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57" r:id="rId5"/>
    <p:sldId id="264" r:id="rId6"/>
    <p:sldId id="266" r:id="rId7"/>
    <p:sldId id="267" r:id="rId8"/>
    <p:sldId id="268" r:id="rId9"/>
    <p:sldId id="269" r:id="rId10"/>
    <p:sldId id="270" r:id="rId11"/>
    <p:sldId id="258" r:id="rId12"/>
    <p:sldId id="259" r:id="rId13"/>
    <p:sldId id="260" r:id="rId14"/>
    <p:sldId id="261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2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0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1AA0E-1183-3422-94F4-483FA8F4D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3381B-6333-4896-63A4-95371B27F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D7F4F-60C6-F8D9-560B-F12D0A944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8F1FAD-6069-8E0D-00CC-D3AFC0CE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DC283-1BA1-0866-3FB6-85CF8378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65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578E6-DD91-DBCC-6682-6D87FA7F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B7682E-0609-5931-380E-7A25D1713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C0EF88-F7BE-7FC9-32F6-A00853DB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25704-115A-03A7-8659-ED9AB16D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80EBC-D59A-A025-7924-B7A789A5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5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A796D0-A220-6642-EC17-DEF0A08F05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2CCCF0-66DC-BA35-7644-04CF9A884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939168-3F26-E37C-5C7C-EE84125C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D73DD9-88D5-01E9-8A35-6F7451FE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73EF0-AA5F-08FA-0EBF-5C72AE0B8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65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66A64-C319-0D05-F8B6-08FC710D9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C0D11B-B51B-1A43-DB8E-54243A151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FA12D-57B0-6D39-600A-292B6511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DA3CB-8305-47B1-8405-BCC92B89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A8D5E-F2BF-18F6-4F7E-2F11FF49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1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1454C-D39A-C12D-8313-A87995FD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4E204-E8E9-F3ED-F4E0-2099FC561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F6D01-0701-7BFA-94A0-20C0A9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51AD81-4560-4C7C-A892-93B9682FC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4AFD2-C399-3B0F-19E2-4D90E109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33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93B02-C5C5-6278-6B0E-D4B7EFB0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EE34B-15A3-C671-F703-C1337B63D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23081A-2711-6656-4000-87E0BC9BE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CFA76D-7890-ADF2-A7DB-249DFE6DC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920D6D-0935-F5EA-05B7-B831E7D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4BFD3-EE42-C975-C6E9-6A6FE4CB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1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BB46E-C3BE-60FA-5234-FAC9C1BC0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30165C-8D15-B731-5F3D-3F9C2EEBF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9D6DE-418C-3DD3-6355-4752CBBB8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6C205-4F1B-6BD0-9326-1F10B12B2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626B35-01C7-DF6D-F410-E6E152999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E3104A-6038-FDEC-FE4E-AA3D7708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691A59-AF61-2124-5E24-395429FB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41B4DC-D488-1AB1-552B-22ACD807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60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3EE69-474C-FD26-4FA4-92E8B276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0B0065-7DD0-BDA2-CBAE-E3EDEDB6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5EB356-7470-19C1-CB45-F609C80A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E88B5E-8768-7018-9672-6152D127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6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AC41BD-F103-0218-11FB-D4E218B8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A6C12B-E468-3913-3E80-24B39711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91E4E4-0662-61CE-E699-A56E62A7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5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5C4CB-778D-0918-8080-2C670A86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186EB-A498-CCF2-903E-7DE1AF5AF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79D22A-F7D1-F955-550C-6CBAB9310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41EA7-7D7D-2913-4EF9-6C4A46DAD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234A59-EB13-56C8-8821-946794B8B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EBCDE-5B8A-C7A0-C714-0422D6C1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41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80AED-ABC2-8FFC-BC2B-2F443310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5F42D2-4CF0-19D5-9ADD-108CEF449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CC287E-BF3C-CF3C-03FB-B7C17BE3E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987F1D-0FFD-34B9-279E-D9AFDECC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53CA5E-0915-4CAD-66DC-1A14CC018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D82B71-C84C-2B1A-F977-8D91E2B3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19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27CFD6-8AA5-627A-4237-1FFD74A1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F13814-E98E-34BF-6A8E-94819A906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B7D91F-F19B-CFAA-D659-A00C12CD0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1A119-13A6-4ECE-9B93-4587CB55BCB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37B58-55CC-0548-9F32-7FE68F5FE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3E451-D854-034A-34D2-ADC7CD9B1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1537F-B988-4BF0-B2A0-A95FED1E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9.xml"/><Relationship Id="rId7" Type="http://schemas.openxmlformats.org/officeDocument/2006/relationships/image" Target="../media/image59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2.png"/><Relationship Id="rId5" Type="http://schemas.openxmlformats.org/officeDocument/2006/relationships/tags" Target="../tags/tag101.xml"/><Relationship Id="rId10" Type="http://schemas.openxmlformats.org/officeDocument/2006/relationships/image" Target="../media/image61.png"/><Relationship Id="rId4" Type="http://schemas.openxmlformats.org/officeDocument/2006/relationships/tags" Target="../tags/tag100.xml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04.xml"/><Relationship Id="rId7" Type="http://schemas.openxmlformats.org/officeDocument/2006/relationships/image" Target="../media/image59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5" Type="http://schemas.openxmlformats.org/officeDocument/2006/relationships/tags" Target="../tags/tag106.xml"/><Relationship Id="rId10" Type="http://schemas.openxmlformats.org/officeDocument/2006/relationships/image" Target="../media/image61.png"/><Relationship Id="rId4" Type="http://schemas.openxmlformats.org/officeDocument/2006/relationships/tags" Target="../tags/tag105.xml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09.xml"/><Relationship Id="rId7" Type="http://schemas.openxmlformats.org/officeDocument/2006/relationships/image" Target="../media/image59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4.png"/><Relationship Id="rId5" Type="http://schemas.openxmlformats.org/officeDocument/2006/relationships/tags" Target="../tags/tag111.xml"/><Relationship Id="rId10" Type="http://schemas.openxmlformats.org/officeDocument/2006/relationships/image" Target="../media/image61.png"/><Relationship Id="rId4" Type="http://schemas.openxmlformats.org/officeDocument/2006/relationships/tags" Target="../tags/tag110.xml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2.png"/><Relationship Id="rId3" Type="http://schemas.openxmlformats.org/officeDocument/2006/relationships/tags" Target="../tags/tag114.xml"/><Relationship Id="rId21" Type="http://schemas.openxmlformats.org/officeDocument/2006/relationships/image" Target="../media/image66.png"/><Relationship Id="rId7" Type="http://schemas.openxmlformats.org/officeDocument/2006/relationships/tags" Target="../tags/tag118.xml"/><Relationship Id="rId12" Type="http://schemas.openxmlformats.org/officeDocument/2006/relationships/tags" Target="../tags/tag123.xml"/><Relationship Id="rId17" Type="http://schemas.openxmlformats.org/officeDocument/2006/relationships/image" Target="../media/image61.png"/><Relationship Id="rId2" Type="http://schemas.openxmlformats.org/officeDocument/2006/relationships/tags" Target="../tags/tag113.xml"/><Relationship Id="rId16" Type="http://schemas.openxmlformats.org/officeDocument/2006/relationships/image" Target="../media/image60.png"/><Relationship Id="rId20" Type="http://schemas.openxmlformats.org/officeDocument/2006/relationships/image" Target="../media/image65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5" Type="http://schemas.openxmlformats.org/officeDocument/2006/relationships/tags" Target="../tags/tag116.xml"/><Relationship Id="rId15" Type="http://schemas.openxmlformats.org/officeDocument/2006/relationships/image" Target="../media/image23.png"/><Relationship Id="rId10" Type="http://schemas.openxmlformats.org/officeDocument/2006/relationships/tags" Target="../tags/tag121.xml"/><Relationship Id="rId19" Type="http://schemas.openxmlformats.org/officeDocument/2006/relationships/image" Target="../media/image63.png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126.xml"/><Relationship Id="rId7" Type="http://schemas.openxmlformats.org/officeDocument/2006/relationships/image" Target="../media/image23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6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7.xml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30.xml"/><Relationship Id="rId7" Type="http://schemas.openxmlformats.org/officeDocument/2006/relationships/image" Target="../media/image67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5" Type="http://schemas.openxmlformats.org/officeDocument/2006/relationships/tags" Target="../tags/tag132.xml"/><Relationship Id="rId10" Type="http://schemas.openxmlformats.org/officeDocument/2006/relationships/image" Target="../media/image70.png"/><Relationship Id="rId4" Type="http://schemas.openxmlformats.org/officeDocument/2006/relationships/tags" Target="../tags/tag131.xml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35.xml"/><Relationship Id="rId7" Type="http://schemas.openxmlformats.org/officeDocument/2006/relationships/image" Target="../media/image67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tags" Target="../tags/tag137.xml"/><Relationship Id="rId10" Type="http://schemas.openxmlformats.org/officeDocument/2006/relationships/image" Target="../media/image72.png"/><Relationship Id="rId4" Type="http://schemas.openxmlformats.org/officeDocument/2006/relationships/tags" Target="../tags/tag136.xml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image" Target="../media/image74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23.png"/><Relationship Id="rId5" Type="http://schemas.openxmlformats.org/officeDocument/2006/relationships/image" Target="../media/image73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43.xml"/><Relationship Id="rId7" Type="http://schemas.openxmlformats.org/officeDocument/2006/relationships/image" Target="../media/image23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4.xml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47.xml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0.png"/><Relationship Id="rId4" Type="http://schemas.openxmlformats.org/officeDocument/2006/relationships/tags" Target="../tags/tag148.xml"/><Relationship Id="rId9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84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83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Relationship Id="rId6" Type="http://schemas.openxmlformats.org/officeDocument/2006/relationships/image" Target="../media/image8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55.xml"/><Relationship Id="rId7" Type="http://schemas.openxmlformats.org/officeDocument/2006/relationships/image" Target="../media/image23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8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6.xm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image" Target="../media/image4.png"/><Relationship Id="rId26" Type="http://schemas.openxmlformats.org/officeDocument/2006/relationships/image" Target="../media/image12.png"/><Relationship Id="rId3" Type="http://schemas.openxmlformats.org/officeDocument/2006/relationships/tags" Target="../tags/tag5.xml"/><Relationship Id="rId21" Type="http://schemas.openxmlformats.org/officeDocument/2006/relationships/image" Target="../media/image7.png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.png"/><Relationship Id="rId33" Type="http://schemas.openxmlformats.org/officeDocument/2006/relationships/image" Target="../media/image19.png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image" Target="../media/image6.png"/><Relationship Id="rId29" Type="http://schemas.openxmlformats.org/officeDocument/2006/relationships/image" Target="../media/image15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10.png"/><Relationship Id="rId32" Type="http://schemas.openxmlformats.org/officeDocument/2006/relationships/image" Target="../media/image18.pn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image" Target="../media/image9.png"/><Relationship Id="rId28" Type="http://schemas.openxmlformats.org/officeDocument/2006/relationships/image" Target="../media/image14.png"/><Relationship Id="rId10" Type="http://schemas.openxmlformats.org/officeDocument/2006/relationships/tags" Target="../tags/tag12.xml"/><Relationship Id="rId19" Type="http://schemas.openxmlformats.org/officeDocument/2006/relationships/image" Target="../media/image5.png"/><Relationship Id="rId31" Type="http://schemas.openxmlformats.org/officeDocument/2006/relationships/image" Target="../media/image17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image" Target="../media/image8.png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8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image" Target="../media/image61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74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image" Target="../media/image23.png"/><Relationship Id="rId5" Type="http://schemas.openxmlformats.org/officeDocument/2006/relationships/tags" Target="../tags/tag161.xml"/><Relationship Id="rId15" Type="http://schemas.openxmlformats.org/officeDocument/2006/relationships/image" Target="../media/image92.png"/><Relationship Id="rId10" Type="http://schemas.openxmlformats.org/officeDocument/2006/relationships/image" Target="../media/image90.png"/><Relationship Id="rId4" Type="http://schemas.openxmlformats.org/officeDocument/2006/relationships/tags" Target="../tags/tag16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5.png"/><Relationship Id="rId2" Type="http://schemas.openxmlformats.org/officeDocument/2006/relationships/tags" Target="../tags/tag22.xml"/><Relationship Id="rId16" Type="http://schemas.openxmlformats.org/officeDocument/2006/relationships/image" Target="../media/image2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image" Target="../media/image23.png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tags" Target="../tags/tag34.xml"/><Relationship Id="rId21" Type="http://schemas.openxmlformats.org/officeDocument/2006/relationships/image" Target="../media/image35.png"/><Relationship Id="rId7" Type="http://schemas.openxmlformats.org/officeDocument/2006/relationships/tags" Target="../tags/tag3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1.png"/><Relationship Id="rId2" Type="http://schemas.openxmlformats.org/officeDocument/2006/relationships/tags" Target="../tags/tag3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tags" Target="../tags/tag41.xml"/><Relationship Id="rId19" Type="http://schemas.openxmlformats.org/officeDocument/2006/relationships/image" Target="../media/image33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68.xml"/><Relationship Id="rId21" Type="http://schemas.openxmlformats.org/officeDocument/2006/relationships/tags" Target="../tags/tag63.xml"/><Relationship Id="rId34" Type="http://schemas.openxmlformats.org/officeDocument/2006/relationships/tags" Target="../tags/tag76.xml"/><Relationship Id="rId42" Type="http://schemas.openxmlformats.org/officeDocument/2006/relationships/tags" Target="../tags/tag84.xml"/><Relationship Id="rId47" Type="http://schemas.openxmlformats.org/officeDocument/2006/relationships/tags" Target="../tags/tag89.xml"/><Relationship Id="rId50" Type="http://schemas.openxmlformats.org/officeDocument/2006/relationships/image" Target="../media/image39.png"/><Relationship Id="rId55" Type="http://schemas.openxmlformats.org/officeDocument/2006/relationships/image" Target="../media/image44.png"/><Relationship Id="rId63" Type="http://schemas.openxmlformats.org/officeDocument/2006/relationships/image" Target="../media/image51.png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9" Type="http://schemas.openxmlformats.org/officeDocument/2006/relationships/tags" Target="../tags/tag71.xml"/><Relationship Id="rId11" Type="http://schemas.openxmlformats.org/officeDocument/2006/relationships/tags" Target="../tags/tag53.xml"/><Relationship Id="rId24" Type="http://schemas.openxmlformats.org/officeDocument/2006/relationships/tags" Target="../tags/tag66.xml"/><Relationship Id="rId32" Type="http://schemas.openxmlformats.org/officeDocument/2006/relationships/tags" Target="../tags/tag74.xml"/><Relationship Id="rId37" Type="http://schemas.openxmlformats.org/officeDocument/2006/relationships/tags" Target="../tags/tag79.xml"/><Relationship Id="rId40" Type="http://schemas.openxmlformats.org/officeDocument/2006/relationships/tags" Target="../tags/tag82.xml"/><Relationship Id="rId45" Type="http://schemas.openxmlformats.org/officeDocument/2006/relationships/tags" Target="../tags/tag87.xml"/><Relationship Id="rId53" Type="http://schemas.openxmlformats.org/officeDocument/2006/relationships/image" Target="../media/image42.png"/><Relationship Id="rId58" Type="http://schemas.openxmlformats.org/officeDocument/2006/relationships/image" Target="../media/image47.png"/><Relationship Id="rId66" Type="http://schemas.openxmlformats.org/officeDocument/2006/relationships/image" Target="../media/image54.png"/><Relationship Id="rId5" Type="http://schemas.openxmlformats.org/officeDocument/2006/relationships/tags" Target="../tags/tag47.xml"/><Relationship Id="rId61" Type="http://schemas.openxmlformats.org/officeDocument/2006/relationships/image" Target="../media/image50.png"/><Relationship Id="rId19" Type="http://schemas.openxmlformats.org/officeDocument/2006/relationships/tags" Target="../tags/tag61.xml"/><Relationship Id="rId14" Type="http://schemas.openxmlformats.org/officeDocument/2006/relationships/tags" Target="../tags/tag56.xml"/><Relationship Id="rId22" Type="http://schemas.openxmlformats.org/officeDocument/2006/relationships/tags" Target="../tags/tag64.xml"/><Relationship Id="rId27" Type="http://schemas.openxmlformats.org/officeDocument/2006/relationships/tags" Target="../tags/tag69.xml"/><Relationship Id="rId30" Type="http://schemas.openxmlformats.org/officeDocument/2006/relationships/tags" Target="../tags/tag72.xml"/><Relationship Id="rId35" Type="http://schemas.openxmlformats.org/officeDocument/2006/relationships/tags" Target="../tags/tag77.xml"/><Relationship Id="rId43" Type="http://schemas.openxmlformats.org/officeDocument/2006/relationships/tags" Target="../tags/tag85.xml"/><Relationship Id="rId48" Type="http://schemas.openxmlformats.org/officeDocument/2006/relationships/slideLayout" Target="../slideLayouts/slideLayout2.xml"/><Relationship Id="rId56" Type="http://schemas.openxmlformats.org/officeDocument/2006/relationships/image" Target="../media/image45.png"/><Relationship Id="rId64" Type="http://schemas.openxmlformats.org/officeDocument/2006/relationships/image" Target="../media/image52.png"/><Relationship Id="rId8" Type="http://schemas.openxmlformats.org/officeDocument/2006/relationships/tags" Target="../tags/tag50.xml"/><Relationship Id="rId51" Type="http://schemas.openxmlformats.org/officeDocument/2006/relationships/image" Target="../media/image40.png"/><Relationship Id="rId3" Type="http://schemas.openxmlformats.org/officeDocument/2006/relationships/tags" Target="../tags/tag45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tags" Target="../tags/tag67.xml"/><Relationship Id="rId33" Type="http://schemas.openxmlformats.org/officeDocument/2006/relationships/tags" Target="../tags/tag75.xml"/><Relationship Id="rId38" Type="http://schemas.openxmlformats.org/officeDocument/2006/relationships/tags" Target="../tags/tag80.xml"/><Relationship Id="rId46" Type="http://schemas.openxmlformats.org/officeDocument/2006/relationships/tags" Target="../tags/tag88.xml"/><Relationship Id="rId59" Type="http://schemas.openxmlformats.org/officeDocument/2006/relationships/image" Target="../media/image48.png"/><Relationship Id="rId20" Type="http://schemas.openxmlformats.org/officeDocument/2006/relationships/tags" Target="../tags/tag62.xml"/><Relationship Id="rId41" Type="http://schemas.openxmlformats.org/officeDocument/2006/relationships/tags" Target="../tags/tag83.xml"/><Relationship Id="rId54" Type="http://schemas.openxmlformats.org/officeDocument/2006/relationships/image" Target="../media/image43.png"/><Relationship Id="rId62" Type="http://schemas.openxmlformats.org/officeDocument/2006/relationships/image" Target="../media/image23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5" Type="http://schemas.openxmlformats.org/officeDocument/2006/relationships/tags" Target="../tags/tag57.xml"/><Relationship Id="rId23" Type="http://schemas.openxmlformats.org/officeDocument/2006/relationships/tags" Target="../tags/tag65.xml"/><Relationship Id="rId28" Type="http://schemas.openxmlformats.org/officeDocument/2006/relationships/tags" Target="../tags/tag70.xml"/><Relationship Id="rId36" Type="http://schemas.openxmlformats.org/officeDocument/2006/relationships/tags" Target="../tags/tag78.xml"/><Relationship Id="rId49" Type="http://schemas.openxmlformats.org/officeDocument/2006/relationships/image" Target="../media/image38.png"/><Relationship Id="rId57" Type="http://schemas.openxmlformats.org/officeDocument/2006/relationships/image" Target="../media/image46.png"/><Relationship Id="rId10" Type="http://schemas.openxmlformats.org/officeDocument/2006/relationships/tags" Target="../tags/tag52.xml"/><Relationship Id="rId31" Type="http://schemas.openxmlformats.org/officeDocument/2006/relationships/tags" Target="../tags/tag73.xml"/><Relationship Id="rId44" Type="http://schemas.openxmlformats.org/officeDocument/2006/relationships/tags" Target="../tags/tag86.xml"/><Relationship Id="rId52" Type="http://schemas.openxmlformats.org/officeDocument/2006/relationships/image" Target="../media/image41.png"/><Relationship Id="rId60" Type="http://schemas.openxmlformats.org/officeDocument/2006/relationships/image" Target="../media/image49.png"/><Relationship Id="rId65" Type="http://schemas.openxmlformats.org/officeDocument/2006/relationships/image" Target="../media/image53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39" Type="http://schemas.openxmlformats.org/officeDocument/2006/relationships/tags" Target="../tags/tag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 title="IguanaTex Bitmap Display">
            <a:extLst>
              <a:ext uri="{FF2B5EF4-FFF2-40B4-BE49-F238E27FC236}">
                <a16:creationId xmlns:a16="http://schemas.microsoft.com/office/drawing/2014/main" id="{3F14A02E-B89F-4F8B-B4B9-F68E3770DA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29"/>
            <a:ext cx="12145943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2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\documentclass[landscape]{oblivoir}&#10;\usepackage{a4wide}&#10;\usepackage{amsmath}&#10;\usepackage{amsfonts}&#10;\usepackage{amssymb}&#10;\usepackage{derivative}&#10;&#10;\pagestyle{empty}&#10;\singlespacing&#10;&#10;\begin{document}&#10;&#10;&#10;% Please add the following required packages to your document preamble:&#10;% \usepackage{booktabs}&#10;\begin{table}[]&#10;\begin{tabular}{@{}|c|c|c|@{}}&#10;\toprule&#10;\multicolumn{1}{|l|}{\begin{tabular}[c]{@{}l@{}}\end{tabular}} &amp; Discrete-Time                   &amp; Continuous-Time   \\ \midrule&#10;Periodic Signal                                                                           &amp; Discrete Fourier Series         &amp; Fourier Series    \\ \midrule&#10;Absolute Summable/Integrable Signal                                                       &amp; Discrete-time Fourier Transform &amp; Fourier Transform \\ \midrule&#10;Unstable LTI Signal                                                                       &amp; Z-Transfrom                     &amp; Laplace Transform \\ \bottomrule&#10;\end{tabular}&#10;\end{table}&#10;&#10; \end{document}&#10;" title="IguanaTex Bitmap Display">
            <a:extLst>
              <a:ext uri="{FF2B5EF4-FFF2-40B4-BE49-F238E27FC236}">
                <a16:creationId xmlns:a16="http://schemas.microsoft.com/office/drawing/2014/main" id="{608BAD7B-0521-E21F-2FFD-A6A81C996DF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71" y="1643743"/>
            <a:ext cx="11651657" cy="18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8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그림 140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 title="IguanaTex Bitmap Display">
            <a:extLst>
              <a:ext uri="{FF2B5EF4-FFF2-40B4-BE49-F238E27FC236}">
                <a16:creationId xmlns:a16="http://schemas.microsoft.com/office/drawing/2014/main" id="{DB028EEC-C315-6685-916E-557375BA09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28"/>
            <a:ext cx="12170155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3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그림 140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 title="IguanaTex Bitmap Display">
            <a:extLst>
              <a:ext uri="{FF2B5EF4-FFF2-40B4-BE49-F238E27FC236}">
                <a16:creationId xmlns:a16="http://schemas.microsoft.com/office/drawing/2014/main" id="{DB028EEC-C315-6685-916E-557375BA09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28"/>
            <a:ext cx="12170155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81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그림 140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 title="IguanaTex Bitmap Display">
            <a:extLst>
              <a:ext uri="{FF2B5EF4-FFF2-40B4-BE49-F238E27FC236}">
                <a16:creationId xmlns:a16="http://schemas.microsoft.com/office/drawing/2014/main" id="{DB028EEC-C315-6685-916E-557375BA09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28"/>
            <a:ext cx="12170155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그림 140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 title="IguanaTex Bitmap Display">
            <a:extLst>
              <a:ext uri="{FF2B5EF4-FFF2-40B4-BE49-F238E27FC236}">
                <a16:creationId xmlns:a16="http://schemas.microsoft.com/office/drawing/2014/main" id="{DB028EEC-C315-6685-916E-557375BA09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28"/>
            <a:ext cx="12170155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6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FED3375-FFA9-E73A-3C27-35A57410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25" y="0"/>
            <a:ext cx="978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CEEE1F52-86B7-C242-477F-58A39D501756}"/>
              </a:ext>
            </a:extLst>
          </p:cNvPr>
          <p:cNvGrpSpPr/>
          <p:nvPr/>
        </p:nvGrpSpPr>
        <p:grpSpPr>
          <a:xfrm>
            <a:off x="369455" y="846674"/>
            <a:ext cx="11369963" cy="5701346"/>
            <a:chOff x="369455" y="846674"/>
            <a:chExt cx="11369963" cy="5701346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BAA1DD7-34D0-49FA-805F-5041337EC373}"/>
                </a:ext>
              </a:extLst>
            </p:cNvPr>
            <p:cNvSpPr/>
            <p:nvPr/>
          </p:nvSpPr>
          <p:spPr>
            <a:xfrm>
              <a:off x="5701484" y="2301232"/>
              <a:ext cx="2032000" cy="3562350"/>
            </a:xfrm>
            <a:custGeom>
              <a:avLst/>
              <a:gdLst>
                <a:gd name="connsiteX0" fmla="*/ 0 w 2032000"/>
                <a:gd name="connsiteY0" fmla="*/ 1498600 h 3562350"/>
                <a:gd name="connsiteX1" fmla="*/ 2032000 w 2032000"/>
                <a:gd name="connsiteY1" fmla="*/ 0 h 3562350"/>
                <a:gd name="connsiteX2" fmla="*/ 2032000 w 2032000"/>
                <a:gd name="connsiteY2" fmla="*/ 3562350 h 3562350"/>
                <a:gd name="connsiteX3" fmla="*/ 6350 w 2032000"/>
                <a:gd name="connsiteY3" fmla="*/ 3562350 h 3562350"/>
                <a:gd name="connsiteX4" fmla="*/ 0 w 2032000"/>
                <a:gd name="connsiteY4" fmla="*/ 1498600 h 35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3562350">
                  <a:moveTo>
                    <a:pt x="0" y="1498600"/>
                  </a:moveTo>
                  <a:lnTo>
                    <a:pt x="2032000" y="0"/>
                  </a:lnTo>
                  <a:lnTo>
                    <a:pt x="2032000" y="3562350"/>
                  </a:lnTo>
                  <a:lnTo>
                    <a:pt x="6350" y="3562350"/>
                  </a:lnTo>
                  <a:cubicBezTo>
                    <a:pt x="4233" y="2874433"/>
                    <a:pt x="2117" y="2186517"/>
                    <a:pt x="0" y="1498600"/>
                  </a:cubicBezTo>
                  <a:close/>
                </a:path>
              </a:pathLst>
            </a:custGeom>
            <a:solidFill>
              <a:srgbClr val="A9E1FB"/>
            </a:solidFill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34DAAC4-33BA-AD59-3098-BB36CDD59856}"/>
                </a:ext>
              </a:extLst>
            </p:cNvPr>
            <p:cNvGrpSpPr/>
            <p:nvPr/>
          </p:nvGrpSpPr>
          <p:grpSpPr>
            <a:xfrm>
              <a:off x="369455" y="846674"/>
              <a:ext cx="11369963" cy="5701346"/>
              <a:chOff x="369455" y="846674"/>
              <a:chExt cx="11369963" cy="5701346"/>
            </a:xfrm>
          </p:grpSpPr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75DC949B-0B1B-2557-946A-DB9A7822EC0A}"/>
                  </a:ext>
                </a:extLst>
              </p:cNvPr>
              <p:cNvSpPr/>
              <p:nvPr/>
            </p:nvSpPr>
            <p:spPr>
              <a:xfrm>
                <a:off x="369455" y="1351973"/>
                <a:ext cx="11369963" cy="4516582"/>
              </a:xfrm>
              <a:custGeom>
                <a:avLst/>
                <a:gdLst>
                  <a:gd name="connsiteX0" fmla="*/ 0 w 11369963"/>
                  <a:gd name="connsiteY0" fmla="*/ 0 h 4516582"/>
                  <a:gd name="connsiteX1" fmla="*/ 0 w 11369963"/>
                  <a:gd name="connsiteY1" fmla="*/ 4516582 h 4516582"/>
                  <a:gd name="connsiteX2" fmla="*/ 11369963 w 11369963"/>
                  <a:gd name="connsiteY2" fmla="*/ 4516582 h 451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69963" h="4516582">
                    <a:moveTo>
                      <a:pt x="0" y="0"/>
                    </a:moveTo>
                    <a:lnTo>
                      <a:pt x="0" y="4516582"/>
                    </a:lnTo>
                    <a:lnTo>
                      <a:pt x="11369963" y="4516582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38A5BB26-F59B-2156-6222-908EAB2193D9}"/>
                  </a:ext>
                </a:extLst>
              </p:cNvPr>
              <p:cNvSpPr/>
              <p:nvPr/>
            </p:nvSpPr>
            <p:spPr>
              <a:xfrm>
                <a:off x="1265646" y="2110610"/>
                <a:ext cx="9988731" cy="2900810"/>
              </a:xfrm>
              <a:custGeom>
                <a:avLst/>
                <a:gdLst>
                  <a:gd name="connsiteX0" fmla="*/ 0 w 9988731"/>
                  <a:gd name="connsiteY0" fmla="*/ 2900810 h 2900810"/>
                  <a:gd name="connsiteX1" fmla="*/ 539931 w 9988731"/>
                  <a:gd name="connsiteY1" fmla="*/ 2439256 h 2900810"/>
                  <a:gd name="connsiteX2" fmla="*/ 1628503 w 9988731"/>
                  <a:gd name="connsiteY2" fmla="*/ 2038661 h 2900810"/>
                  <a:gd name="connsiteX3" fmla="*/ 2943497 w 9988731"/>
                  <a:gd name="connsiteY3" fmla="*/ 2003827 h 2900810"/>
                  <a:gd name="connsiteX4" fmla="*/ 3866605 w 9988731"/>
                  <a:gd name="connsiteY4" fmla="*/ 2047370 h 2900810"/>
                  <a:gd name="connsiteX5" fmla="*/ 4336868 w 9988731"/>
                  <a:gd name="connsiteY5" fmla="*/ 1794821 h 2900810"/>
                  <a:gd name="connsiteX6" fmla="*/ 4841965 w 9988731"/>
                  <a:gd name="connsiteY6" fmla="*/ 1132970 h 2900810"/>
                  <a:gd name="connsiteX7" fmla="*/ 5599611 w 9988731"/>
                  <a:gd name="connsiteY7" fmla="*/ 540787 h 2900810"/>
                  <a:gd name="connsiteX8" fmla="*/ 6487885 w 9988731"/>
                  <a:gd name="connsiteY8" fmla="*/ 201153 h 2900810"/>
                  <a:gd name="connsiteX9" fmla="*/ 7881257 w 9988731"/>
                  <a:gd name="connsiteY9" fmla="*/ 856 h 2900810"/>
                  <a:gd name="connsiteX10" fmla="*/ 8978537 w 9988731"/>
                  <a:gd name="connsiteY10" fmla="*/ 157610 h 2900810"/>
                  <a:gd name="connsiteX11" fmla="*/ 9988731 w 9988731"/>
                  <a:gd name="connsiteY11" fmla="*/ 758501 h 290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988731" h="2900810">
                    <a:moveTo>
                      <a:pt x="0" y="2900810"/>
                    </a:moveTo>
                    <a:cubicBezTo>
                      <a:pt x="134257" y="2741878"/>
                      <a:pt x="268514" y="2582947"/>
                      <a:pt x="539931" y="2439256"/>
                    </a:cubicBezTo>
                    <a:cubicBezTo>
                      <a:pt x="811348" y="2295565"/>
                      <a:pt x="1227909" y="2111232"/>
                      <a:pt x="1628503" y="2038661"/>
                    </a:cubicBezTo>
                    <a:cubicBezTo>
                      <a:pt x="2029097" y="1966090"/>
                      <a:pt x="2570480" y="2002376"/>
                      <a:pt x="2943497" y="2003827"/>
                    </a:cubicBezTo>
                    <a:cubicBezTo>
                      <a:pt x="3316514" y="2005278"/>
                      <a:pt x="3634377" y="2082204"/>
                      <a:pt x="3866605" y="2047370"/>
                    </a:cubicBezTo>
                    <a:cubicBezTo>
                      <a:pt x="4098833" y="2012536"/>
                      <a:pt x="4174308" y="1947221"/>
                      <a:pt x="4336868" y="1794821"/>
                    </a:cubicBezTo>
                    <a:cubicBezTo>
                      <a:pt x="4499428" y="1642421"/>
                      <a:pt x="4631508" y="1341976"/>
                      <a:pt x="4841965" y="1132970"/>
                    </a:cubicBezTo>
                    <a:cubicBezTo>
                      <a:pt x="5052422" y="923964"/>
                      <a:pt x="5325291" y="696090"/>
                      <a:pt x="5599611" y="540787"/>
                    </a:cubicBezTo>
                    <a:cubicBezTo>
                      <a:pt x="5873931" y="385484"/>
                      <a:pt x="6107611" y="291141"/>
                      <a:pt x="6487885" y="201153"/>
                    </a:cubicBezTo>
                    <a:cubicBezTo>
                      <a:pt x="6868159" y="111165"/>
                      <a:pt x="7466148" y="8113"/>
                      <a:pt x="7881257" y="856"/>
                    </a:cubicBezTo>
                    <a:cubicBezTo>
                      <a:pt x="8296366" y="-6401"/>
                      <a:pt x="8627291" y="31336"/>
                      <a:pt x="8978537" y="157610"/>
                    </a:cubicBezTo>
                    <a:cubicBezTo>
                      <a:pt x="9329783" y="283884"/>
                      <a:pt x="9659257" y="521192"/>
                      <a:pt x="9988731" y="758501"/>
                    </a:cubicBezTo>
                  </a:path>
                </a:pathLst>
              </a:custGeom>
              <a:noFill/>
              <a:ln w="76200">
                <a:solidFill>
                  <a:srgbClr val="08AF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 descr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 title="IguanaTex Bitmap Display">
                <a:extLst>
                  <a:ext uri="{FF2B5EF4-FFF2-40B4-BE49-F238E27FC236}">
                    <a16:creationId xmlns:a16="http://schemas.microsoft.com/office/drawing/2014/main" id="{8ECB5DD9-292C-27E8-2ECD-D28FB0DB17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538" y="1351973"/>
                <a:ext cx="676365" cy="464826"/>
              </a:xfrm>
              <a:prstGeom prst="rect">
                <a:avLst/>
              </a:prstGeom>
            </p:spPr>
          </p:pic>
          <p:pic>
            <p:nvPicPr>
              <p:cNvPr id="14" name="그림 13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    <a:extLst>
                  <a:ext uri="{FF2B5EF4-FFF2-40B4-BE49-F238E27FC236}">
                    <a16:creationId xmlns:a16="http://schemas.microsoft.com/office/drawing/2014/main" id="{FEB9FE06-B7B8-205C-EE77-059BCAEC28C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4682" y="6250197"/>
                <a:ext cx="144736" cy="297823"/>
              </a:xfrm>
              <a:prstGeom prst="rect">
                <a:avLst/>
              </a:prstGeom>
            </p:spPr>
          </p:pic>
          <p:pic>
            <p:nvPicPr>
              <p:cNvPr id="17" name="그림 16" descr="\documentclass[landscape]{oblivoir}&#10;\usepackage{a4wide}&#10;\usepackage{amsmath}&#10;\usepackage{amsfonts}&#10;\usepackage{amssymb}&#10;\usepackage{derivative}&#10;&#10;\pagestyle{empty}&#10;\singlespacing&#10;&#10;\begin{document}&#10;&#10;&#10;$kT-T$&#10;&#10; \end{document}&#10;" title="IguanaTex Bitmap Display">
                <a:extLst>
                  <a:ext uri="{FF2B5EF4-FFF2-40B4-BE49-F238E27FC236}">
                    <a16:creationId xmlns:a16="http://schemas.microsoft.com/office/drawing/2014/main" id="{776937CA-53B3-D6CA-8B8F-B1A762A0D2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3585" y="6145690"/>
                <a:ext cx="1455710" cy="325657"/>
              </a:xfrm>
              <a:prstGeom prst="rect">
                <a:avLst/>
              </a:prstGeom>
            </p:spPr>
          </p:pic>
          <p:pic>
            <p:nvPicPr>
              <p:cNvPr id="20" name="그림 19" descr="\documentclass[landscape]{oblivoir}&#10;\usepackage{a4wide}&#10;\usepackage{amsmath}&#10;\usepackage{amsfonts}&#10;\usepackage{amssymb}&#10;\usepackage{derivative}&#10;&#10;\pagestyle{empty}&#10;\singlespacing&#10;&#10;\begin{document}&#10;&#10;&#10;$kT$&#10;&#10; \end{document}&#10;" title="IguanaTex Bitmap Display">
                <a:extLst>
                  <a:ext uri="{FF2B5EF4-FFF2-40B4-BE49-F238E27FC236}">
                    <a16:creationId xmlns:a16="http://schemas.microsoft.com/office/drawing/2014/main" id="{A648C57D-E4E1-1266-4804-7021856DA26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4238" y="6145691"/>
                <a:ext cx="556677" cy="325657"/>
              </a:xfrm>
              <a:prstGeom prst="rect">
                <a:avLst/>
              </a:prstGeom>
            </p:spPr>
          </p:pic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F08CFDF1-B734-A6FE-E06E-D29465FFDF31}"/>
                  </a:ext>
                </a:extLst>
              </p:cNvPr>
              <p:cNvSpPr/>
              <p:nvPr/>
            </p:nvSpPr>
            <p:spPr>
              <a:xfrm>
                <a:off x="5698309" y="3809637"/>
                <a:ext cx="0" cy="2072640"/>
              </a:xfrm>
              <a:custGeom>
                <a:avLst/>
                <a:gdLst>
                  <a:gd name="connsiteX0" fmla="*/ 0 w 0"/>
                  <a:gd name="connsiteY0" fmla="*/ 0 h 2072640"/>
                  <a:gd name="connsiteX1" fmla="*/ 0 w 0"/>
                  <a:gd name="connsiteY1" fmla="*/ 2072640 h 20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072640">
                    <a:moveTo>
                      <a:pt x="0" y="0"/>
                    </a:moveTo>
                    <a:lnTo>
                      <a:pt x="0" y="207264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83EEBC55-A9F6-44B5-2123-BF30C64C718E}"/>
                  </a:ext>
                </a:extLst>
              </p:cNvPr>
              <p:cNvSpPr/>
              <p:nvPr/>
            </p:nvSpPr>
            <p:spPr>
              <a:xfrm flipH="1">
                <a:off x="7692571" y="2303054"/>
                <a:ext cx="45719" cy="3579223"/>
              </a:xfrm>
              <a:custGeom>
                <a:avLst/>
                <a:gdLst>
                  <a:gd name="connsiteX0" fmla="*/ 0 w 0"/>
                  <a:gd name="connsiteY0" fmla="*/ 0 h 2072640"/>
                  <a:gd name="connsiteX1" fmla="*/ 0 w 0"/>
                  <a:gd name="connsiteY1" fmla="*/ 2072640 h 20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072640">
                    <a:moveTo>
                      <a:pt x="0" y="0"/>
                    </a:moveTo>
                    <a:lnTo>
                      <a:pt x="0" y="207264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D38A731-F5DB-895D-6890-978A4315C2DC}"/>
                  </a:ext>
                </a:extLst>
              </p:cNvPr>
              <p:cNvSpPr/>
              <p:nvPr/>
            </p:nvSpPr>
            <p:spPr>
              <a:xfrm>
                <a:off x="5554618" y="3665946"/>
                <a:ext cx="287382" cy="287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088F4B9-69E1-D95E-9A37-4D52D301FFD4}"/>
                  </a:ext>
                </a:extLst>
              </p:cNvPr>
              <p:cNvSpPr/>
              <p:nvPr/>
            </p:nvSpPr>
            <p:spPr>
              <a:xfrm>
                <a:off x="7581265" y="2192700"/>
                <a:ext cx="287382" cy="287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 descr="\documentclass[landscape]{oblivoir}&#10;\usepackage{a4wide}&#10;\usepackage{amsmath}&#10;\usepackage{amsfonts}&#10;\usepackage{amssymb}&#10;\usepackage{derivative}&#10;&#10;\pagestyle{empty}&#10;\singlespacing&#10;&#10;\begin{document}&#10;&#10;Tustin's Method&#10;&#10; \end{document}&#10;" title="IguanaTex Bitmap Display">
                <a:extLst>
                  <a:ext uri="{FF2B5EF4-FFF2-40B4-BE49-F238E27FC236}">
                    <a16:creationId xmlns:a16="http://schemas.microsoft.com/office/drawing/2014/main" id="{03F3CB69-029A-0C08-3B4B-719D0297E1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620" y="846674"/>
                <a:ext cx="3826760" cy="3771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04123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C3BF4A-80B0-B811-CA31-543100B54DF6}"/>
              </a:ext>
            </a:extLst>
          </p:cNvPr>
          <p:cNvGrpSpPr/>
          <p:nvPr/>
        </p:nvGrpSpPr>
        <p:grpSpPr>
          <a:xfrm>
            <a:off x="369455" y="846674"/>
            <a:ext cx="11369963" cy="5701346"/>
            <a:chOff x="369455" y="846674"/>
            <a:chExt cx="11369963" cy="570134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B67BBA-B810-756D-67E5-494913C33E7A}"/>
                </a:ext>
              </a:extLst>
            </p:cNvPr>
            <p:cNvSpPr/>
            <p:nvPr/>
          </p:nvSpPr>
          <p:spPr>
            <a:xfrm>
              <a:off x="5698309" y="3809637"/>
              <a:ext cx="2039979" cy="2058918"/>
            </a:xfrm>
            <a:prstGeom prst="rect">
              <a:avLst/>
            </a:prstGeom>
            <a:solidFill>
              <a:srgbClr val="A9E1FB"/>
            </a:solidFill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4FD4F0D-CFC8-7895-6231-CB3B13A991D0}"/>
                </a:ext>
              </a:extLst>
            </p:cNvPr>
            <p:cNvGrpSpPr/>
            <p:nvPr/>
          </p:nvGrpSpPr>
          <p:grpSpPr>
            <a:xfrm>
              <a:off x="369455" y="846674"/>
              <a:ext cx="11369963" cy="5701346"/>
              <a:chOff x="369455" y="846674"/>
              <a:chExt cx="11369963" cy="5701346"/>
            </a:xfrm>
          </p:grpSpPr>
          <p:sp>
            <p:nvSpPr>
              <p:cNvPr id="5" name="자유형: 도형 4">
                <a:extLst>
                  <a:ext uri="{FF2B5EF4-FFF2-40B4-BE49-F238E27FC236}">
                    <a16:creationId xmlns:a16="http://schemas.microsoft.com/office/drawing/2014/main" id="{8F0F6CD8-2D9D-17AB-DC83-E6E67400496C}"/>
                  </a:ext>
                </a:extLst>
              </p:cNvPr>
              <p:cNvSpPr/>
              <p:nvPr/>
            </p:nvSpPr>
            <p:spPr>
              <a:xfrm>
                <a:off x="369455" y="1351973"/>
                <a:ext cx="11369963" cy="4516582"/>
              </a:xfrm>
              <a:custGeom>
                <a:avLst/>
                <a:gdLst>
                  <a:gd name="connsiteX0" fmla="*/ 0 w 11369963"/>
                  <a:gd name="connsiteY0" fmla="*/ 0 h 4516582"/>
                  <a:gd name="connsiteX1" fmla="*/ 0 w 11369963"/>
                  <a:gd name="connsiteY1" fmla="*/ 4516582 h 4516582"/>
                  <a:gd name="connsiteX2" fmla="*/ 11369963 w 11369963"/>
                  <a:gd name="connsiteY2" fmla="*/ 4516582 h 451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69963" h="4516582">
                    <a:moveTo>
                      <a:pt x="0" y="0"/>
                    </a:moveTo>
                    <a:lnTo>
                      <a:pt x="0" y="4516582"/>
                    </a:lnTo>
                    <a:lnTo>
                      <a:pt x="11369963" y="4516582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53AFBFA0-7D0F-3ACD-CEB2-F7D741672195}"/>
                  </a:ext>
                </a:extLst>
              </p:cNvPr>
              <p:cNvSpPr/>
              <p:nvPr/>
            </p:nvSpPr>
            <p:spPr>
              <a:xfrm>
                <a:off x="1265646" y="2110610"/>
                <a:ext cx="9988731" cy="2900810"/>
              </a:xfrm>
              <a:custGeom>
                <a:avLst/>
                <a:gdLst>
                  <a:gd name="connsiteX0" fmla="*/ 0 w 9988731"/>
                  <a:gd name="connsiteY0" fmla="*/ 2900810 h 2900810"/>
                  <a:gd name="connsiteX1" fmla="*/ 539931 w 9988731"/>
                  <a:gd name="connsiteY1" fmla="*/ 2439256 h 2900810"/>
                  <a:gd name="connsiteX2" fmla="*/ 1628503 w 9988731"/>
                  <a:gd name="connsiteY2" fmla="*/ 2038661 h 2900810"/>
                  <a:gd name="connsiteX3" fmla="*/ 2943497 w 9988731"/>
                  <a:gd name="connsiteY3" fmla="*/ 2003827 h 2900810"/>
                  <a:gd name="connsiteX4" fmla="*/ 3866605 w 9988731"/>
                  <a:gd name="connsiteY4" fmla="*/ 2047370 h 2900810"/>
                  <a:gd name="connsiteX5" fmla="*/ 4336868 w 9988731"/>
                  <a:gd name="connsiteY5" fmla="*/ 1794821 h 2900810"/>
                  <a:gd name="connsiteX6" fmla="*/ 4841965 w 9988731"/>
                  <a:gd name="connsiteY6" fmla="*/ 1132970 h 2900810"/>
                  <a:gd name="connsiteX7" fmla="*/ 5599611 w 9988731"/>
                  <a:gd name="connsiteY7" fmla="*/ 540787 h 2900810"/>
                  <a:gd name="connsiteX8" fmla="*/ 6487885 w 9988731"/>
                  <a:gd name="connsiteY8" fmla="*/ 201153 h 2900810"/>
                  <a:gd name="connsiteX9" fmla="*/ 7881257 w 9988731"/>
                  <a:gd name="connsiteY9" fmla="*/ 856 h 2900810"/>
                  <a:gd name="connsiteX10" fmla="*/ 8978537 w 9988731"/>
                  <a:gd name="connsiteY10" fmla="*/ 157610 h 2900810"/>
                  <a:gd name="connsiteX11" fmla="*/ 9988731 w 9988731"/>
                  <a:gd name="connsiteY11" fmla="*/ 758501 h 290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988731" h="2900810">
                    <a:moveTo>
                      <a:pt x="0" y="2900810"/>
                    </a:moveTo>
                    <a:cubicBezTo>
                      <a:pt x="134257" y="2741878"/>
                      <a:pt x="268514" y="2582947"/>
                      <a:pt x="539931" y="2439256"/>
                    </a:cubicBezTo>
                    <a:cubicBezTo>
                      <a:pt x="811348" y="2295565"/>
                      <a:pt x="1227909" y="2111232"/>
                      <a:pt x="1628503" y="2038661"/>
                    </a:cubicBezTo>
                    <a:cubicBezTo>
                      <a:pt x="2029097" y="1966090"/>
                      <a:pt x="2570480" y="2002376"/>
                      <a:pt x="2943497" y="2003827"/>
                    </a:cubicBezTo>
                    <a:cubicBezTo>
                      <a:pt x="3316514" y="2005278"/>
                      <a:pt x="3634377" y="2082204"/>
                      <a:pt x="3866605" y="2047370"/>
                    </a:cubicBezTo>
                    <a:cubicBezTo>
                      <a:pt x="4098833" y="2012536"/>
                      <a:pt x="4174308" y="1947221"/>
                      <a:pt x="4336868" y="1794821"/>
                    </a:cubicBezTo>
                    <a:cubicBezTo>
                      <a:pt x="4499428" y="1642421"/>
                      <a:pt x="4631508" y="1341976"/>
                      <a:pt x="4841965" y="1132970"/>
                    </a:cubicBezTo>
                    <a:cubicBezTo>
                      <a:pt x="5052422" y="923964"/>
                      <a:pt x="5325291" y="696090"/>
                      <a:pt x="5599611" y="540787"/>
                    </a:cubicBezTo>
                    <a:cubicBezTo>
                      <a:pt x="5873931" y="385484"/>
                      <a:pt x="6107611" y="291141"/>
                      <a:pt x="6487885" y="201153"/>
                    </a:cubicBezTo>
                    <a:cubicBezTo>
                      <a:pt x="6868159" y="111165"/>
                      <a:pt x="7466148" y="8113"/>
                      <a:pt x="7881257" y="856"/>
                    </a:cubicBezTo>
                    <a:cubicBezTo>
                      <a:pt x="8296366" y="-6401"/>
                      <a:pt x="8627291" y="31336"/>
                      <a:pt x="8978537" y="157610"/>
                    </a:cubicBezTo>
                    <a:cubicBezTo>
                      <a:pt x="9329783" y="283884"/>
                      <a:pt x="9659257" y="521192"/>
                      <a:pt x="9988731" y="758501"/>
                    </a:cubicBezTo>
                  </a:path>
                </a:pathLst>
              </a:custGeom>
              <a:noFill/>
              <a:ln w="76200">
                <a:solidFill>
                  <a:srgbClr val="08AF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 descr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 title="IguanaTex Bitmap Display">
                <a:extLst>
                  <a:ext uri="{FF2B5EF4-FFF2-40B4-BE49-F238E27FC236}">
                    <a16:creationId xmlns:a16="http://schemas.microsoft.com/office/drawing/2014/main" id="{83B2A289-3A35-2947-2797-05840456A9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538" y="1351973"/>
                <a:ext cx="676365" cy="464826"/>
              </a:xfrm>
              <a:prstGeom prst="rect">
                <a:avLst/>
              </a:prstGeom>
            </p:spPr>
          </p:pic>
          <p:pic>
            <p:nvPicPr>
              <p:cNvPr id="8" name="그림 7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    <a:extLst>
                  <a:ext uri="{FF2B5EF4-FFF2-40B4-BE49-F238E27FC236}">
                    <a16:creationId xmlns:a16="http://schemas.microsoft.com/office/drawing/2014/main" id="{04F9C3B5-2BA8-3A9C-E370-5EA390A57B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4682" y="6250197"/>
                <a:ext cx="144736" cy="297823"/>
              </a:xfrm>
              <a:prstGeom prst="rect">
                <a:avLst/>
              </a:prstGeom>
            </p:spPr>
          </p:pic>
          <p:pic>
            <p:nvPicPr>
              <p:cNvPr id="10" name="그림 9" descr="\documentclass[landscape]{oblivoir}&#10;\usepackage{a4wide}&#10;\usepackage{amsmath}&#10;\usepackage{amsfonts}&#10;\usepackage{amssymb}&#10;\usepackage{derivative}&#10;&#10;\pagestyle{empty}&#10;\singlespacing&#10;&#10;\begin{document}&#10;&#10;&#10;$kT-T$&#10;&#10; \end{document}&#10;" title="IguanaTex Bitmap Display">
                <a:extLst>
                  <a:ext uri="{FF2B5EF4-FFF2-40B4-BE49-F238E27FC236}">
                    <a16:creationId xmlns:a16="http://schemas.microsoft.com/office/drawing/2014/main" id="{CB571125-33CE-6E3E-7593-D1D1CC34ABF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3585" y="6145690"/>
                <a:ext cx="1455710" cy="325657"/>
              </a:xfrm>
              <a:prstGeom prst="rect">
                <a:avLst/>
              </a:prstGeom>
            </p:spPr>
          </p:pic>
          <p:pic>
            <p:nvPicPr>
              <p:cNvPr id="11" name="그림 10" descr="\documentclass[landscape]{oblivoir}&#10;\usepackage{a4wide}&#10;\usepackage{amsmath}&#10;\usepackage{amsfonts}&#10;\usepackage{amssymb}&#10;\usepackage{derivative}&#10;&#10;\pagestyle{empty}&#10;\singlespacing&#10;&#10;\begin{document}&#10;&#10;&#10;$kT$&#10;&#10; \end{document}&#10;" title="IguanaTex Bitmap Display">
                <a:extLst>
                  <a:ext uri="{FF2B5EF4-FFF2-40B4-BE49-F238E27FC236}">
                    <a16:creationId xmlns:a16="http://schemas.microsoft.com/office/drawing/2014/main" id="{AA896E67-D423-E86B-44C2-BF87DFEB93D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4238" y="6145691"/>
                <a:ext cx="556677" cy="325657"/>
              </a:xfrm>
              <a:prstGeom prst="rect">
                <a:avLst/>
              </a:prstGeom>
            </p:spPr>
          </p:pic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E97A3BF9-2B20-0234-09F4-06677F8744D7}"/>
                  </a:ext>
                </a:extLst>
              </p:cNvPr>
              <p:cNvSpPr/>
              <p:nvPr/>
            </p:nvSpPr>
            <p:spPr>
              <a:xfrm>
                <a:off x="5698309" y="3809637"/>
                <a:ext cx="0" cy="2072640"/>
              </a:xfrm>
              <a:custGeom>
                <a:avLst/>
                <a:gdLst>
                  <a:gd name="connsiteX0" fmla="*/ 0 w 0"/>
                  <a:gd name="connsiteY0" fmla="*/ 0 h 2072640"/>
                  <a:gd name="connsiteX1" fmla="*/ 0 w 0"/>
                  <a:gd name="connsiteY1" fmla="*/ 2072640 h 20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072640">
                    <a:moveTo>
                      <a:pt x="0" y="0"/>
                    </a:moveTo>
                    <a:lnTo>
                      <a:pt x="0" y="207264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8970E4CE-DDAF-B93E-398D-2D019E2EECE2}"/>
                  </a:ext>
                </a:extLst>
              </p:cNvPr>
              <p:cNvSpPr/>
              <p:nvPr/>
            </p:nvSpPr>
            <p:spPr>
              <a:xfrm flipH="1">
                <a:off x="7692571" y="2303054"/>
                <a:ext cx="45719" cy="3579223"/>
              </a:xfrm>
              <a:custGeom>
                <a:avLst/>
                <a:gdLst>
                  <a:gd name="connsiteX0" fmla="*/ 0 w 0"/>
                  <a:gd name="connsiteY0" fmla="*/ 0 h 2072640"/>
                  <a:gd name="connsiteX1" fmla="*/ 0 w 0"/>
                  <a:gd name="connsiteY1" fmla="*/ 2072640 h 20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072640">
                    <a:moveTo>
                      <a:pt x="0" y="0"/>
                    </a:moveTo>
                    <a:lnTo>
                      <a:pt x="0" y="207264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401C95A-DDDC-9C92-78E1-09F46F93E9F3}"/>
                  </a:ext>
                </a:extLst>
              </p:cNvPr>
              <p:cNvSpPr/>
              <p:nvPr/>
            </p:nvSpPr>
            <p:spPr>
              <a:xfrm>
                <a:off x="5554618" y="3665946"/>
                <a:ext cx="287382" cy="287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D604D22-C224-9D99-2240-2E9F77CB6B61}"/>
                  </a:ext>
                </a:extLst>
              </p:cNvPr>
              <p:cNvSpPr/>
              <p:nvPr/>
            </p:nvSpPr>
            <p:spPr>
              <a:xfrm>
                <a:off x="7581265" y="2192700"/>
                <a:ext cx="287382" cy="2873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 descr="\documentclass[landscape]{oblivoir}&#10;\usepackage{a4wide}&#10;\usepackage{amsmath}&#10;\usepackage{amsfonts}&#10;\usepackage{amssymb}&#10;\usepackage{derivative}&#10;&#10;\pagestyle{empty}&#10;\singlespacing&#10;&#10;\begin{document}&#10;&#10;Zeroth-Order-Hold Method&#10;&#10; \end{document}&#10;" title="IguanaTex Bitmap Display">
                <a:extLst>
                  <a:ext uri="{FF2B5EF4-FFF2-40B4-BE49-F238E27FC236}">
                    <a16:creationId xmlns:a16="http://schemas.microsoft.com/office/drawing/2014/main" id="{DA6FE95C-AA40-7BCF-0BEC-5261F24F57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9920" y="846674"/>
                <a:ext cx="6338172" cy="3900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29527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92F5F4-D56D-2E9A-3252-54E675BBA512}"/>
              </a:ext>
            </a:extLst>
          </p:cNvPr>
          <p:cNvGrpSpPr/>
          <p:nvPr/>
        </p:nvGrpSpPr>
        <p:grpSpPr>
          <a:xfrm>
            <a:off x="369455" y="475199"/>
            <a:ext cx="11369963" cy="6072821"/>
            <a:chOff x="369455" y="475199"/>
            <a:chExt cx="11369963" cy="6072821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8EB763FD-EE1F-7346-A781-009702666814}"/>
                </a:ext>
              </a:extLst>
            </p:cNvPr>
            <p:cNvSpPr/>
            <p:nvPr/>
          </p:nvSpPr>
          <p:spPr>
            <a:xfrm>
              <a:off x="5684520" y="1005840"/>
              <a:ext cx="2072640" cy="4884420"/>
            </a:xfrm>
            <a:custGeom>
              <a:avLst/>
              <a:gdLst>
                <a:gd name="connsiteX0" fmla="*/ 0 w 2072640"/>
                <a:gd name="connsiteY0" fmla="*/ 2811780 h 4884420"/>
                <a:gd name="connsiteX1" fmla="*/ 2072640 w 2072640"/>
                <a:gd name="connsiteY1" fmla="*/ 0 h 4884420"/>
                <a:gd name="connsiteX2" fmla="*/ 2072640 w 2072640"/>
                <a:gd name="connsiteY2" fmla="*/ 4884420 h 4884420"/>
                <a:gd name="connsiteX3" fmla="*/ 22860 w 2072640"/>
                <a:gd name="connsiteY3" fmla="*/ 4884420 h 4884420"/>
                <a:gd name="connsiteX4" fmla="*/ 0 w 2072640"/>
                <a:gd name="connsiteY4" fmla="*/ 2811780 h 488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640" h="4884420">
                  <a:moveTo>
                    <a:pt x="0" y="2811780"/>
                  </a:moveTo>
                  <a:lnTo>
                    <a:pt x="2072640" y="0"/>
                  </a:lnTo>
                  <a:lnTo>
                    <a:pt x="2072640" y="4884420"/>
                  </a:lnTo>
                  <a:lnTo>
                    <a:pt x="22860" y="4884420"/>
                  </a:lnTo>
                  <a:lnTo>
                    <a:pt x="0" y="2811780"/>
                  </a:lnTo>
                  <a:close/>
                </a:path>
              </a:pathLst>
            </a:custGeom>
            <a:solidFill>
              <a:srgbClr val="A9E1FB"/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C8A5A92-1D7E-D10C-B001-52B403894E4F}"/>
                </a:ext>
              </a:extLst>
            </p:cNvPr>
            <p:cNvSpPr/>
            <p:nvPr/>
          </p:nvSpPr>
          <p:spPr>
            <a:xfrm>
              <a:off x="1265646" y="2110610"/>
              <a:ext cx="9988731" cy="2900810"/>
            </a:xfrm>
            <a:custGeom>
              <a:avLst/>
              <a:gdLst>
                <a:gd name="connsiteX0" fmla="*/ 0 w 9988731"/>
                <a:gd name="connsiteY0" fmla="*/ 2900810 h 2900810"/>
                <a:gd name="connsiteX1" fmla="*/ 539931 w 9988731"/>
                <a:gd name="connsiteY1" fmla="*/ 2439256 h 2900810"/>
                <a:gd name="connsiteX2" fmla="*/ 1628503 w 9988731"/>
                <a:gd name="connsiteY2" fmla="*/ 2038661 h 2900810"/>
                <a:gd name="connsiteX3" fmla="*/ 2943497 w 9988731"/>
                <a:gd name="connsiteY3" fmla="*/ 2003827 h 2900810"/>
                <a:gd name="connsiteX4" fmla="*/ 3866605 w 9988731"/>
                <a:gd name="connsiteY4" fmla="*/ 2047370 h 2900810"/>
                <a:gd name="connsiteX5" fmla="*/ 4336868 w 9988731"/>
                <a:gd name="connsiteY5" fmla="*/ 1794821 h 2900810"/>
                <a:gd name="connsiteX6" fmla="*/ 4841965 w 9988731"/>
                <a:gd name="connsiteY6" fmla="*/ 1132970 h 2900810"/>
                <a:gd name="connsiteX7" fmla="*/ 5599611 w 9988731"/>
                <a:gd name="connsiteY7" fmla="*/ 540787 h 2900810"/>
                <a:gd name="connsiteX8" fmla="*/ 6487885 w 9988731"/>
                <a:gd name="connsiteY8" fmla="*/ 201153 h 2900810"/>
                <a:gd name="connsiteX9" fmla="*/ 7881257 w 9988731"/>
                <a:gd name="connsiteY9" fmla="*/ 856 h 2900810"/>
                <a:gd name="connsiteX10" fmla="*/ 8978537 w 9988731"/>
                <a:gd name="connsiteY10" fmla="*/ 157610 h 2900810"/>
                <a:gd name="connsiteX11" fmla="*/ 9988731 w 9988731"/>
                <a:gd name="connsiteY11" fmla="*/ 758501 h 290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88731" h="2900810">
                  <a:moveTo>
                    <a:pt x="0" y="2900810"/>
                  </a:moveTo>
                  <a:cubicBezTo>
                    <a:pt x="134257" y="2741878"/>
                    <a:pt x="268514" y="2582947"/>
                    <a:pt x="539931" y="2439256"/>
                  </a:cubicBezTo>
                  <a:cubicBezTo>
                    <a:pt x="811348" y="2295565"/>
                    <a:pt x="1227909" y="2111232"/>
                    <a:pt x="1628503" y="2038661"/>
                  </a:cubicBezTo>
                  <a:cubicBezTo>
                    <a:pt x="2029097" y="1966090"/>
                    <a:pt x="2570480" y="2002376"/>
                    <a:pt x="2943497" y="2003827"/>
                  </a:cubicBezTo>
                  <a:cubicBezTo>
                    <a:pt x="3316514" y="2005278"/>
                    <a:pt x="3634377" y="2082204"/>
                    <a:pt x="3866605" y="2047370"/>
                  </a:cubicBezTo>
                  <a:cubicBezTo>
                    <a:pt x="4098833" y="2012536"/>
                    <a:pt x="4174308" y="1947221"/>
                    <a:pt x="4336868" y="1794821"/>
                  </a:cubicBezTo>
                  <a:cubicBezTo>
                    <a:pt x="4499428" y="1642421"/>
                    <a:pt x="4631508" y="1341976"/>
                    <a:pt x="4841965" y="1132970"/>
                  </a:cubicBezTo>
                  <a:cubicBezTo>
                    <a:pt x="5052422" y="923964"/>
                    <a:pt x="5325291" y="696090"/>
                    <a:pt x="5599611" y="540787"/>
                  </a:cubicBezTo>
                  <a:cubicBezTo>
                    <a:pt x="5873931" y="385484"/>
                    <a:pt x="6107611" y="291141"/>
                    <a:pt x="6487885" y="201153"/>
                  </a:cubicBezTo>
                  <a:cubicBezTo>
                    <a:pt x="6868159" y="111165"/>
                    <a:pt x="7466148" y="8113"/>
                    <a:pt x="7881257" y="856"/>
                  </a:cubicBezTo>
                  <a:cubicBezTo>
                    <a:pt x="8296366" y="-6401"/>
                    <a:pt x="8627291" y="31336"/>
                    <a:pt x="8978537" y="157610"/>
                  </a:cubicBezTo>
                  <a:cubicBezTo>
                    <a:pt x="9329783" y="283884"/>
                    <a:pt x="9659257" y="521192"/>
                    <a:pt x="9988731" y="758501"/>
                  </a:cubicBezTo>
                </a:path>
              </a:pathLst>
            </a:custGeom>
            <a:noFill/>
            <a:ln w="76200">
              <a:solidFill>
                <a:srgbClr val="08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 descr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 title="IguanaTex Bitmap Display">
              <a:extLst>
                <a:ext uri="{FF2B5EF4-FFF2-40B4-BE49-F238E27FC236}">
                  <a16:creationId xmlns:a16="http://schemas.microsoft.com/office/drawing/2014/main" id="{1CD3EE8F-8639-BFE8-1094-30D9B0C5B0D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38" y="1351973"/>
              <a:ext cx="676365" cy="464826"/>
            </a:xfrm>
            <a:prstGeom prst="rect">
              <a:avLst/>
            </a:prstGeom>
          </p:spPr>
        </p:pic>
        <p:pic>
          <p:nvPicPr>
            <p:cNvPr id="9" name="그림 8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  <a:extLst>
                <a:ext uri="{FF2B5EF4-FFF2-40B4-BE49-F238E27FC236}">
                  <a16:creationId xmlns:a16="http://schemas.microsoft.com/office/drawing/2014/main" id="{D3A28F4E-524F-9A14-B6A2-3C520CDCE5D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4682" y="6250197"/>
              <a:ext cx="144736" cy="297823"/>
            </a:xfrm>
            <a:prstGeom prst="rect">
              <a:avLst/>
            </a:prstGeom>
          </p:spPr>
        </p:pic>
        <p:pic>
          <p:nvPicPr>
            <p:cNvPr id="10" name="그림 9" descr="\documentclass[landscape]{oblivoir}&#10;\usepackage{a4wide}&#10;\usepackage{amsmath}&#10;\usepackage{amsfonts}&#10;\usepackage{amssymb}&#10;\usepackage{derivative}&#10;&#10;\pagestyle{empty}&#10;\singlespacing&#10;&#10;\begin{document}&#10;&#10;&#10;$kT-T$&#10;&#10; \end{document}&#10;" title="IguanaTex Bitmap Display">
              <a:extLst>
                <a:ext uri="{FF2B5EF4-FFF2-40B4-BE49-F238E27FC236}">
                  <a16:creationId xmlns:a16="http://schemas.microsoft.com/office/drawing/2014/main" id="{ABC87CA4-3AE8-3913-8E02-4EFCE3CFFCA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585" y="6145690"/>
              <a:ext cx="1455710" cy="325657"/>
            </a:xfrm>
            <a:prstGeom prst="rect">
              <a:avLst/>
            </a:prstGeom>
          </p:spPr>
        </p:pic>
        <p:pic>
          <p:nvPicPr>
            <p:cNvPr id="11" name="그림 10" descr="\documentclass[landscape]{oblivoir}&#10;\usepackage{a4wide}&#10;\usepackage{amsmath}&#10;\usepackage{amsfonts}&#10;\usepackage{amssymb}&#10;\usepackage{derivative}&#10;&#10;\pagestyle{empty}&#10;\singlespacing&#10;&#10;\begin{document}&#10;&#10;&#10;$kT$&#10;&#10; \end{document}&#10;" title="IguanaTex Bitmap Display">
              <a:extLst>
                <a:ext uri="{FF2B5EF4-FFF2-40B4-BE49-F238E27FC236}">
                  <a16:creationId xmlns:a16="http://schemas.microsoft.com/office/drawing/2014/main" id="{DCA8AE28-5046-E31E-D70F-4BA89AFD58F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238" y="6145691"/>
              <a:ext cx="556677" cy="325657"/>
            </a:xfrm>
            <a:prstGeom prst="rect">
              <a:avLst/>
            </a:prstGeom>
          </p:spPr>
        </p:pic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69857EA-8A16-0DB8-8B63-41B30AF0CA94}"/>
                </a:ext>
              </a:extLst>
            </p:cNvPr>
            <p:cNvSpPr/>
            <p:nvPr/>
          </p:nvSpPr>
          <p:spPr>
            <a:xfrm>
              <a:off x="5698309" y="3809637"/>
              <a:ext cx="0" cy="2072640"/>
            </a:xfrm>
            <a:custGeom>
              <a:avLst/>
              <a:gdLst>
                <a:gd name="connsiteX0" fmla="*/ 0 w 0"/>
                <a:gd name="connsiteY0" fmla="*/ 0 h 2072640"/>
                <a:gd name="connsiteX1" fmla="*/ 0 w 0"/>
                <a:gd name="connsiteY1" fmla="*/ 2072640 h 207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072640">
                  <a:moveTo>
                    <a:pt x="0" y="0"/>
                  </a:moveTo>
                  <a:lnTo>
                    <a:pt x="0" y="207264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BA284E58-3AA3-2304-D3C2-C386B284C951}"/>
                </a:ext>
              </a:extLst>
            </p:cNvPr>
            <p:cNvSpPr/>
            <p:nvPr/>
          </p:nvSpPr>
          <p:spPr>
            <a:xfrm flipH="1">
              <a:off x="7692570" y="1114426"/>
              <a:ext cx="60779" cy="4767852"/>
            </a:xfrm>
            <a:custGeom>
              <a:avLst/>
              <a:gdLst>
                <a:gd name="connsiteX0" fmla="*/ 0 w 0"/>
                <a:gd name="connsiteY0" fmla="*/ 0 h 2072640"/>
                <a:gd name="connsiteX1" fmla="*/ 0 w 0"/>
                <a:gd name="connsiteY1" fmla="*/ 2072640 h 207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072640">
                  <a:moveTo>
                    <a:pt x="0" y="0"/>
                  </a:moveTo>
                  <a:lnTo>
                    <a:pt x="0" y="207264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912C3A-E25B-845D-FBB7-1816971393E9}"/>
                </a:ext>
              </a:extLst>
            </p:cNvPr>
            <p:cNvSpPr/>
            <p:nvPr/>
          </p:nvSpPr>
          <p:spPr>
            <a:xfrm>
              <a:off x="7581265" y="839122"/>
              <a:ext cx="287382" cy="2873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 descr="\documentclass[landscape]{oblivoir}&#10;\usepackage{a4wide}&#10;\usepackage{amsmath}&#10;\usepackage{amsfonts}&#10;\usepackage{amssymb}&#10;\usepackage{derivative}&#10;&#10;\pagestyle{empty}&#10;\singlespacing&#10;&#10;\begin{document}&#10;&#10;First-Order-Hold Method&#10;&#10; \end{document}&#10;" title="IguanaTex Bitmap Display">
              <a:extLst>
                <a:ext uri="{FF2B5EF4-FFF2-40B4-BE49-F238E27FC236}">
                  <a16:creationId xmlns:a16="http://schemas.microsoft.com/office/drawing/2014/main" id="{DDFE9A1A-4381-B4D1-73D5-CADA6B427C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920" y="475199"/>
              <a:ext cx="5931960" cy="390092"/>
            </a:xfrm>
            <a:prstGeom prst="rect">
              <a:avLst/>
            </a:prstGeom>
          </p:spPr>
        </p:pic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A981001-6B94-5CA4-FCC3-43C4CD283966}"/>
                </a:ext>
              </a:extLst>
            </p:cNvPr>
            <p:cNvSpPr/>
            <p:nvPr/>
          </p:nvSpPr>
          <p:spPr>
            <a:xfrm>
              <a:off x="369455" y="1351973"/>
              <a:ext cx="11369963" cy="4516582"/>
            </a:xfrm>
            <a:custGeom>
              <a:avLst/>
              <a:gdLst>
                <a:gd name="connsiteX0" fmla="*/ 0 w 11369963"/>
                <a:gd name="connsiteY0" fmla="*/ 0 h 4516582"/>
                <a:gd name="connsiteX1" fmla="*/ 0 w 11369963"/>
                <a:gd name="connsiteY1" fmla="*/ 4516582 h 4516582"/>
                <a:gd name="connsiteX2" fmla="*/ 11369963 w 11369963"/>
                <a:gd name="connsiteY2" fmla="*/ 4516582 h 451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9963" h="4516582">
                  <a:moveTo>
                    <a:pt x="0" y="0"/>
                  </a:moveTo>
                  <a:lnTo>
                    <a:pt x="0" y="4516582"/>
                  </a:lnTo>
                  <a:lnTo>
                    <a:pt x="11369963" y="4516582"/>
                  </a:lnTo>
                </a:path>
              </a:pathLst>
            </a:custGeom>
            <a:noFill/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049D7DD-A86B-CDF7-5887-F6BE9DBD43D7}"/>
                </a:ext>
              </a:extLst>
            </p:cNvPr>
            <p:cNvSpPr/>
            <p:nvPr/>
          </p:nvSpPr>
          <p:spPr>
            <a:xfrm>
              <a:off x="5554618" y="3665946"/>
              <a:ext cx="287382" cy="2873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68293A3-7CB1-39A0-056D-C98960BF202A}"/>
                </a:ext>
              </a:extLst>
            </p:cNvPr>
            <p:cNvSpPr/>
            <p:nvPr/>
          </p:nvSpPr>
          <p:spPr>
            <a:xfrm>
              <a:off x="5677988" y="931817"/>
              <a:ext cx="2098765" cy="2891245"/>
            </a:xfrm>
            <a:custGeom>
              <a:avLst/>
              <a:gdLst>
                <a:gd name="connsiteX0" fmla="*/ 0 w 2098765"/>
                <a:gd name="connsiteY0" fmla="*/ 2891245 h 2891245"/>
                <a:gd name="connsiteX1" fmla="*/ 2098765 w 2098765"/>
                <a:gd name="connsiteY1" fmla="*/ 0 h 289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8765" h="2891245">
                  <a:moveTo>
                    <a:pt x="0" y="2891245"/>
                  </a:moveTo>
                  <a:lnTo>
                    <a:pt x="2098765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863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E0858783-2C6E-E03F-25C9-EB042B4BB794}"/>
              </a:ext>
            </a:extLst>
          </p:cNvPr>
          <p:cNvGrpSpPr/>
          <p:nvPr/>
        </p:nvGrpSpPr>
        <p:grpSpPr>
          <a:xfrm>
            <a:off x="-9026013" y="229040"/>
            <a:ext cx="19444336" cy="9027447"/>
            <a:chOff x="-11208773" y="229040"/>
            <a:chExt cx="21627096" cy="902744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56DD8F0-E29A-BAE5-821B-04D3B35BD305}"/>
                </a:ext>
              </a:extLst>
            </p:cNvPr>
            <p:cNvGrpSpPr/>
            <p:nvPr/>
          </p:nvGrpSpPr>
          <p:grpSpPr>
            <a:xfrm>
              <a:off x="-11208773" y="229040"/>
              <a:ext cx="9672164" cy="4318358"/>
              <a:chOff x="369455" y="846674"/>
              <a:chExt cx="11369963" cy="5701346"/>
            </a:xfrm>
          </p:grpSpPr>
          <p:sp>
            <p:nvSpPr>
              <p:cNvPr id="5" name="자유형: 도형 4">
                <a:extLst>
                  <a:ext uri="{FF2B5EF4-FFF2-40B4-BE49-F238E27FC236}">
                    <a16:creationId xmlns:a16="http://schemas.microsoft.com/office/drawing/2014/main" id="{F700DDDA-7C03-0024-83CD-FDEED50BFDE2}"/>
                  </a:ext>
                </a:extLst>
              </p:cNvPr>
              <p:cNvSpPr/>
              <p:nvPr/>
            </p:nvSpPr>
            <p:spPr>
              <a:xfrm>
                <a:off x="5701484" y="2301232"/>
                <a:ext cx="2032000" cy="3562350"/>
              </a:xfrm>
              <a:custGeom>
                <a:avLst/>
                <a:gdLst>
                  <a:gd name="connsiteX0" fmla="*/ 0 w 2032000"/>
                  <a:gd name="connsiteY0" fmla="*/ 1498600 h 3562350"/>
                  <a:gd name="connsiteX1" fmla="*/ 2032000 w 2032000"/>
                  <a:gd name="connsiteY1" fmla="*/ 0 h 3562350"/>
                  <a:gd name="connsiteX2" fmla="*/ 2032000 w 2032000"/>
                  <a:gd name="connsiteY2" fmla="*/ 3562350 h 3562350"/>
                  <a:gd name="connsiteX3" fmla="*/ 6350 w 2032000"/>
                  <a:gd name="connsiteY3" fmla="*/ 3562350 h 3562350"/>
                  <a:gd name="connsiteX4" fmla="*/ 0 w 2032000"/>
                  <a:gd name="connsiteY4" fmla="*/ 1498600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2000" h="3562350">
                    <a:moveTo>
                      <a:pt x="0" y="1498600"/>
                    </a:moveTo>
                    <a:lnTo>
                      <a:pt x="2032000" y="0"/>
                    </a:lnTo>
                    <a:lnTo>
                      <a:pt x="2032000" y="3562350"/>
                    </a:lnTo>
                    <a:lnTo>
                      <a:pt x="6350" y="3562350"/>
                    </a:lnTo>
                    <a:cubicBezTo>
                      <a:pt x="4233" y="2874433"/>
                      <a:pt x="2117" y="2186517"/>
                      <a:pt x="0" y="1498600"/>
                    </a:cubicBezTo>
                    <a:close/>
                  </a:path>
                </a:pathLst>
              </a:custGeom>
              <a:solidFill>
                <a:srgbClr val="A9E1FB"/>
              </a:solidFill>
              <a:ln w="2857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6EB7E73-EF59-3D0A-6BC0-77F740F67163}"/>
                  </a:ext>
                </a:extLst>
              </p:cNvPr>
              <p:cNvGrpSpPr/>
              <p:nvPr/>
            </p:nvGrpSpPr>
            <p:grpSpPr>
              <a:xfrm>
                <a:off x="369455" y="846674"/>
                <a:ext cx="11369963" cy="5701346"/>
                <a:chOff x="369455" y="846674"/>
                <a:chExt cx="11369963" cy="5701346"/>
              </a:xfrm>
            </p:grpSpPr>
            <p:sp>
              <p:nvSpPr>
                <p:cNvPr id="7" name="자유형: 도형 6">
                  <a:extLst>
                    <a:ext uri="{FF2B5EF4-FFF2-40B4-BE49-F238E27FC236}">
                      <a16:creationId xmlns:a16="http://schemas.microsoft.com/office/drawing/2014/main" id="{36EE7AB8-930A-BE28-6158-E48C7588EFF5}"/>
                    </a:ext>
                  </a:extLst>
                </p:cNvPr>
                <p:cNvSpPr/>
                <p:nvPr/>
              </p:nvSpPr>
              <p:spPr>
                <a:xfrm>
                  <a:off x="369455" y="1351973"/>
                  <a:ext cx="11369963" cy="4516582"/>
                </a:xfrm>
                <a:custGeom>
                  <a:avLst/>
                  <a:gdLst>
                    <a:gd name="connsiteX0" fmla="*/ 0 w 11369963"/>
                    <a:gd name="connsiteY0" fmla="*/ 0 h 4516582"/>
                    <a:gd name="connsiteX1" fmla="*/ 0 w 11369963"/>
                    <a:gd name="connsiteY1" fmla="*/ 4516582 h 4516582"/>
                    <a:gd name="connsiteX2" fmla="*/ 11369963 w 11369963"/>
                    <a:gd name="connsiteY2" fmla="*/ 4516582 h 451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369963" h="4516582">
                      <a:moveTo>
                        <a:pt x="0" y="0"/>
                      </a:moveTo>
                      <a:lnTo>
                        <a:pt x="0" y="4516582"/>
                      </a:lnTo>
                      <a:lnTo>
                        <a:pt x="11369963" y="4516582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자유형: 도형 7">
                  <a:extLst>
                    <a:ext uri="{FF2B5EF4-FFF2-40B4-BE49-F238E27FC236}">
                      <a16:creationId xmlns:a16="http://schemas.microsoft.com/office/drawing/2014/main" id="{EFC10D8B-4707-4174-BF4F-1AA87BA30F77}"/>
                    </a:ext>
                  </a:extLst>
                </p:cNvPr>
                <p:cNvSpPr/>
                <p:nvPr/>
              </p:nvSpPr>
              <p:spPr>
                <a:xfrm>
                  <a:off x="1265646" y="2110610"/>
                  <a:ext cx="9988731" cy="2900810"/>
                </a:xfrm>
                <a:custGeom>
                  <a:avLst/>
                  <a:gdLst>
                    <a:gd name="connsiteX0" fmla="*/ 0 w 9988731"/>
                    <a:gd name="connsiteY0" fmla="*/ 2900810 h 2900810"/>
                    <a:gd name="connsiteX1" fmla="*/ 539931 w 9988731"/>
                    <a:gd name="connsiteY1" fmla="*/ 2439256 h 2900810"/>
                    <a:gd name="connsiteX2" fmla="*/ 1628503 w 9988731"/>
                    <a:gd name="connsiteY2" fmla="*/ 2038661 h 2900810"/>
                    <a:gd name="connsiteX3" fmla="*/ 2943497 w 9988731"/>
                    <a:gd name="connsiteY3" fmla="*/ 2003827 h 2900810"/>
                    <a:gd name="connsiteX4" fmla="*/ 3866605 w 9988731"/>
                    <a:gd name="connsiteY4" fmla="*/ 2047370 h 2900810"/>
                    <a:gd name="connsiteX5" fmla="*/ 4336868 w 9988731"/>
                    <a:gd name="connsiteY5" fmla="*/ 1794821 h 2900810"/>
                    <a:gd name="connsiteX6" fmla="*/ 4841965 w 9988731"/>
                    <a:gd name="connsiteY6" fmla="*/ 1132970 h 2900810"/>
                    <a:gd name="connsiteX7" fmla="*/ 5599611 w 9988731"/>
                    <a:gd name="connsiteY7" fmla="*/ 540787 h 2900810"/>
                    <a:gd name="connsiteX8" fmla="*/ 6487885 w 9988731"/>
                    <a:gd name="connsiteY8" fmla="*/ 201153 h 2900810"/>
                    <a:gd name="connsiteX9" fmla="*/ 7881257 w 9988731"/>
                    <a:gd name="connsiteY9" fmla="*/ 856 h 2900810"/>
                    <a:gd name="connsiteX10" fmla="*/ 8978537 w 9988731"/>
                    <a:gd name="connsiteY10" fmla="*/ 157610 h 2900810"/>
                    <a:gd name="connsiteX11" fmla="*/ 9988731 w 9988731"/>
                    <a:gd name="connsiteY11" fmla="*/ 758501 h 2900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988731" h="2900810">
                      <a:moveTo>
                        <a:pt x="0" y="2900810"/>
                      </a:moveTo>
                      <a:cubicBezTo>
                        <a:pt x="134257" y="2741878"/>
                        <a:pt x="268514" y="2582947"/>
                        <a:pt x="539931" y="2439256"/>
                      </a:cubicBezTo>
                      <a:cubicBezTo>
                        <a:pt x="811348" y="2295565"/>
                        <a:pt x="1227909" y="2111232"/>
                        <a:pt x="1628503" y="2038661"/>
                      </a:cubicBezTo>
                      <a:cubicBezTo>
                        <a:pt x="2029097" y="1966090"/>
                        <a:pt x="2570480" y="2002376"/>
                        <a:pt x="2943497" y="2003827"/>
                      </a:cubicBezTo>
                      <a:cubicBezTo>
                        <a:pt x="3316514" y="2005278"/>
                        <a:pt x="3634377" y="2082204"/>
                        <a:pt x="3866605" y="2047370"/>
                      </a:cubicBezTo>
                      <a:cubicBezTo>
                        <a:pt x="4098833" y="2012536"/>
                        <a:pt x="4174308" y="1947221"/>
                        <a:pt x="4336868" y="1794821"/>
                      </a:cubicBezTo>
                      <a:cubicBezTo>
                        <a:pt x="4499428" y="1642421"/>
                        <a:pt x="4631508" y="1341976"/>
                        <a:pt x="4841965" y="1132970"/>
                      </a:cubicBezTo>
                      <a:cubicBezTo>
                        <a:pt x="5052422" y="923964"/>
                        <a:pt x="5325291" y="696090"/>
                        <a:pt x="5599611" y="540787"/>
                      </a:cubicBezTo>
                      <a:cubicBezTo>
                        <a:pt x="5873931" y="385484"/>
                        <a:pt x="6107611" y="291141"/>
                        <a:pt x="6487885" y="201153"/>
                      </a:cubicBezTo>
                      <a:cubicBezTo>
                        <a:pt x="6868159" y="111165"/>
                        <a:pt x="7466148" y="8113"/>
                        <a:pt x="7881257" y="856"/>
                      </a:cubicBezTo>
                      <a:cubicBezTo>
                        <a:pt x="8296366" y="-6401"/>
                        <a:pt x="8627291" y="31336"/>
                        <a:pt x="8978537" y="157610"/>
                      </a:cubicBezTo>
                      <a:cubicBezTo>
                        <a:pt x="9329783" y="283884"/>
                        <a:pt x="9659257" y="521192"/>
                        <a:pt x="9988731" y="758501"/>
                      </a:cubicBezTo>
                    </a:path>
                  </a:pathLst>
                </a:custGeom>
                <a:noFill/>
                <a:ln w="76200">
                  <a:solidFill>
                    <a:srgbClr val="08AF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" name="그림 8" descr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 title="IguanaTex Bitmap Display">
                  <a:extLst>
                    <a:ext uri="{FF2B5EF4-FFF2-40B4-BE49-F238E27FC236}">
                      <a16:creationId xmlns:a16="http://schemas.microsoft.com/office/drawing/2014/main" id="{ED96C27E-B714-A213-232D-C59762BC175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538" y="1351973"/>
                  <a:ext cx="676365" cy="464826"/>
                </a:xfrm>
                <a:prstGeom prst="rect">
                  <a:avLst/>
                </a:prstGeom>
              </p:spPr>
            </p:pic>
            <p:pic>
              <p:nvPicPr>
                <p:cNvPr id="10" name="그림 9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      <a:extLst>
                    <a:ext uri="{FF2B5EF4-FFF2-40B4-BE49-F238E27FC236}">
                      <a16:creationId xmlns:a16="http://schemas.microsoft.com/office/drawing/2014/main" id="{4C6ADE67-6B2E-9480-C993-87C2E299CCF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4682" y="6250197"/>
                  <a:ext cx="144736" cy="297823"/>
                </a:xfrm>
                <a:prstGeom prst="rect">
                  <a:avLst/>
                </a:prstGeom>
              </p:spPr>
            </p:pic>
            <p:pic>
              <p:nvPicPr>
                <p:cNvPr id="11" name="그림 10" descr="\documentclass[landscape]{oblivoir}&#10;\usepackage{a4wide}&#10;\usepackage{amsmath}&#10;\usepackage{amsfonts}&#10;\usepackage{amssymb}&#10;\usepackage{derivative}&#10;&#10;\pagestyle{empty}&#10;\singlespacing&#10;&#10;\begin{document}&#10;&#10;&#10;$kT-T$&#10;&#10; \end{document}&#10;" title="IguanaTex Bitmap Display">
                  <a:extLst>
                    <a:ext uri="{FF2B5EF4-FFF2-40B4-BE49-F238E27FC236}">
                      <a16:creationId xmlns:a16="http://schemas.microsoft.com/office/drawing/2014/main" id="{FD152DCA-BE1C-AC5F-C7F2-9A940B2F618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3585" y="6145690"/>
                  <a:ext cx="1455710" cy="325657"/>
                </a:xfrm>
                <a:prstGeom prst="rect">
                  <a:avLst/>
                </a:prstGeom>
              </p:spPr>
            </p:pic>
            <p:pic>
              <p:nvPicPr>
                <p:cNvPr id="12" name="그림 11" descr="\documentclass[landscape]{oblivoir}&#10;\usepackage{a4wide}&#10;\usepackage{amsmath}&#10;\usepackage{amsfonts}&#10;\usepackage{amssymb}&#10;\usepackage{derivative}&#10;&#10;\pagestyle{empty}&#10;\singlespacing&#10;&#10;\begin{document}&#10;&#10;&#10;$kT$&#10;&#10; \end{document}&#10;" title="IguanaTex Bitmap Display">
                  <a:extLst>
                    <a:ext uri="{FF2B5EF4-FFF2-40B4-BE49-F238E27FC236}">
                      <a16:creationId xmlns:a16="http://schemas.microsoft.com/office/drawing/2014/main" id="{E66FF95F-757C-39FA-80E8-F17D3243D7A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4238" y="6145691"/>
                  <a:ext cx="556677" cy="325657"/>
                </a:xfrm>
                <a:prstGeom prst="rect">
                  <a:avLst/>
                </a:prstGeom>
              </p:spPr>
            </p:pic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7B7BE6F7-C59D-85EC-A316-6A4A27CD33F9}"/>
                    </a:ext>
                  </a:extLst>
                </p:cNvPr>
                <p:cNvSpPr/>
                <p:nvPr/>
              </p:nvSpPr>
              <p:spPr>
                <a:xfrm>
                  <a:off x="5698309" y="3809637"/>
                  <a:ext cx="0" cy="2072640"/>
                </a:xfrm>
                <a:custGeom>
                  <a:avLst/>
                  <a:gdLst>
                    <a:gd name="connsiteX0" fmla="*/ 0 w 0"/>
                    <a:gd name="connsiteY0" fmla="*/ 0 h 2072640"/>
                    <a:gd name="connsiteX1" fmla="*/ 0 w 0"/>
                    <a:gd name="connsiteY1" fmla="*/ 2072640 h 20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072640">
                      <a:moveTo>
                        <a:pt x="0" y="0"/>
                      </a:moveTo>
                      <a:lnTo>
                        <a:pt x="0" y="207264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3E2AD355-7482-7063-DF9E-1865CB07C40A}"/>
                    </a:ext>
                  </a:extLst>
                </p:cNvPr>
                <p:cNvSpPr/>
                <p:nvPr/>
              </p:nvSpPr>
              <p:spPr>
                <a:xfrm flipH="1">
                  <a:off x="7692571" y="2303054"/>
                  <a:ext cx="45719" cy="3579223"/>
                </a:xfrm>
                <a:custGeom>
                  <a:avLst/>
                  <a:gdLst>
                    <a:gd name="connsiteX0" fmla="*/ 0 w 0"/>
                    <a:gd name="connsiteY0" fmla="*/ 0 h 2072640"/>
                    <a:gd name="connsiteX1" fmla="*/ 0 w 0"/>
                    <a:gd name="connsiteY1" fmla="*/ 2072640 h 20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072640">
                      <a:moveTo>
                        <a:pt x="0" y="0"/>
                      </a:moveTo>
                      <a:lnTo>
                        <a:pt x="0" y="207264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6638C94-9C24-834F-68E1-FC441BA2A5CB}"/>
                    </a:ext>
                  </a:extLst>
                </p:cNvPr>
                <p:cNvSpPr/>
                <p:nvPr/>
              </p:nvSpPr>
              <p:spPr>
                <a:xfrm>
                  <a:off x="5554618" y="3665946"/>
                  <a:ext cx="287382" cy="287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2EB834F7-D055-CF75-7D6A-B3A8A43C3C9F}"/>
                    </a:ext>
                  </a:extLst>
                </p:cNvPr>
                <p:cNvSpPr/>
                <p:nvPr/>
              </p:nvSpPr>
              <p:spPr>
                <a:xfrm>
                  <a:off x="7581265" y="2192700"/>
                  <a:ext cx="287382" cy="287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7" name="그림 16" descr="\documentclass[landscape]{oblivoir}&#10;\usepackage{a4wide}&#10;\usepackage{amsmath}&#10;\usepackage{amsfonts}&#10;\usepackage{amssymb}&#10;\usepackage{derivative}&#10;&#10;\pagestyle{empty}&#10;\singlespacing&#10;&#10;\begin{document}&#10;&#10;Tustin's Method&#10;&#10; \end{document}&#10;" title="IguanaTex Bitmap Display">
                  <a:extLst>
                    <a:ext uri="{FF2B5EF4-FFF2-40B4-BE49-F238E27FC236}">
                      <a16:creationId xmlns:a16="http://schemas.microsoft.com/office/drawing/2014/main" id="{23C570ED-A444-342F-4E37-7031FF41550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620" y="846674"/>
                  <a:ext cx="3826760" cy="3771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DF6674D-5DF4-2D43-68F8-6FEB50AB8566}"/>
                </a:ext>
              </a:extLst>
            </p:cNvPr>
            <p:cNvGrpSpPr/>
            <p:nvPr/>
          </p:nvGrpSpPr>
          <p:grpSpPr>
            <a:xfrm>
              <a:off x="-11208773" y="4938129"/>
              <a:ext cx="9672164" cy="4318358"/>
              <a:chOff x="369455" y="846674"/>
              <a:chExt cx="11369963" cy="570134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2C6D2E5-B2A9-3AD2-DACE-693956FFEEA4}"/>
                  </a:ext>
                </a:extLst>
              </p:cNvPr>
              <p:cNvSpPr/>
              <p:nvPr/>
            </p:nvSpPr>
            <p:spPr>
              <a:xfrm>
                <a:off x="5698309" y="3809637"/>
                <a:ext cx="2039979" cy="2058918"/>
              </a:xfrm>
              <a:prstGeom prst="rect">
                <a:avLst/>
              </a:prstGeom>
              <a:solidFill>
                <a:srgbClr val="A9E1FB"/>
              </a:solidFill>
              <a:ln w="28575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88B961C-C74D-624C-3DBF-54CBF8563F7A}"/>
                  </a:ext>
                </a:extLst>
              </p:cNvPr>
              <p:cNvGrpSpPr/>
              <p:nvPr/>
            </p:nvGrpSpPr>
            <p:grpSpPr>
              <a:xfrm>
                <a:off x="369455" y="846674"/>
                <a:ext cx="11369963" cy="5701346"/>
                <a:chOff x="369455" y="846674"/>
                <a:chExt cx="11369963" cy="5701346"/>
              </a:xfrm>
            </p:grpSpPr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F8106436-065F-DDC0-9254-A5395E4B0B62}"/>
                    </a:ext>
                  </a:extLst>
                </p:cNvPr>
                <p:cNvSpPr/>
                <p:nvPr/>
              </p:nvSpPr>
              <p:spPr>
                <a:xfrm>
                  <a:off x="369455" y="1351973"/>
                  <a:ext cx="11369963" cy="4516582"/>
                </a:xfrm>
                <a:custGeom>
                  <a:avLst/>
                  <a:gdLst>
                    <a:gd name="connsiteX0" fmla="*/ 0 w 11369963"/>
                    <a:gd name="connsiteY0" fmla="*/ 0 h 4516582"/>
                    <a:gd name="connsiteX1" fmla="*/ 0 w 11369963"/>
                    <a:gd name="connsiteY1" fmla="*/ 4516582 h 4516582"/>
                    <a:gd name="connsiteX2" fmla="*/ 11369963 w 11369963"/>
                    <a:gd name="connsiteY2" fmla="*/ 4516582 h 451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369963" h="4516582">
                      <a:moveTo>
                        <a:pt x="0" y="0"/>
                      </a:moveTo>
                      <a:lnTo>
                        <a:pt x="0" y="4516582"/>
                      </a:lnTo>
                      <a:lnTo>
                        <a:pt x="11369963" y="4516582"/>
                      </a:ln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CE808979-88AB-917F-7131-A333078E6011}"/>
                    </a:ext>
                  </a:extLst>
                </p:cNvPr>
                <p:cNvSpPr/>
                <p:nvPr/>
              </p:nvSpPr>
              <p:spPr>
                <a:xfrm>
                  <a:off x="1265646" y="2110610"/>
                  <a:ext cx="9988731" cy="2900810"/>
                </a:xfrm>
                <a:custGeom>
                  <a:avLst/>
                  <a:gdLst>
                    <a:gd name="connsiteX0" fmla="*/ 0 w 9988731"/>
                    <a:gd name="connsiteY0" fmla="*/ 2900810 h 2900810"/>
                    <a:gd name="connsiteX1" fmla="*/ 539931 w 9988731"/>
                    <a:gd name="connsiteY1" fmla="*/ 2439256 h 2900810"/>
                    <a:gd name="connsiteX2" fmla="*/ 1628503 w 9988731"/>
                    <a:gd name="connsiteY2" fmla="*/ 2038661 h 2900810"/>
                    <a:gd name="connsiteX3" fmla="*/ 2943497 w 9988731"/>
                    <a:gd name="connsiteY3" fmla="*/ 2003827 h 2900810"/>
                    <a:gd name="connsiteX4" fmla="*/ 3866605 w 9988731"/>
                    <a:gd name="connsiteY4" fmla="*/ 2047370 h 2900810"/>
                    <a:gd name="connsiteX5" fmla="*/ 4336868 w 9988731"/>
                    <a:gd name="connsiteY5" fmla="*/ 1794821 h 2900810"/>
                    <a:gd name="connsiteX6" fmla="*/ 4841965 w 9988731"/>
                    <a:gd name="connsiteY6" fmla="*/ 1132970 h 2900810"/>
                    <a:gd name="connsiteX7" fmla="*/ 5599611 w 9988731"/>
                    <a:gd name="connsiteY7" fmla="*/ 540787 h 2900810"/>
                    <a:gd name="connsiteX8" fmla="*/ 6487885 w 9988731"/>
                    <a:gd name="connsiteY8" fmla="*/ 201153 h 2900810"/>
                    <a:gd name="connsiteX9" fmla="*/ 7881257 w 9988731"/>
                    <a:gd name="connsiteY9" fmla="*/ 856 h 2900810"/>
                    <a:gd name="connsiteX10" fmla="*/ 8978537 w 9988731"/>
                    <a:gd name="connsiteY10" fmla="*/ 157610 h 2900810"/>
                    <a:gd name="connsiteX11" fmla="*/ 9988731 w 9988731"/>
                    <a:gd name="connsiteY11" fmla="*/ 758501 h 2900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988731" h="2900810">
                      <a:moveTo>
                        <a:pt x="0" y="2900810"/>
                      </a:moveTo>
                      <a:cubicBezTo>
                        <a:pt x="134257" y="2741878"/>
                        <a:pt x="268514" y="2582947"/>
                        <a:pt x="539931" y="2439256"/>
                      </a:cubicBezTo>
                      <a:cubicBezTo>
                        <a:pt x="811348" y="2295565"/>
                        <a:pt x="1227909" y="2111232"/>
                        <a:pt x="1628503" y="2038661"/>
                      </a:cubicBezTo>
                      <a:cubicBezTo>
                        <a:pt x="2029097" y="1966090"/>
                        <a:pt x="2570480" y="2002376"/>
                        <a:pt x="2943497" y="2003827"/>
                      </a:cubicBezTo>
                      <a:cubicBezTo>
                        <a:pt x="3316514" y="2005278"/>
                        <a:pt x="3634377" y="2082204"/>
                        <a:pt x="3866605" y="2047370"/>
                      </a:cubicBezTo>
                      <a:cubicBezTo>
                        <a:pt x="4098833" y="2012536"/>
                        <a:pt x="4174308" y="1947221"/>
                        <a:pt x="4336868" y="1794821"/>
                      </a:cubicBezTo>
                      <a:cubicBezTo>
                        <a:pt x="4499428" y="1642421"/>
                        <a:pt x="4631508" y="1341976"/>
                        <a:pt x="4841965" y="1132970"/>
                      </a:cubicBezTo>
                      <a:cubicBezTo>
                        <a:pt x="5052422" y="923964"/>
                        <a:pt x="5325291" y="696090"/>
                        <a:pt x="5599611" y="540787"/>
                      </a:cubicBezTo>
                      <a:cubicBezTo>
                        <a:pt x="5873931" y="385484"/>
                        <a:pt x="6107611" y="291141"/>
                        <a:pt x="6487885" y="201153"/>
                      </a:cubicBezTo>
                      <a:cubicBezTo>
                        <a:pt x="6868159" y="111165"/>
                        <a:pt x="7466148" y="8113"/>
                        <a:pt x="7881257" y="856"/>
                      </a:cubicBezTo>
                      <a:cubicBezTo>
                        <a:pt x="8296366" y="-6401"/>
                        <a:pt x="8627291" y="31336"/>
                        <a:pt x="8978537" y="157610"/>
                      </a:cubicBezTo>
                      <a:cubicBezTo>
                        <a:pt x="9329783" y="283884"/>
                        <a:pt x="9659257" y="521192"/>
                        <a:pt x="9988731" y="758501"/>
                      </a:cubicBezTo>
                    </a:path>
                  </a:pathLst>
                </a:custGeom>
                <a:noFill/>
                <a:ln w="76200">
                  <a:solidFill>
                    <a:srgbClr val="08AF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6" name="그림 35" descr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 title="IguanaTex Bitmap Display">
                  <a:extLst>
                    <a:ext uri="{FF2B5EF4-FFF2-40B4-BE49-F238E27FC236}">
                      <a16:creationId xmlns:a16="http://schemas.microsoft.com/office/drawing/2014/main" id="{EFF253A2-D16D-37F0-CEFF-7E084D0706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538" y="1351973"/>
                  <a:ext cx="676365" cy="464826"/>
                </a:xfrm>
                <a:prstGeom prst="rect">
                  <a:avLst/>
                </a:prstGeom>
              </p:spPr>
            </p:pic>
            <p:pic>
              <p:nvPicPr>
                <p:cNvPr id="37" name="그림 36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      <a:extLst>
                    <a:ext uri="{FF2B5EF4-FFF2-40B4-BE49-F238E27FC236}">
                      <a16:creationId xmlns:a16="http://schemas.microsoft.com/office/drawing/2014/main" id="{D7F78266-70AA-6AB1-1703-30409C68316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4682" y="6250197"/>
                  <a:ext cx="144736" cy="297823"/>
                </a:xfrm>
                <a:prstGeom prst="rect">
                  <a:avLst/>
                </a:prstGeom>
              </p:spPr>
            </p:pic>
            <p:pic>
              <p:nvPicPr>
                <p:cNvPr id="38" name="그림 37" descr="\documentclass[landscape]{oblivoir}&#10;\usepackage{a4wide}&#10;\usepackage{amsmath}&#10;\usepackage{amsfonts}&#10;\usepackage{amssymb}&#10;\usepackage{derivative}&#10;&#10;\pagestyle{empty}&#10;\singlespacing&#10;&#10;\begin{document}&#10;&#10;&#10;$kT-T$&#10;&#10; \end{document}&#10;" title="IguanaTex Bitmap Display">
                  <a:extLst>
                    <a:ext uri="{FF2B5EF4-FFF2-40B4-BE49-F238E27FC236}">
                      <a16:creationId xmlns:a16="http://schemas.microsoft.com/office/drawing/2014/main" id="{211950E7-7326-7739-9272-A70D317E00E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3585" y="6145690"/>
                  <a:ext cx="1455710" cy="325657"/>
                </a:xfrm>
                <a:prstGeom prst="rect">
                  <a:avLst/>
                </a:prstGeom>
              </p:spPr>
            </p:pic>
            <p:pic>
              <p:nvPicPr>
                <p:cNvPr id="39" name="그림 38" descr="\documentclass[landscape]{oblivoir}&#10;\usepackage{a4wide}&#10;\usepackage{amsmath}&#10;\usepackage{amsfonts}&#10;\usepackage{amssymb}&#10;\usepackage{derivative}&#10;&#10;\pagestyle{empty}&#10;\singlespacing&#10;&#10;\begin{document}&#10;&#10;&#10;$kT$&#10;&#10; \end{document}&#10;" title="IguanaTex Bitmap Display">
                  <a:extLst>
                    <a:ext uri="{FF2B5EF4-FFF2-40B4-BE49-F238E27FC236}">
                      <a16:creationId xmlns:a16="http://schemas.microsoft.com/office/drawing/2014/main" id="{AA4B1837-589D-2E85-EE76-E55CF5EFDB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4238" y="6145691"/>
                  <a:ext cx="556677" cy="325657"/>
                </a:xfrm>
                <a:prstGeom prst="rect">
                  <a:avLst/>
                </a:prstGeom>
              </p:spPr>
            </p:pic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9EBD160B-6D5C-BBA9-E2CC-D89EA5BEEFD0}"/>
                    </a:ext>
                  </a:extLst>
                </p:cNvPr>
                <p:cNvSpPr/>
                <p:nvPr/>
              </p:nvSpPr>
              <p:spPr>
                <a:xfrm>
                  <a:off x="5698309" y="3809637"/>
                  <a:ext cx="0" cy="2072640"/>
                </a:xfrm>
                <a:custGeom>
                  <a:avLst/>
                  <a:gdLst>
                    <a:gd name="connsiteX0" fmla="*/ 0 w 0"/>
                    <a:gd name="connsiteY0" fmla="*/ 0 h 2072640"/>
                    <a:gd name="connsiteX1" fmla="*/ 0 w 0"/>
                    <a:gd name="connsiteY1" fmla="*/ 2072640 h 20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072640">
                      <a:moveTo>
                        <a:pt x="0" y="0"/>
                      </a:moveTo>
                      <a:lnTo>
                        <a:pt x="0" y="207264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67A45150-BBC5-1D8F-C26A-1B175ECB7104}"/>
                    </a:ext>
                  </a:extLst>
                </p:cNvPr>
                <p:cNvSpPr/>
                <p:nvPr/>
              </p:nvSpPr>
              <p:spPr>
                <a:xfrm flipH="1">
                  <a:off x="7692571" y="2303054"/>
                  <a:ext cx="45719" cy="3579223"/>
                </a:xfrm>
                <a:custGeom>
                  <a:avLst/>
                  <a:gdLst>
                    <a:gd name="connsiteX0" fmla="*/ 0 w 0"/>
                    <a:gd name="connsiteY0" fmla="*/ 0 h 2072640"/>
                    <a:gd name="connsiteX1" fmla="*/ 0 w 0"/>
                    <a:gd name="connsiteY1" fmla="*/ 2072640 h 20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072640">
                      <a:moveTo>
                        <a:pt x="0" y="0"/>
                      </a:moveTo>
                      <a:lnTo>
                        <a:pt x="0" y="207264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E5DDFE32-24AB-0BE5-38B7-1B6D3EAFCCC8}"/>
                    </a:ext>
                  </a:extLst>
                </p:cNvPr>
                <p:cNvSpPr/>
                <p:nvPr/>
              </p:nvSpPr>
              <p:spPr>
                <a:xfrm>
                  <a:off x="5554618" y="3665946"/>
                  <a:ext cx="287382" cy="287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52AD2942-3BF4-595C-7567-CB7C38C9CF12}"/>
                    </a:ext>
                  </a:extLst>
                </p:cNvPr>
                <p:cNvSpPr/>
                <p:nvPr/>
              </p:nvSpPr>
              <p:spPr>
                <a:xfrm>
                  <a:off x="7581265" y="2192700"/>
                  <a:ext cx="287382" cy="28738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 descr="\documentclass[landscape]{oblivoir}&#10;\usepackage{a4wide}&#10;\usepackage{amsmath}&#10;\usepackage{amsfonts}&#10;\usepackage{amssymb}&#10;\usepackage{derivative}&#10;&#10;\pagestyle{empty}&#10;\singlespacing&#10;&#10;\begin{document}&#10;&#10;Zeroth-Order-Hold Method&#10;&#10; \end{document}&#10;" title="IguanaTex Bitmap Display">
                  <a:extLst>
                    <a:ext uri="{FF2B5EF4-FFF2-40B4-BE49-F238E27FC236}">
                      <a16:creationId xmlns:a16="http://schemas.microsoft.com/office/drawing/2014/main" id="{3E4CAD0C-0AC1-DCC6-6D71-7BA73E9179B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9920" y="846674"/>
                  <a:ext cx="6338172" cy="3900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그림 62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 u(k) &amp;= u(k-1) + T \frac{[e(k-1)+e(k)]}{2}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3C3E513F-80F0-EE6A-1B19-5DBB21D0102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1515074"/>
              <a:ext cx="9952383" cy="1171511"/>
            </a:xfrm>
            <a:prstGeom prst="rect">
              <a:avLst/>
            </a:prstGeom>
          </p:spPr>
        </p:pic>
        <p:pic>
          <p:nvPicPr>
            <p:cNvPr id="66" name="그림 65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 u(k) &amp;= u(k-1) + T e(k-1)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8FEA4C2B-1E5F-02FD-8442-5ADD263B6AE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6903665"/>
              <a:ext cx="7590801" cy="557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11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&#10;\end{document}" title="IguanaTex Bitmap Display">
            <a:extLst>
              <a:ext uri="{FF2B5EF4-FFF2-40B4-BE49-F238E27FC236}">
                <a16:creationId xmlns:a16="http://schemas.microsoft.com/office/drawing/2014/main" id="{D74A8A44-7A9B-B459-8928-97E037E934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30"/>
            <a:ext cx="12170160" cy="6615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ED7958-C122-B510-E194-CB803C7BC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51" y="752230"/>
            <a:ext cx="7972773" cy="58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6026702-0E1E-DE60-397A-36E1A2927BE6}"/>
              </a:ext>
            </a:extLst>
          </p:cNvPr>
          <p:cNvSpPr/>
          <p:nvPr/>
        </p:nvSpPr>
        <p:spPr>
          <a:xfrm>
            <a:off x="1710872" y="0"/>
            <a:ext cx="11369963" cy="4516582"/>
          </a:xfrm>
          <a:custGeom>
            <a:avLst/>
            <a:gdLst>
              <a:gd name="connsiteX0" fmla="*/ 0 w 11369963"/>
              <a:gd name="connsiteY0" fmla="*/ 0 h 4516582"/>
              <a:gd name="connsiteX1" fmla="*/ 0 w 11369963"/>
              <a:gd name="connsiteY1" fmla="*/ 4516582 h 4516582"/>
              <a:gd name="connsiteX2" fmla="*/ 11369963 w 11369963"/>
              <a:gd name="connsiteY2" fmla="*/ 4516582 h 451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69963" h="4516582">
                <a:moveTo>
                  <a:pt x="0" y="0"/>
                </a:moveTo>
                <a:lnTo>
                  <a:pt x="0" y="4516582"/>
                </a:lnTo>
                <a:lnTo>
                  <a:pt x="11369963" y="4516582"/>
                </a:ln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\documentclass[landscape]{oblivoir}&#10;\usepackage{a4wide}&#10;\usepackage{amsmath}&#10;\usepackage{amsfonts}&#10;\usepackage{amssymb}&#10;\usepackage{derivative}&#10;&#10;\pagestyle{empty}&#10;\singlespacing&#10;&#10;\begin{document}&#10;&#10;&#10;$e(k)$&#10;&#10; \end{document}&#10;" title="IguanaTex Bitmap Display">
            <a:extLst>
              <a:ext uri="{FF2B5EF4-FFF2-40B4-BE49-F238E27FC236}">
                <a16:creationId xmlns:a16="http://schemas.microsoft.com/office/drawing/2014/main" id="{5C662C0A-3158-B965-F6E8-20D5D56734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45" y="2210737"/>
            <a:ext cx="762650" cy="464826"/>
          </a:xfrm>
          <a:prstGeom prst="rect">
            <a:avLst/>
          </a:prstGeom>
        </p:spPr>
      </p:pic>
      <p:pic>
        <p:nvPicPr>
          <p:cNvPr id="10" name="그림 9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<a:extLst>
              <a:ext uri="{FF2B5EF4-FFF2-40B4-BE49-F238E27FC236}">
                <a16:creationId xmlns:a16="http://schemas.microsoft.com/office/drawing/2014/main" id="{1C80E0BD-8202-5202-0F40-FB8E44E340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845" y="4879124"/>
            <a:ext cx="144736" cy="297823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EE510487-19DC-B484-8C48-14FF491DF0AB}"/>
              </a:ext>
            </a:extLst>
          </p:cNvPr>
          <p:cNvSpPr/>
          <p:nvPr/>
        </p:nvSpPr>
        <p:spPr>
          <a:xfrm>
            <a:off x="1710872" y="2467189"/>
            <a:ext cx="0" cy="2072640"/>
          </a:xfrm>
          <a:custGeom>
            <a:avLst/>
            <a:gdLst>
              <a:gd name="connsiteX0" fmla="*/ 0 w 0"/>
              <a:gd name="connsiteY0" fmla="*/ 0 h 2072640"/>
              <a:gd name="connsiteX1" fmla="*/ 0 w 0"/>
              <a:gd name="connsiteY1" fmla="*/ 2072640 h 207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072640">
                <a:moveTo>
                  <a:pt x="0" y="0"/>
                </a:moveTo>
                <a:lnTo>
                  <a:pt x="0" y="207264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36EFDE9-2F60-4C03-F5B5-4709EBB0F566}"/>
              </a:ext>
            </a:extLst>
          </p:cNvPr>
          <p:cNvSpPr/>
          <p:nvPr/>
        </p:nvSpPr>
        <p:spPr>
          <a:xfrm>
            <a:off x="-729887" y="2467552"/>
            <a:ext cx="10858500" cy="2047875"/>
          </a:xfrm>
          <a:custGeom>
            <a:avLst/>
            <a:gdLst>
              <a:gd name="connsiteX0" fmla="*/ 0 w 10858500"/>
              <a:gd name="connsiteY0" fmla="*/ 2047875 h 2047875"/>
              <a:gd name="connsiteX1" fmla="*/ 2447925 w 10858500"/>
              <a:gd name="connsiteY1" fmla="*/ 2047875 h 2047875"/>
              <a:gd name="connsiteX2" fmla="*/ 2447925 w 10858500"/>
              <a:gd name="connsiteY2" fmla="*/ 0 h 2047875"/>
              <a:gd name="connsiteX3" fmla="*/ 10858500 w 10858500"/>
              <a:gd name="connsiteY3" fmla="*/ 0 h 204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8500" h="2047875">
                <a:moveTo>
                  <a:pt x="0" y="2047875"/>
                </a:moveTo>
                <a:lnTo>
                  <a:pt x="2447925" y="2047875"/>
                </a:lnTo>
                <a:lnTo>
                  <a:pt x="2447925" y="0"/>
                </a:lnTo>
                <a:lnTo>
                  <a:pt x="10858500" y="0"/>
                </a:lnTo>
              </a:path>
            </a:pathLst>
          </a:custGeom>
          <a:noFill/>
          <a:ln w="57150">
            <a:solidFill>
              <a:srgbClr val="08A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\documentclass[landscape]{oblivoir}&#10;\usepackage{a4wide}&#10;\usepackage{amsmath}&#10;\usepackage{amsfonts}&#10;\usepackage{amssymb}&#10;\usepackage{derivative}&#10;&#10;\pagestyle{empty}&#10;\singlespacing&#10;&#10;\begin{document}&#10;&#10;&#10;$E_1(s)=\frac{e(k)}{s}$&#10;&#10; \end{document}&#10;" title="IguanaTex Bitmap Display">
            <a:extLst>
              <a:ext uri="{FF2B5EF4-FFF2-40B4-BE49-F238E27FC236}">
                <a16:creationId xmlns:a16="http://schemas.microsoft.com/office/drawing/2014/main" id="{E2DCE568-4CCF-ECBB-CE52-2D8A335C7F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06" y="658939"/>
            <a:ext cx="2449387" cy="629046"/>
          </a:xfrm>
          <a:prstGeom prst="rect">
            <a:avLst/>
          </a:prstGeom>
        </p:spPr>
      </p:pic>
      <p:pic>
        <p:nvPicPr>
          <p:cNvPr id="33" name="그림 32" descr="\documentclass[landscape]{oblivoir}&#10;\usepackage{a4wide}&#10;\usepackage{amsmath}&#10;\usepackage{amsfonts}&#10;\usepackage{amssymb}&#10;\usepackage{derivative}&#10;&#10;\pagestyle{empty}&#10;\singlespacing&#10;&#10;\begin{document}&#10;&#10;&#10;$e_1(t)$&#10;&#10; \end{document}&#10;" title="IguanaTex Bitmap Display">
            <a:extLst>
              <a:ext uri="{FF2B5EF4-FFF2-40B4-BE49-F238E27FC236}">
                <a16:creationId xmlns:a16="http://schemas.microsoft.com/office/drawing/2014/main" id="{E43260F4-1F0B-DEEE-CC5C-59BA637F3B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76" y="138460"/>
            <a:ext cx="885119" cy="4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9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CBE998C-C4C4-DCD1-C246-583F3D2CB873}"/>
              </a:ext>
            </a:extLst>
          </p:cNvPr>
          <p:cNvSpPr/>
          <p:nvPr/>
        </p:nvSpPr>
        <p:spPr>
          <a:xfrm>
            <a:off x="1710873" y="-998"/>
            <a:ext cx="11369963" cy="4516582"/>
          </a:xfrm>
          <a:custGeom>
            <a:avLst/>
            <a:gdLst>
              <a:gd name="connsiteX0" fmla="*/ 0 w 11369963"/>
              <a:gd name="connsiteY0" fmla="*/ 0 h 4516582"/>
              <a:gd name="connsiteX1" fmla="*/ 0 w 11369963"/>
              <a:gd name="connsiteY1" fmla="*/ 4516582 h 4516582"/>
              <a:gd name="connsiteX2" fmla="*/ 11369963 w 11369963"/>
              <a:gd name="connsiteY2" fmla="*/ 4516582 h 451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69963" h="4516582">
                <a:moveTo>
                  <a:pt x="0" y="0"/>
                </a:moveTo>
                <a:lnTo>
                  <a:pt x="0" y="4516582"/>
                </a:lnTo>
                <a:lnTo>
                  <a:pt x="11369963" y="4516582"/>
                </a:ln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\documentclass[landscape]{oblivoir}&#10;\usepackage{a4wide}&#10;\usepackage{amsmath}&#10;\usepackage{amsfonts}&#10;\usepackage{amssymb}&#10;\usepackage{derivative}&#10;&#10;\pagestyle{empty}&#10;\singlespacing&#10;&#10;\begin{document}&#10;&#10;&#10;$e(k)$&#10;&#10; \end{document}&#10;" title="IguanaTex Bitmap Display">
            <a:extLst>
              <a:ext uri="{FF2B5EF4-FFF2-40B4-BE49-F238E27FC236}">
                <a16:creationId xmlns:a16="http://schemas.microsoft.com/office/drawing/2014/main" id="{CAABB58E-D36C-AF25-7F58-F459697BF8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46" y="2209739"/>
            <a:ext cx="762650" cy="464826"/>
          </a:xfrm>
          <a:prstGeom prst="rect">
            <a:avLst/>
          </a:prstGeom>
        </p:spPr>
      </p:pic>
      <p:pic>
        <p:nvPicPr>
          <p:cNvPr id="15" name="그림 14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<a:extLst>
              <a:ext uri="{FF2B5EF4-FFF2-40B4-BE49-F238E27FC236}">
                <a16:creationId xmlns:a16="http://schemas.microsoft.com/office/drawing/2014/main" id="{6D645B65-A822-57C3-80C7-3ED3608A7C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846" y="4878126"/>
            <a:ext cx="144736" cy="297823"/>
          </a:xfrm>
          <a:prstGeom prst="rect">
            <a:avLst/>
          </a:pr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087BF29-FFA5-C8C0-A67A-C87866476B35}"/>
              </a:ext>
            </a:extLst>
          </p:cNvPr>
          <p:cNvSpPr/>
          <p:nvPr/>
        </p:nvSpPr>
        <p:spPr>
          <a:xfrm>
            <a:off x="1710873" y="2466191"/>
            <a:ext cx="0" cy="2072640"/>
          </a:xfrm>
          <a:custGeom>
            <a:avLst/>
            <a:gdLst>
              <a:gd name="connsiteX0" fmla="*/ 0 w 0"/>
              <a:gd name="connsiteY0" fmla="*/ 0 h 2072640"/>
              <a:gd name="connsiteX1" fmla="*/ 0 w 0"/>
              <a:gd name="connsiteY1" fmla="*/ 2072640 h 207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072640">
                <a:moveTo>
                  <a:pt x="0" y="0"/>
                </a:moveTo>
                <a:lnTo>
                  <a:pt x="0" y="207264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9365EEC1-8AF4-5C0A-C57E-8E00B85469E3}"/>
              </a:ext>
            </a:extLst>
          </p:cNvPr>
          <p:cNvSpPr/>
          <p:nvPr/>
        </p:nvSpPr>
        <p:spPr>
          <a:xfrm>
            <a:off x="1710872" y="2466554"/>
            <a:ext cx="10858500" cy="2047875"/>
          </a:xfrm>
          <a:custGeom>
            <a:avLst/>
            <a:gdLst>
              <a:gd name="connsiteX0" fmla="*/ 0 w 10858500"/>
              <a:gd name="connsiteY0" fmla="*/ 2047875 h 2047875"/>
              <a:gd name="connsiteX1" fmla="*/ 2447925 w 10858500"/>
              <a:gd name="connsiteY1" fmla="*/ 2047875 h 2047875"/>
              <a:gd name="connsiteX2" fmla="*/ 2447925 w 10858500"/>
              <a:gd name="connsiteY2" fmla="*/ 0 h 2047875"/>
              <a:gd name="connsiteX3" fmla="*/ 10858500 w 10858500"/>
              <a:gd name="connsiteY3" fmla="*/ 0 h 204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8500" h="2047875">
                <a:moveTo>
                  <a:pt x="0" y="2047875"/>
                </a:moveTo>
                <a:lnTo>
                  <a:pt x="2447925" y="2047875"/>
                </a:lnTo>
                <a:lnTo>
                  <a:pt x="2447925" y="0"/>
                </a:lnTo>
                <a:lnTo>
                  <a:pt x="10858500" y="0"/>
                </a:lnTo>
              </a:path>
            </a:pathLst>
          </a:custGeom>
          <a:noFill/>
          <a:ln w="57150">
            <a:solidFill>
              <a:srgbClr val="08A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<a:extLst>
              <a:ext uri="{FF2B5EF4-FFF2-40B4-BE49-F238E27FC236}">
                <a16:creationId xmlns:a16="http://schemas.microsoft.com/office/drawing/2014/main" id="{A5F46B10-2AEF-57FA-0799-0D9F2B9568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46" y="4865426"/>
            <a:ext cx="317306" cy="311740"/>
          </a:xfrm>
          <a:prstGeom prst="rect">
            <a:avLst/>
          </a:prstGeom>
        </p:spPr>
      </p:pic>
      <p:pic>
        <p:nvPicPr>
          <p:cNvPr id="21" name="그림 20" descr="\documentclass[landscape]{oblivoir}&#10;\usepackage{a4wide}&#10;\usepackage{amsmath}&#10;\usepackage{amsfonts}&#10;\usepackage{amssymb}&#10;\usepackage{derivative}&#10;&#10;\pagestyle{empty}&#10;\singlespacing&#10;&#10;\begin{document}&#10;&#10;&#10;$E_2(s)=e^{-sT}\frac{e(k)}{s}$&#10;&#10; \end{document}&#10;" title="IguanaTex Bitmap Display">
            <a:extLst>
              <a:ext uri="{FF2B5EF4-FFF2-40B4-BE49-F238E27FC236}">
                <a16:creationId xmlns:a16="http://schemas.microsoft.com/office/drawing/2014/main" id="{36C33A21-02E9-3166-DD42-B2E3E0EE917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47" y="-998"/>
            <a:ext cx="3418009" cy="629046"/>
          </a:xfrm>
          <a:prstGeom prst="rect">
            <a:avLst/>
          </a:prstGeom>
        </p:spPr>
      </p:pic>
      <p:pic>
        <p:nvPicPr>
          <p:cNvPr id="24" name="그림 23" descr="\documentclass[landscape]{oblivoir}&#10;\usepackage{a4wide}&#10;\usepackage{amsmath}&#10;\usepackage{amsfonts}&#10;\usepackage{amssymb}&#10;\usepackage{derivative}&#10;&#10;\pagestyle{empty}&#10;\singlespacing&#10;&#10;\begin{document}&#10;&#10;&#10;$e_2(t)$&#10;&#10; \end{document}&#10;" title="IguanaTex Bitmap Display">
            <a:extLst>
              <a:ext uri="{FF2B5EF4-FFF2-40B4-BE49-F238E27FC236}">
                <a16:creationId xmlns:a16="http://schemas.microsoft.com/office/drawing/2014/main" id="{845C2947-93FB-F9E6-DC9F-2D22B8147EF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76" y="138460"/>
            <a:ext cx="885119" cy="4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0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88F2503-E8B4-42E5-BEB7-C14683FB55E0}"/>
              </a:ext>
            </a:extLst>
          </p:cNvPr>
          <p:cNvSpPr/>
          <p:nvPr/>
        </p:nvSpPr>
        <p:spPr>
          <a:xfrm>
            <a:off x="1710873" y="-2215"/>
            <a:ext cx="11369963" cy="4516582"/>
          </a:xfrm>
          <a:custGeom>
            <a:avLst/>
            <a:gdLst>
              <a:gd name="connsiteX0" fmla="*/ 0 w 11369963"/>
              <a:gd name="connsiteY0" fmla="*/ 0 h 4516582"/>
              <a:gd name="connsiteX1" fmla="*/ 0 w 11369963"/>
              <a:gd name="connsiteY1" fmla="*/ 4516582 h 4516582"/>
              <a:gd name="connsiteX2" fmla="*/ 11369963 w 11369963"/>
              <a:gd name="connsiteY2" fmla="*/ 4516582 h 451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69963" h="4516582">
                <a:moveTo>
                  <a:pt x="0" y="0"/>
                </a:moveTo>
                <a:lnTo>
                  <a:pt x="0" y="4516582"/>
                </a:lnTo>
                <a:lnTo>
                  <a:pt x="11369963" y="4516582"/>
                </a:ln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\documentclass[landscape]{oblivoir}&#10;\usepackage{a4wide}&#10;\usepackage{amsmath}&#10;\usepackage{amsfonts}&#10;\usepackage{amssymb}&#10;\usepackage{derivative}&#10;&#10;\pagestyle{empty}&#10;\singlespacing&#10;&#10;\begin{document}&#10;&#10;&#10;$e(k)$&#10;&#10; \end{document}&#10;" title="IguanaTex Bitmap Display">
            <a:extLst>
              <a:ext uri="{FF2B5EF4-FFF2-40B4-BE49-F238E27FC236}">
                <a16:creationId xmlns:a16="http://schemas.microsoft.com/office/drawing/2014/main" id="{716BFF78-E25C-310E-F45F-9A48E59854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46" y="2208522"/>
            <a:ext cx="762650" cy="464826"/>
          </a:xfrm>
          <a:prstGeom prst="rect">
            <a:avLst/>
          </a:prstGeom>
        </p:spPr>
      </p:pic>
      <p:pic>
        <p:nvPicPr>
          <p:cNvPr id="5" name="그림 4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<a:extLst>
              <a:ext uri="{FF2B5EF4-FFF2-40B4-BE49-F238E27FC236}">
                <a16:creationId xmlns:a16="http://schemas.microsoft.com/office/drawing/2014/main" id="{3AFE7A8F-0D50-0E05-6B65-F37154B76C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846" y="4876909"/>
            <a:ext cx="144736" cy="297823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ACA32A78-D7CA-5D6D-2B6F-3815C9F46787}"/>
              </a:ext>
            </a:extLst>
          </p:cNvPr>
          <p:cNvSpPr/>
          <p:nvPr/>
        </p:nvSpPr>
        <p:spPr>
          <a:xfrm>
            <a:off x="1710873" y="2464974"/>
            <a:ext cx="0" cy="2072640"/>
          </a:xfrm>
          <a:custGeom>
            <a:avLst/>
            <a:gdLst>
              <a:gd name="connsiteX0" fmla="*/ 0 w 0"/>
              <a:gd name="connsiteY0" fmla="*/ 0 h 2072640"/>
              <a:gd name="connsiteX1" fmla="*/ 0 w 0"/>
              <a:gd name="connsiteY1" fmla="*/ 2072640 h 207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072640">
                <a:moveTo>
                  <a:pt x="0" y="0"/>
                </a:moveTo>
                <a:lnTo>
                  <a:pt x="0" y="207264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29F3590-BBB5-1801-83B0-0038F06D1963}"/>
              </a:ext>
            </a:extLst>
          </p:cNvPr>
          <p:cNvSpPr/>
          <p:nvPr/>
        </p:nvSpPr>
        <p:spPr>
          <a:xfrm flipV="1">
            <a:off x="1710872" y="2465337"/>
            <a:ext cx="10858500" cy="2047875"/>
          </a:xfrm>
          <a:custGeom>
            <a:avLst/>
            <a:gdLst>
              <a:gd name="connsiteX0" fmla="*/ 0 w 10858500"/>
              <a:gd name="connsiteY0" fmla="*/ 2047875 h 2047875"/>
              <a:gd name="connsiteX1" fmla="*/ 2447925 w 10858500"/>
              <a:gd name="connsiteY1" fmla="*/ 2047875 h 2047875"/>
              <a:gd name="connsiteX2" fmla="*/ 2447925 w 10858500"/>
              <a:gd name="connsiteY2" fmla="*/ 0 h 2047875"/>
              <a:gd name="connsiteX3" fmla="*/ 10858500 w 10858500"/>
              <a:gd name="connsiteY3" fmla="*/ 0 h 204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8500" h="2047875">
                <a:moveTo>
                  <a:pt x="0" y="2047875"/>
                </a:moveTo>
                <a:lnTo>
                  <a:pt x="2447925" y="2047875"/>
                </a:lnTo>
                <a:lnTo>
                  <a:pt x="2447925" y="0"/>
                </a:lnTo>
                <a:lnTo>
                  <a:pt x="10858500" y="0"/>
                </a:lnTo>
              </a:path>
            </a:pathLst>
          </a:custGeom>
          <a:noFill/>
          <a:ln w="57150">
            <a:solidFill>
              <a:srgbClr val="08A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<a:extLst>
              <a:ext uri="{FF2B5EF4-FFF2-40B4-BE49-F238E27FC236}">
                <a16:creationId xmlns:a16="http://schemas.microsoft.com/office/drawing/2014/main" id="{D4724AEE-C228-127F-A702-EB37631768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46" y="4864209"/>
            <a:ext cx="317306" cy="311740"/>
          </a:xfrm>
          <a:prstGeom prst="rect">
            <a:avLst/>
          </a:prstGeom>
        </p:spPr>
      </p:pic>
      <p:pic>
        <p:nvPicPr>
          <p:cNvPr id="28" name="그림 27" descr="\documentclass[landscape]{oblivoir}&#10;\usepackage{a4wide}&#10;\usepackage{amsmath}&#10;\usepackage{amsfonts}&#10;\usepackage{amssymb}&#10;\usepackage{derivative}&#10;&#10;\pagestyle{empty}&#10;\singlespacing&#10;&#10;\begin{document}&#10;&#10;$E(s) = (1-e^{-sT})\frac{E_1(s)}{s}$&#10;&#10; \end{document}&#10;" title="IguanaTex Bitmap Display">
            <a:extLst>
              <a:ext uri="{FF2B5EF4-FFF2-40B4-BE49-F238E27FC236}">
                <a16:creationId xmlns:a16="http://schemas.microsoft.com/office/drawing/2014/main" id="{754523CF-DAD1-E5F4-B47C-1D8C7E2A95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94" y="287992"/>
            <a:ext cx="4637134" cy="629046"/>
          </a:xfrm>
          <a:prstGeom prst="rect">
            <a:avLst/>
          </a:prstGeom>
        </p:spPr>
      </p:pic>
      <p:pic>
        <p:nvPicPr>
          <p:cNvPr id="13" name="그림 12" descr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 title="IguanaTex Bitmap Display">
            <a:extLst>
              <a:ext uri="{FF2B5EF4-FFF2-40B4-BE49-F238E27FC236}">
                <a16:creationId xmlns:a16="http://schemas.microsoft.com/office/drawing/2014/main" id="{43FB033D-C82C-7A01-9250-B2FE0126803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31" y="128541"/>
            <a:ext cx="676365" cy="4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5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C5FF0F-BB7B-DCD9-159C-C1A5540AF1F6}"/>
              </a:ext>
            </a:extLst>
          </p:cNvPr>
          <p:cNvGrpSpPr/>
          <p:nvPr/>
        </p:nvGrpSpPr>
        <p:grpSpPr>
          <a:xfrm>
            <a:off x="-14514" y="377371"/>
            <a:ext cx="13825236" cy="5404646"/>
            <a:chOff x="-14514" y="377371"/>
            <a:chExt cx="13825236" cy="54046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504363E-93BB-4B00-2396-8181603ACD22}"/>
                </a:ext>
              </a:extLst>
            </p:cNvPr>
            <p:cNvSpPr/>
            <p:nvPr/>
          </p:nvSpPr>
          <p:spPr>
            <a:xfrm>
              <a:off x="2440759" y="377371"/>
              <a:ext cx="11369963" cy="4516582"/>
            </a:xfrm>
            <a:custGeom>
              <a:avLst/>
              <a:gdLst>
                <a:gd name="connsiteX0" fmla="*/ 0 w 11369963"/>
                <a:gd name="connsiteY0" fmla="*/ 0 h 4516582"/>
                <a:gd name="connsiteX1" fmla="*/ 0 w 11369963"/>
                <a:gd name="connsiteY1" fmla="*/ 4516582 h 4516582"/>
                <a:gd name="connsiteX2" fmla="*/ 11369963 w 11369963"/>
                <a:gd name="connsiteY2" fmla="*/ 4516582 h 451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9963" h="4516582">
                  <a:moveTo>
                    <a:pt x="0" y="0"/>
                  </a:moveTo>
                  <a:lnTo>
                    <a:pt x="0" y="4516582"/>
                  </a:lnTo>
                  <a:lnTo>
                    <a:pt x="11369963" y="4516582"/>
                  </a:lnTo>
                </a:path>
              </a:pathLst>
            </a:custGeom>
            <a:noFill/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428CF750-3000-089D-26BF-E79D387E1837}"/>
                </a:ext>
              </a:extLst>
            </p:cNvPr>
            <p:cNvSpPr/>
            <p:nvPr/>
          </p:nvSpPr>
          <p:spPr>
            <a:xfrm>
              <a:off x="2440759" y="2844560"/>
              <a:ext cx="0" cy="2072640"/>
            </a:xfrm>
            <a:custGeom>
              <a:avLst/>
              <a:gdLst>
                <a:gd name="connsiteX0" fmla="*/ 0 w 0"/>
                <a:gd name="connsiteY0" fmla="*/ 0 h 2072640"/>
                <a:gd name="connsiteX1" fmla="*/ 0 w 0"/>
                <a:gd name="connsiteY1" fmla="*/ 2072640 h 207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072640">
                  <a:moveTo>
                    <a:pt x="0" y="0"/>
                  </a:moveTo>
                  <a:lnTo>
                    <a:pt x="0" y="207264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AC85EEF-F0E6-09FF-97FB-F011CD04AD1E}"/>
                </a:ext>
              </a:extLst>
            </p:cNvPr>
            <p:cNvSpPr/>
            <p:nvPr/>
          </p:nvSpPr>
          <p:spPr>
            <a:xfrm>
              <a:off x="-14514" y="2844923"/>
              <a:ext cx="10858500" cy="2047875"/>
            </a:xfrm>
            <a:custGeom>
              <a:avLst/>
              <a:gdLst>
                <a:gd name="connsiteX0" fmla="*/ 0 w 10858500"/>
                <a:gd name="connsiteY0" fmla="*/ 2047875 h 2047875"/>
                <a:gd name="connsiteX1" fmla="*/ 2447925 w 10858500"/>
                <a:gd name="connsiteY1" fmla="*/ 2047875 h 2047875"/>
                <a:gd name="connsiteX2" fmla="*/ 2447925 w 10858500"/>
                <a:gd name="connsiteY2" fmla="*/ 0 h 2047875"/>
                <a:gd name="connsiteX3" fmla="*/ 10858500 w 10858500"/>
                <a:gd name="connsiteY3" fmla="*/ 0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0" h="2047875">
                  <a:moveTo>
                    <a:pt x="0" y="2047875"/>
                  </a:moveTo>
                  <a:lnTo>
                    <a:pt x="2447925" y="2047875"/>
                  </a:lnTo>
                  <a:lnTo>
                    <a:pt x="2447925" y="0"/>
                  </a:lnTo>
                  <a:lnTo>
                    <a:pt x="10858500" y="0"/>
                  </a:lnTo>
                </a:path>
              </a:pathLst>
            </a:custGeom>
            <a:noFill/>
            <a:ln w="76200">
              <a:solidFill>
                <a:srgbClr val="08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u(t)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1D65BA71-5365-5874-F545-9989FC7455E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66" y="377371"/>
              <a:ext cx="1553028" cy="982406"/>
            </a:xfrm>
            <a:prstGeom prst="rect">
              <a:avLst/>
            </a:prstGeom>
          </p:spPr>
        </p:pic>
        <p:pic>
          <p:nvPicPr>
            <p:cNvPr id="26" name="그림 25" descr="\documentclass[landscape]{oblivoir}&#10;\usepackage{a4wide}&#10;\usepackage{amsmath}&#10;\usepackage{amsfonts}&#10;\usepackage{amssymb}&#10;\usepackage{derivative}&#10;&#10;\pagestyle{empty}&#10;\singlespacing&#10;&#10;\begin{document}&#10;&#10;&#10;\begin{align*}&#10;t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C9F75B31-310A-9F31-5E35-9259A687930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2724" y="5152571"/>
              <a:ext cx="305899" cy="629446"/>
            </a:xfrm>
            <a:prstGeom prst="rect">
              <a:avLst/>
            </a:prstGeom>
          </p:spPr>
        </p:pic>
        <p:pic>
          <p:nvPicPr>
            <p:cNvPr id="29" name="그림 28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1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8FED451C-C7E5-8550-61F8-9D41D18E6FE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664" y="2488974"/>
              <a:ext cx="329430" cy="647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381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F36E142D-9C08-F13F-1ED1-D9E2F1BB0C31}"/>
              </a:ext>
            </a:extLst>
          </p:cNvPr>
          <p:cNvGrpSpPr/>
          <p:nvPr/>
        </p:nvGrpSpPr>
        <p:grpSpPr>
          <a:xfrm>
            <a:off x="-1359039" y="377371"/>
            <a:ext cx="15169761" cy="5542691"/>
            <a:chOff x="-1359039" y="377371"/>
            <a:chExt cx="15169761" cy="5542691"/>
          </a:xfrm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2907B1D-8CBD-6C8B-52D2-1042B94D6361}"/>
                </a:ext>
              </a:extLst>
            </p:cNvPr>
            <p:cNvSpPr/>
            <p:nvPr/>
          </p:nvSpPr>
          <p:spPr>
            <a:xfrm>
              <a:off x="2440759" y="377371"/>
              <a:ext cx="11369963" cy="4516582"/>
            </a:xfrm>
            <a:custGeom>
              <a:avLst/>
              <a:gdLst>
                <a:gd name="connsiteX0" fmla="*/ 0 w 11369963"/>
                <a:gd name="connsiteY0" fmla="*/ 0 h 4516582"/>
                <a:gd name="connsiteX1" fmla="*/ 0 w 11369963"/>
                <a:gd name="connsiteY1" fmla="*/ 4516582 h 4516582"/>
                <a:gd name="connsiteX2" fmla="*/ 11369963 w 11369963"/>
                <a:gd name="connsiteY2" fmla="*/ 4516582 h 451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9963" h="4516582">
                  <a:moveTo>
                    <a:pt x="0" y="0"/>
                  </a:moveTo>
                  <a:lnTo>
                    <a:pt x="0" y="4516582"/>
                  </a:lnTo>
                  <a:lnTo>
                    <a:pt x="11369963" y="4516582"/>
                  </a:lnTo>
                </a:path>
              </a:pathLst>
            </a:custGeom>
            <a:noFill/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0695224-BCB4-6A36-EDA3-1CF32E4BA082}"/>
                </a:ext>
              </a:extLst>
            </p:cNvPr>
            <p:cNvSpPr/>
            <p:nvPr/>
          </p:nvSpPr>
          <p:spPr>
            <a:xfrm>
              <a:off x="2440759" y="2844560"/>
              <a:ext cx="0" cy="2072640"/>
            </a:xfrm>
            <a:custGeom>
              <a:avLst/>
              <a:gdLst>
                <a:gd name="connsiteX0" fmla="*/ 0 w 0"/>
                <a:gd name="connsiteY0" fmla="*/ 0 h 2072640"/>
                <a:gd name="connsiteX1" fmla="*/ 0 w 0"/>
                <a:gd name="connsiteY1" fmla="*/ 2072640 h 207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072640">
                  <a:moveTo>
                    <a:pt x="0" y="0"/>
                  </a:moveTo>
                  <a:lnTo>
                    <a:pt x="0" y="207264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3FF6EE-2CE2-BCFF-4760-006887381B61}"/>
                </a:ext>
              </a:extLst>
            </p:cNvPr>
            <p:cNvSpPr/>
            <p:nvPr/>
          </p:nvSpPr>
          <p:spPr>
            <a:xfrm>
              <a:off x="2481945" y="2844923"/>
              <a:ext cx="10858500" cy="2047875"/>
            </a:xfrm>
            <a:custGeom>
              <a:avLst/>
              <a:gdLst>
                <a:gd name="connsiteX0" fmla="*/ 0 w 10858500"/>
                <a:gd name="connsiteY0" fmla="*/ 2047875 h 2047875"/>
                <a:gd name="connsiteX1" fmla="*/ 2447925 w 10858500"/>
                <a:gd name="connsiteY1" fmla="*/ 2047875 h 2047875"/>
                <a:gd name="connsiteX2" fmla="*/ 2447925 w 10858500"/>
                <a:gd name="connsiteY2" fmla="*/ 0 h 2047875"/>
                <a:gd name="connsiteX3" fmla="*/ 10858500 w 10858500"/>
                <a:gd name="connsiteY3" fmla="*/ 0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0" h="2047875">
                  <a:moveTo>
                    <a:pt x="0" y="2047875"/>
                  </a:moveTo>
                  <a:lnTo>
                    <a:pt x="2447925" y="2047875"/>
                  </a:lnTo>
                  <a:lnTo>
                    <a:pt x="2447925" y="0"/>
                  </a:lnTo>
                  <a:lnTo>
                    <a:pt x="10858500" y="0"/>
                  </a:lnTo>
                </a:path>
              </a:pathLst>
            </a:custGeom>
            <a:noFill/>
            <a:ln w="76200">
              <a:solidFill>
                <a:srgbClr val="08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u(t-T)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89771534-F6C7-ED56-77E3-508DC02D808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59039" y="377371"/>
              <a:ext cx="3453133" cy="982406"/>
            </a:xfrm>
            <a:prstGeom prst="rect">
              <a:avLst/>
            </a:prstGeom>
          </p:spPr>
        </p:pic>
        <p:pic>
          <p:nvPicPr>
            <p:cNvPr id="21" name="그림 20" descr="\documentclass[landscape]{oblivoir}&#10;\usepackage{a4wide}&#10;\usepackage{amsmath}&#10;\usepackage{amsfonts}&#10;\usepackage{amssymb}&#10;\usepackage{derivative}&#10;&#10;\pagestyle{empty}&#10;\singlespacing&#10;&#10;\begin{document}&#10;&#10;&#10;\begin{align*}&#10;t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ECF2A1CF-3CCF-AB47-2383-060E682D1DF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2724" y="5152571"/>
              <a:ext cx="305899" cy="629446"/>
            </a:xfrm>
            <a:prstGeom prst="rect">
              <a:avLst/>
            </a:prstGeom>
          </p:spPr>
        </p:pic>
        <p:pic>
          <p:nvPicPr>
            <p:cNvPr id="22" name="그림 21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1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CF25E71B-E2D9-5457-1E1B-C46B7A88C39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664" y="2488974"/>
              <a:ext cx="329430" cy="647094"/>
            </a:xfrm>
            <a:prstGeom prst="rect">
              <a:avLst/>
            </a:prstGeom>
          </p:spPr>
        </p:pic>
        <p:pic>
          <p:nvPicPr>
            <p:cNvPr id="25" name="그림 24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T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7F0FFEE4-7E4C-125D-312C-9305E069179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007" y="5261202"/>
              <a:ext cx="670626" cy="658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437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33D7DC2-18E4-D250-43B2-C55F5617B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3" y="247512"/>
            <a:ext cx="3570514" cy="14309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4CF6A2-A5A9-74BE-7EE1-FB883C728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299" y="211605"/>
            <a:ext cx="3885244" cy="14563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475CA1-3805-E1EC-305F-0363C7CA10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4732" y="211605"/>
            <a:ext cx="3121025" cy="1466897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57319D9E-081D-C166-5849-C554692022BF}"/>
              </a:ext>
            </a:extLst>
          </p:cNvPr>
          <p:cNvSpPr/>
          <p:nvPr/>
        </p:nvSpPr>
        <p:spPr>
          <a:xfrm>
            <a:off x="3626757" y="914400"/>
            <a:ext cx="342900" cy="0"/>
          </a:xfrm>
          <a:custGeom>
            <a:avLst/>
            <a:gdLst>
              <a:gd name="connsiteX0" fmla="*/ 0 w 342900"/>
              <a:gd name="connsiteY0" fmla="*/ 0 h 0"/>
              <a:gd name="connsiteX1" fmla="*/ 342900 w 342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F90021-A32B-CFF8-11B7-EC5EF3174157}"/>
              </a:ext>
            </a:extLst>
          </p:cNvPr>
          <p:cNvGrpSpPr/>
          <p:nvPr/>
        </p:nvGrpSpPr>
        <p:grpSpPr>
          <a:xfrm>
            <a:off x="8316185" y="822105"/>
            <a:ext cx="342900" cy="117695"/>
            <a:chOff x="8763000" y="3171857"/>
            <a:chExt cx="342900" cy="117695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808D239-C36F-F83E-06F4-7171F6BB7A84}"/>
                </a:ext>
              </a:extLst>
            </p:cNvPr>
            <p:cNvSpPr/>
            <p:nvPr/>
          </p:nvSpPr>
          <p:spPr>
            <a:xfrm>
              <a:off x="8763000" y="3171857"/>
              <a:ext cx="342900" cy="0"/>
            </a:xfrm>
            <a:custGeom>
              <a:avLst/>
              <a:gdLst>
                <a:gd name="connsiteX0" fmla="*/ 0 w 342900"/>
                <a:gd name="connsiteY0" fmla="*/ 0 h 0"/>
                <a:gd name="connsiteX1" fmla="*/ 342900 w 342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900">
                  <a:moveTo>
                    <a:pt x="0" y="0"/>
                  </a:moveTo>
                  <a:lnTo>
                    <a:pt x="34290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6FB5FCF5-6812-0AE6-F4F8-4DBBDA0384A1}"/>
                </a:ext>
              </a:extLst>
            </p:cNvPr>
            <p:cNvSpPr/>
            <p:nvPr/>
          </p:nvSpPr>
          <p:spPr>
            <a:xfrm>
              <a:off x="8763000" y="3289552"/>
              <a:ext cx="342900" cy="0"/>
            </a:xfrm>
            <a:custGeom>
              <a:avLst/>
              <a:gdLst>
                <a:gd name="connsiteX0" fmla="*/ 0 w 342900"/>
                <a:gd name="connsiteY0" fmla="*/ 0 h 0"/>
                <a:gd name="connsiteX1" fmla="*/ 342900 w 342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900">
                  <a:moveTo>
                    <a:pt x="0" y="0"/>
                  </a:moveTo>
                  <a:lnTo>
                    <a:pt x="34290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 descr="\documentclass[landscape]{oblivoir}&#10;\usepackage{a4wide}&#10;\usepackage{amsmath}&#10;\usepackage{amsfonts}&#10;\usepackage{amssymb}&#10;\usepackage{derivative}&#10;&#10;\pagestyle{empty}&#10;\singlespacing&#10;&#10;\begin{document}&#10;&#10;$\frac{1}{s}$&#10; \end{document}&#10;" title="IguanaTex Bitmap Display">
            <a:extLst>
              <a:ext uri="{FF2B5EF4-FFF2-40B4-BE49-F238E27FC236}">
                <a16:creationId xmlns:a16="http://schemas.microsoft.com/office/drawing/2014/main" id="{E83732F7-C5CC-4BDB-988A-D77C4A774E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16" y="2216520"/>
            <a:ext cx="231168" cy="690056"/>
          </a:xfrm>
          <a:prstGeom prst="rect">
            <a:avLst/>
          </a:prstGeom>
        </p:spPr>
      </p:pic>
      <p:pic>
        <p:nvPicPr>
          <p:cNvPr id="37" name="그림 36" descr="\documentclass[landscape]{oblivoir}&#10;\usepackage{a4wide}&#10;\usepackage{amsmath}&#10;\usepackage{amsfonts}&#10;\usepackage{amssymb}&#10;\usepackage{derivative}&#10;&#10;\pagestyle{empty}&#10;\singlespacing&#10;&#10;\begin{document}&#10;&#10;$ e^{-sT}\frac{1}{s}$&#10; \end{document}&#10;" title="IguanaTex Bitmap Display">
            <a:extLst>
              <a:ext uri="{FF2B5EF4-FFF2-40B4-BE49-F238E27FC236}">
                <a16:creationId xmlns:a16="http://schemas.microsoft.com/office/drawing/2014/main" id="{CFE93F20-3C1F-F4C9-8945-B7A854EEF4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21" y="2243853"/>
            <a:ext cx="1372660" cy="641430"/>
          </a:xfrm>
          <a:prstGeom prst="rect">
            <a:avLst/>
          </a:prstGeom>
        </p:spPr>
      </p:pic>
      <p:pic>
        <p:nvPicPr>
          <p:cNvPr id="40" name="그림 39" descr="\documentclass[landscape]{oblivoir}&#10;\usepackage{a4wide}&#10;\usepackage{amsmath}&#10;\usepackage{amsfonts}&#10;\usepackage{amssymb}&#10;\usepackage{derivative}&#10;&#10;\pagestyle{empty}&#10;\singlespacing&#10;&#10;\begin{document}&#10;&#10;$(1-e^{-sT})\frac{1}{s}$&#10; \end{document}&#10;" title="IguanaTex Bitmap Display">
            <a:extLst>
              <a:ext uri="{FF2B5EF4-FFF2-40B4-BE49-F238E27FC236}">
                <a16:creationId xmlns:a16="http://schemas.microsoft.com/office/drawing/2014/main" id="{AB6FC799-0242-77B0-204D-EE98C4C4BF2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43" y="2272755"/>
            <a:ext cx="2567214" cy="615639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71E63D3-1743-3808-87D8-8519056EA5C9}"/>
              </a:ext>
            </a:extLst>
          </p:cNvPr>
          <p:cNvGrpSpPr/>
          <p:nvPr/>
        </p:nvGrpSpPr>
        <p:grpSpPr>
          <a:xfrm>
            <a:off x="8316185" y="2502700"/>
            <a:ext cx="342900" cy="117695"/>
            <a:chOff x="8763000" y="3171857"/>
            <a:chExt cx="342900" cy="117695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3AB4A52-C188-C673-93FA-0DB4EC3D6A37}"/>
                </a:ext>
              </a:extLst>
            </p:cNvPr>
            <p:cNvSpPr/>
            <p:nvPr/>
          </p:nvSpPr>
          <p:spPr>
            <a:xfrm>
              <a:off x="8763000" y="3171857"/>
              <a:ext cx="342900" cy="0"/>
            </a:xfrm>
            <a:custGeom>
              <a:avLst/>
              <a:gdLst>
                <a:gd name="connsiteX0" fmla="*/ 0 w 342900"/>
                <a:gd name="connsiteY0" fmla="*/ 0 h 0"/>
                <a:gd name="connsiteX1" fmla="*/ 342900 w 342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900">
                  <a:moveTo>
                    <a:pt x="0" y="0"/>
                  </a:moveTo>
                  <a:lnTo>
                    <a:pt x="34290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FD5C9060-EC2D-7348-1061-42E1E5EBF4C0}"/>
                </a:ext>
              </a:extLst>
            </p:cNvPr>
            <p:cNvSpPr/>
            <p:nvPr/>
          </p:nvSpPr>
          <p:spPr>
            <a:xfrm>
              <a:off x="8763000" y="3289552"/>
              <a:ext cx="342900" cy="0"/>
            </a:xfrm>
            <a:custGeom>
              <a:avLst/>
              <a:gdLst>
                <a:gd name="connsiteX0" fmla="*/ 0 w 342900"/>
                <a:gd name="connsiteY0" fmla="*/ 0 h 0"/>
                <a:gd name="connsiteX1" fmla="*/ 342900 w 342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900">
                  <a:moveTo>
                    <a:pt x="0" y="0"/>
                  </a:moveTo>
                  <a:lnTo>
                    <a:pt x="34290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731958E6-C4A1-89A1-10A4-8F5E40B03CD0}"/>
              </a:ext>
            </a:extLst>
          </p:cNvPr>
          <p:cNvSpPr/>
          <p:nvPr/>
        </p:nvSpPr>
        <p:spPr>
          <a:xfrm>
            <a:off x="3626757" y="2620395"/>
            <a:ext cx="342900" cy="0"/>
          </a:xfrm>
          <a:custGeom>
            <a:avLst/>
            <a:gdLst>
              <a:gd name="connsiteX0" fmla="*/ 0 w 342900"/>
              <a:gd name="connsiteY0" fmla="*/ 0 h 0"/>
              <a:gd name="connsiteX1" fmla="*/ 342900 w 342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 U(s) &amp;= (1-e^{-sT})\frac{1}{s}\\&#10;   D_d(z) &amp;=\mathcal{Z}( D_c(s)\cdot U(s))\\&#10;          &amp;= \mathcal{Z}((1-e^{-sT}) \frac{D_c(s)}{s})\\&#10;          &amp;= (1-z^{-1})\mathcal{Z}(\frac{D_c(s)}{s})&#10;\end{align*}&#10;&#10; \end{document}&#10;" title="IguanaTex Bitmap Display">
            <a:extLst>
              <a:ext uri="{FF2B5EF4-FFF2-40B4-BE49-F238E27FC236}">
                <a16:creationId xmlns:a16="http://schemas.microsoft.com/office/drawing/2014/main" id="{871E2F3D-1A6B-6B33-D1D1-67839669D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07" y="3461141"/>
            <a:ext cx="4531081" cy="309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06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975F76EC-6602-3E04-5C42-737FC2B8F79F}"/>
              </a:ext>
            </a:extLst>
          </p:cNvPr>
          <p:cNvGrpSpPr/>
          <p:nvPr/>
        </p:nvGrpSpPr>
        <p:grpSpPr>
          <a:xfrm>
            <a:off x="1001486" y="690874"/>
            <a:ext cx="11384073" cy="5222673"/>
            <a:chOff x="1001486" y="690874"/>
            <a:chExt cx="11384073" cy="522267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1482CB7-859A-BCCF-ED60-2CA3EC393DBA}"/>
                </a:ext>
              </a:extLst>
            </p:cNvPr>
            <p:cNvGrpSpPr/>
            <p:nvPr/>
          </p:nvGrpSpPr>
          <p:grpSpPr>
            <a:xfrm>
              <a:off x="1015596" y="690874"/>
              <a:ext cx="11369963" cy="5222673"/>
              <a:chOff x="1015596" y="690874"/>
              <a:chExt cx="11369963" cy="5222673"/>
            </a:xfrm>
          </p:grpSpPr>
          <p:sp>
            <p:nvSpPr>
              <p:cNvPr id="4" name="자유형: 도형 3">
                <a:extLst>
                  <a:ext uri="{FF2B5EF4-FFF2-40B4-BE49-F238E27FC236}">
                    <a16:creationId xmlns:a16="http://schemas.microsoft.com/office/drawing/2014/main" id="{055A0162-2A1C-8A0A-7DAB-2CCED1C28C95}"/>
                  </a:ext>
                </a:extLst>
              </p:cNvPr>
              <p:cNvSpPr/>
              <p:nvPr/>
            </p:nvSpPr>
            <p:spPr>
              <a:xfrm>
                <a:off x="1015596" y="736600"/>
                <a:ext cx="11369963" cy="4516582"/>
              </a:xfrm>
              <a:custGeom>
                <a:avLst/>
                <a:gdLst>
                  <a:gd name="connsiteX0" fmla="*/ 0 w 11369963"/>
                  <a:gd name="connsiteY0" fmla="*/ 0 h 4516582"/>
                  <a:gd name="connsiteX1" fmla="*/ 0 w 11369963"/>
                  <a:gd name="connsiteY1" fmla="*/ 4516582 h 4516582"/>
                  <a:gd name="connsiteX2" fmla="*/ 11369963 w 11369963"/>
                  <a:gd name="connsiteY2" fmla="*/ 4516582 h 451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69963" h="4516582">
                    <a:moveTo>
                      <a:pt x="0" y="0"/>
                    </a:moveTo>
                    <a:lnTo>
                      <a:pt x="0" y="4516582"/>
                    </a:lnTo>
                    <a:lnTo>
                      <a:pt x="11369963" y="4516582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    <a:extLst>
                  <a:ext uri="{FF2B5EF4-FFF2-40B4-BE49-F238E27FC236}">
                    <a16:creationId xmlns:a16="http://schemas.microsoft.com/office/drawing/2014/main" id="{6F936544-A939-1E90-DBEB-E3BFCE8241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39569" y="5615724"/>
                <a:ext cx="144736" cy="297823"/>
              </a:xfrm>
              <a:prstGeom prst="rect">
                <a:avLst/>
              </a:prstGeom>
            </p:spPr>
          </p:pic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842A825D-F38D-2758-E6DB-8D763979E4DE}"/>
                  </a:ext>
                </a:extLst>
              </p:cNvPr>
              <p:cNvSpPr/>
              <p:nvPr/>
            </p:nvSpPr>
            <p:spPr>
              <a:xfrm>
                <a:off x="1015596" y="3203789"/>
                <a:ext cx="0" cy="2072640"/>
              </a:xfrm>
              <a:custGeom>
                <a:avLst/>
                <a:gdLst>
                  <a:gd name="connsiteX0" fmla="*/ 0 w 0"/>
                  <a:gd name="connsiteY0" fmla="*/ 0 h 2072640"/>
                  <a:gd name="connsiteX1" fmla="*/ 0 w 0"/>
                  <a:gd name="connsiteY1" fmla="*/ 2072640 h 20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072640">
                    <a:moveTo>
                      <a:pt x="0" y="0"/>
                    </a:moveTo>
                    <a:lnTo>
                      <a:pt x="0" y="207264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 descr="\documentclass[landscape]{oblivoir}&#10;\usepackage{a4wide}&#10;\usepackage{amsmath}&#10;\usepackage{amsfonts}&#10;\usepackage{amssymb}&#10;\usepackage{derivative}&#10;&#10;\pagestyle{empty}&#10;\singlespacing&#10;&#10;\begin{document}&#10;&#10;&#10;$d_c(t)$&#10;&#10; \end{document}&#10;" title="IguanaTex Bitmap Display">
                <a:extLst>
                  <a:ext uri="{FF2B5EF4-FFF2-40B4-BE49-F238E27FC236}">
                    <a16:creationId xmlns:a16="http://schemas.microsoft.com/office/drawing/2014/main" id="{8B1FE2A4-D893-42E0-0CB4-F5069DB9461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3875" y="690874"/>
                <a:ext cx="893469" cy="464826"/>
              </a:xfrm>
              <a:prstGeom prst="rect">
                <a:avLst/>
              </a:prstGeom>
            </p:spPr>
          </p:pic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D21A8805-7DCD-5F94-64C7-40F2BD6AB8D0}"/>
                  </a:ext>
                </a:extLst>
              </p:cNvPr>
              <p:cNvSpPr/>
              <p:nvPr/>
            </p:nvSpPr>
            <p:spPr>
              <a:xfrm>
                <a:off x="1017410" y="1592943"/>
                <a:ext cx="10566400" cy="3672114"/>
              </a:xfrm>
              <a:custGeom>
                <a:avLst/>
                <a:gdLst>
                  <a:gd name="connsiteX0" fmla="*/ 0 w 10566400"/>
                  <a:gd name="connsiteY0" fmla="*/ 0 h 3672114"/>
                  <a:gd name="connsiteX1" fmla="*/ 885371 w 10566400"/>
                  <a:gd name="connsiteY1" fmla="*/ 2583543 h 3672114"/>
                  <a:gd name="connsiteX2" fmla="*/ 3976914 w 10566400"/>
                  <a:gd name="connsiteY2" fmla="*/ 3236686 h 3672114"/>
                  <a:gd name="connsiteX3" fmla="*/ 10566400 w 10566400"/>
                  <a:gd name="connsiteY3" fmla="*/ 3672114 h 3672114"/>
                  <a:gd name="connsiteX0" fmla="*/ 0 w 10566400"/>
                  <a:gd name="connsiteY0" fmla="*/ 0 h 3672114"/>
                  <a:gd name="connsiteX1" fmla="*/ 885371 w 10566400"/>
                  <a:gd name="connsiteY1" fmla="*/ 2583543 h 3672114"/>
                  <a:gd name="connsiteX2" fmla="*/ 3976914 w 10566400"/>
                  <a:gd name="connsiteY2" fmla="*/ 3290026 h 3672114"/>
                  <a:gd name="connsiteX3" fmla="*/ 10566400 w 10566400"/>
                  <a:gd name="connsiteY3" fmla="*/ 3672114 h 367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66400" h="3672114">
                    <a:moveTo>
                      <a:pt x="0" y="0"/>
                    </a:moveTo>
                    <a:cubicBezTo>
                      <a:pt x="111276" y="1022047"/>
                      <a:pt x="222552" y="2035205"/>
                      <a:pt x="885371" y="2583543"/>
                    </a:cubicBezTo>
                    <a:cubicBezTo>
                      <a:pt x="1548190" y="3131881"/>
                      <a:pt x="2363409" y="3108598"/>
                      <a:pt x="3976914" y="3290026"/>
                    </a:cubicBezTo>
                    <a:cubicBezTo>
                      <a:pt x="5590419" y="3471454"/>
                      <a:pt x="9240762" y="3604381"/>
                      <a:pt x="10566400" y="3672114"/>
                    </a:cubicBezTo>
                  </a:path>
                </a:pathLst>
              </a:custGeom>
              <a:noFill/>
              <a:ln w="76200">
                <a:solidFill>
                  <a:srgbClr val="08AF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 descr="\documentclass[landscape]{oblivoir}&#10;\usepackage{a4wide}&#10;\usepackage{amsmath}&#10;\usepackage{amsfonts}&#10;\usepackage{amssymb}&#10;\usepackage{derivative}&#10;&#10;\pagestyle{empty}&#10;\singlespacing&#10;&#10;\begin{document}&#10;&#10;&#10;$d_d(t)$&#10;&#10; \end{document}&#10;" title="IguanaTex Bitmap Display">
                <a:extLst>
                  <a:ext uri="{FF2B5EF4-FFF2-40B4-BE49-F238E27FC236}">
                    <a16:creationId xmlns:a16="http://schemas.microsoft.com/office/drawing/2014/main" id="{62D596FE-8B77-5609-907A-B6015DB87FB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3875" y="1341925"/>
                <a:ext cx="921303" cy="464826"/>
              </a:xfrm>
              <a:prstGeom prst="rect">
                <a:avLst/>
              </a:prstGeom>
            </p:spPr>
          </p:pic>
        </p:grp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BAD185A-675A-4E40-C7F9-4F3FE7F498AB}"/>
                </a:ext>
              </a:extLst>
            </p:cNvPr>
            <p:cNvSpPr/>
            <p:nvPr/>
          </p:nvSpPr>
          <p:spPr>
            <a:xfrm>
              <a:off x="1001486" y="1611086"/>
              <a:ext cx="8107680" cy="3605348"/>
            </a:xfrm>
            <a:custGeom>
              <a:avLst/>
              <a:gdLst>
                <a:gd name="connsiteX0" fmla="*/ 0 w 8107680"/>
                <a:gd name="connsiteY0" fmla="*/ 0 h 3605348"/>
                <a:gd name="connsiteX1" fmla="*/ 2377440 w 8107680"/>
                <a:gd name="connsiteY1" fmla="*/ 0 h 3605348"/>
                <a:gd name="connsiteX2" fmla="*/ 2377440 w 8107680"/>
                <a:gd name="connsiteY2" fmla="*/ 3117668 h 3605348"/>
                <a:gd name="connsiteX3" fmla="*/ 4676503 w 8107680"/>
                <a:gd name="connsiteY3" fmla="*/ 3117668 h 3605348"/>
                <a:gd name="connsiteX4" fmla="*/ 4676503 w 8107680"/>
                <a:gd name="connsiteY4" fmla="*/ 3361508 h 3605348"/>
                <a:gd name="connsiteX5" fmla="*/ 6871063 w 8107680"/>
                <a:gd name="connsiteY5" fmla="*/ 3361508 h 3605348"/>
                <a:gd name="connsiteX6" fmla="*/ 6871063 w 8107680"/>
                <a:gd name="connsiteY6" fmla="*/ 3509554 h 3605348"/>
                <a:gd name="connsiteX7" fmla="*/ 8107680 w 8107680"/>
                <a:gd name="connsiteY7" fmla="*/ 3509554 h 3605348"/>
                <a:gd name="connsiteX8" fmla="*/ 8107680 w 8107680"/>
                <a:gd name="connsiteY8" fmla="*/ 3605348 h 360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680" h="3605348">
                  <a:moveTo>
                    <a:pt x="0" y="0"/>
                  </a:moveTo>
                  <a:lnTo>
                    <a:pt x="2377440" y="0"/>
                  </a:lnTo>
                  <a:lnTo>
                    <a:pt x="2377440" y="3117668"/>
                  </a:lnTo>
                  <a:lnTo>
                    <a:pt x="4676503" y="3117668"/>
                  </a:lnTo>
                  <a:lnTo>
                    <a:pt x="4676503" y="3361508"/>
                  </a:lnTo>
                  <a:lnTo>
                    <a:pt x="6871063" y="3361508"/>
                  </a:lnTo>
                  <a:lnTo>
                    <a:pt x="6871063" y="3509554"/>
                  </a:lnTo>
                  <a:lnTo>
                    <a:pt x="8107680" y="3509554"/>
                  </a:lnTo>
                  <a:lnTo>
                    <a:pt x="8107680" y="3605348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2BD6D1A-C801-543A-57FF-2A7320A21A65}"/>
                </a:ext>
              </a:extLst>
            </p:cNvPr>
            <p:cNvSpPr/>
            <p:nvPr/>
          </p:nvSpPr>
          <p:spPr>
            <a:xfrm>
              <a:off x="7010400" y="889000"/>
              <a:ext cx="1320800" cy="0"/>
            </a:xfrm>
            <a:custGeom>
              <a:avLst/>
              <a:gdLst>
                <a:gd name="connsiteX0" fmla="*/ 0 w 1320800"/>
                <a:gd name="connsiteY0" fmla="*/ 0 h 0"/>
                <a:gd name="connsiteX1" fmla="*/ 1320800 w 13208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0800">
                  <a:moveTo>
                    <a:pt x="0" y="0"/>
                  </a:moveTo>
                  <a:lnTo>
                    <a:pt x="1320800" y="0"/>
                  </a:lnTo>
                </a:path>
              </a:pathLst>
            </a:custGeom>
            <a:noFill/>
            <a:ln w="76200">
              <a:solidFill>
                <a:srgbClr val="08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91140CD-1599-65FC-AECB-0346B9470479}"/>
                </a:ext>
              </a:extLst>
            </p:cNvPr>
            <p:cNvSpPr/>
            <p:nvPr/>
          </p:nvSpPr>
          <p:spPr>
            <a:xfrm>
              <a:off x="7010400" y="1548938"/>
              <a:ext cx="1320800" cy="0"/>
            </a:xfrm>
            <a:custGeom>
              <a:avLst/>
              <a:gdLst>
                <a:gd name="connsiteX0" fmla="*/ 0 w 1320800"/>
                <a:gd name="connsiteY0" fmla="*/ 0 h 0"/>
                <a:gd name="connsiteX1" fmla="*/ 1320800 w 13208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0800">
                  <a:moveTo>
                    <a:pt x="0" y="0"/>
                  </a:moveTo>
                  <a:lnTo>
                    <a:pt x="1320800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6508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CBF0C6AD-0C4D-1056-6191-34A96DBFD4FD}"/>
              </a:ext>
            </a:extLst>
          </p:cNvPr>
          <p:cNvGrpSpPr/>
          <p:nvPr/>
        </p:nvGrpSpPr>
        <p:grpSpPr>
          <a:xfrm>
            <a:off x="56243" y="211605"/>
            <a:ext cx="12079514" cy="7475344"/>
            <a:chOff x="56243" y="211605"/>
            <a:chExt cx="12079514" cy="74753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05574DB-1448-5B5D-276E-B41FDBCA7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43" y="247512"/>
              <a:ext cx="3570514" cy="143099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FC409A-ADB5-EBD5-EDE2-F3E91936B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0299" y="211605"/>
              <a:ext cx="3885244" cy="145639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5CB9B3-EE2F-A81F-4293-295D44E76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4732" y="211605"/>
              <a:ext cx="3121025" cy="1466897"/>
            </a:xfrm>
            <a:prstGeom prst="rect">
              <a:avLst/>
            </a:prstGeom>
          </p:spPr>
        </p:pic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8049E2A-C6DE-EA56-3A24-6A3B45933C4B}"/>
                </a:ext>
              </a:extLst>
            </p:cNvPr>
            <p:cNvSpPr/>
            <p:nvPr/>
          </p:nvSpPr>
          <p:spPr>
            <a:xfrm>
              <a:off x="3626757" y="914400"/>
              <a:ext cx="342900" cy="0"/>
            </a:xfrm>
            <a:custGeom>
              <a:avLst/>
              <a:gdLst>
                <a:gd name="connsiteX0" fmla="*/ 0 w 342900"/>
                <a:gd name="connsiteY0" fmla="*/ 0 h 0"/>
                <a:gd name="connsiteX1" fmla="*/ 342900 w 342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900">
                  <a:moveTo>
                    <a:pt x="0" y="0"/>
                  </a:moveTo>
                  <a:lnTo>
                    <a:pt x="34290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38A084-31E3-EAC1-EC04-BFE3B568976B}"/>
                </a:ext>
              </a:extLst>
            </p:cNvPr>
            <p:cNvGrpSpPr/>
            <p:nvPr/>
          </p:nvGrpSpPr>
          <p:grpSpPr>
            <a:xfrm>
              <a:off x="8316185" y="822105"/>
              <a:ext cx="342900" cy="117695"/>
              <a:chOff x="8763000" y="3171857"/>
              <a:chExt cx="342900" cy="117695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DF271636-93CE-C778-C2C2-D8EE29F23DB7}"/>
                  </a:ext>
                </a:extLst>
              </p:cNvPr>
              <p:cNvSpPr/>
              <p:nvPr/>
            </p:nvSpPr>
            <p:spPr>
              <a:xfrm>
                <a:off x="8763000" y="3171857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3466C4B6-8E5C-FCB5-5002-CCAC2340B634}"/>
                  </a:ext>
                </a:extLst>
              </p:cNvPr>
              <p:cNvSpPr/>
              <p:nvPr/>
            </p:nvSpPr>
            <p:spPr>
              <a:xfrm>
                <a:off x="8763000" y="3289552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833E35C-0C2D-D69D-7C32-FF942C185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0931" y="2334883"/>
              <a:ext cx="7941262" cy="1058834"/>
            </a:xfrm>
            <a:prstGeom prst="rect">
              <a:avLst/>
            </a:prstGeom>
          </p:spPr>
        </p:pic>
        <p:pic>
          <p:nvPicPr>
            <p:cNvPr id="30" name="그림 29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 \sum_{k=0}^{\infty}u(t-kT)-u(t-(k+1)T)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598BE43F-6085-B4C7-5300-61B1723F85C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3" y="2513062"/>
              <a:ext cx="3443809" cy="702476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1682D4E-53F4-548B-F5C6-CF7088587971}"/>
                </a:ext>
              </a:extLst>
            </p:cNvPr>
            <p:cNvGrpSpPr/>
            <p:nvPr/>
          </p:nvGrpSpPr>
          <p:grpSpPr>
            <a:xfrm>
              <a:off x="3659041" y="2737080"/>
              <a:ext cx="342900" cy="117695"/>
              <a:chOff x="8763000" y="3171857"/>
              <a:chExt cx="342900" cy="117695"/>
            </a:xfrm>
          </p:grpSpPr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6FD8D51-2876-A95B-DF3C-4922643CCF8D}"/>
                  </a:ext>
                </a:extLst>
              </p:cNvPr>
              <p:cNvSpPr/>
              <p:nvPr/>
            </p:nvSpPr>
            <p:spPr>
              <a:xfrm>
                <a:off x="8763000" y="3171857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C7E66225-D236-EFD4-EE1C-6EFB79F4F4E5}"/>
                  </a:ext>
                </a:extLst>
              </p:cNvPr>
              <p:cNvSpPr/>
              <p:nvPr/>
            </p:nvSpPr>
            <p:spPr>
              <a:xfrm>
                <a:off x="8763000" y="3289552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331FC5B-5BB0-4B88-8E59-B17A5116E31D}"/>
                </a:ext>
              </a:extLst>
            </p:cNvPr>
            <p:cNvGrpSpPr/>
            <p:nvPr/>
          </p:nvGrpSpPr>
          <p:grpSpPr>
            <a:xfrm>
              <a:off x="6334125" y="2565630"/>
              <a:ext cx="342900" cy="342900"/>
              <a:chOff x="6350907" y="2779092"/>
              <a:chExt cx="342900" cy="342900"/>
            </a:xfrm>
          </p:grpSpPr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9F205BB-FEA1-2CBE-4EF2-4D2A76ABA7A5}"/>
                  </a:ext>
                </a:extLst>
              </p:cNvPr>
              <p:cNvSpPr/>
              <p:nvPr/>
            </p:nvSpPr>
            <p:spPr>
              <a:xfrm>
                <a:off x="6350907" y="2941017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04368059-9F08-C644-2F57-CDE51F34E00F}"/>
                  </a:ext>
                </a:extLst>
              </p:cNvPr>
              <p:cNvSpPr/>
              <p:nvPr/>
            </p:nvSpPr>
            <p:spPr>
              <a:xfrm rot="16200000">
                <a:off x="6350907" y="2950542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DAA1329-C413-6910-11B9-F4F2E8E7A1A7}"/>
                </a:ext>
              </a:extLst>
            </p:cNvPr>
            <p:cNvGrpSpPr/>
            <p:nvPr/>
          </p:nvGrpSpPr>
          <p:grpSpPr>
            <a:xfrm>
              <a:off x="9163050" y="2565630"/>
              <a:ext cx="342900" cy="342900"/>
              <a:chOff x="6350907" y="2779092"/>
              <a:chExt cx="342900" cy="342900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4CFC6101-5092-FD7C-2162-CC379F2B7D7F}"/>
                  </a:ext>
                </a:extLst>
              </p:cNvPr>
              <p:cNvSpPr/>
              <p:nvPr/>
            </p:nvSpPr>
            <p:spPr>
              <a:xfrm>
                <a:off x="6350907" y="2941017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22559636-38CB-2436-532F-2BF026DAFB76}"/>
                  </a:ext>
                </a:extLst>
              </p:cNvPr>
              <p:cNvSpPr/>
              <p:nvPr/>
            </p:nvSpPr>
            <p:spPr>
              <a:xfrm rot="16200000">
                <a:off x="6350907" y="2950542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72B461C-368F-A1BF-77B6-F25AE330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338" y="4189925"/>
              <a:ext cx="3370162" cy="1433137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812E6C3-C233-11A1-63D4-7B90BB325D6F}"/>
                </a:ext>
              </a:extLst>
            </p:cNvPr>
            <p:cNvGrpSpPr/>
            <p:nvPr/>
          </p:nvGrpSpPr>
          <p:grpSpPr>
            <a:xfrm rot="2700000">
              <a:off x="3652998" y="4620545"/>
              <a:ext cx="342900" cy="342900"/>
              <a:chOff x="6350907" y="2779092"/>
              <a:chExt cx="342900" cy="342900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32BDEEED-7F1F-2827-0105-2672034BE536}"/>
                  </a:ext>
                </a:extLst>
              </p:cNvPr>
              <p:cNvSpPr/>
              <p:nvPr/>
            </p:nvSpPr>
            <p:spPr>
              <a:xfrm>
                <a:off x="6350907" y="2941017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2AFA5E19-EB6F-F2E4-E589-867C806D982C}"/>
                  </a:ext>
                </a:extLst>
              </p:cNvPr>
              <p:cNvSpPr/>
              <p:nvPr/>
            </p:nvSpPr>
            <p:spPr>
              <a:xfrm rot="16200000">
                <a:off x="6350907" y="2950542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2375AFE-67F4-5EE5-4482-3AAB5EF9B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4912" y="4377077"/>
              <a:ext cx="7941262" cy="1058834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F35F57C-9B8E-C63F-57E3-26A1DD06E092}"/>
                </a:ext>
              </a:extLst>
            </p:cNvPr>
            <p:cNvGrpSpPr/>
            <p:nvPr/>
          </p:nvGrpSpPr>
          <p:grpSpPr>
            <a:xfrm>
              <a:off x="6269826" y="4607824"/>
              <a:ext cx="342900" cy="342900"/>
              <a:chOff x="6350907" y="2779092"/>
              <a:chExt cx="342900" cy="3429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E9BF7190-577D-6A29-CA9D-C9A4D7FDEE62}"/>
                  </a:ext>
                </a:extLst>
              </p:cNvPr>
              <p:cNvSpPr/>
              <p:nvPr/>
            </p:nvSpPr>
            <p:spPr>
              <a:xfrm>
                <a:off x="6350907" y="2941017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5D17C2DD-55F6-E979-3926-2ED794CF104C}"/>
                  </a:ext>
                </a:extLst>
              </p:cNvPr>
              <p:cNvSpPr/>
              <p:nvPr/>
            </p:nvSpPr>
            <p:spPr>
              <a:xfrm rot="16200000">
                <a:off x="6350907" y="2950542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0B69B5E-DE78-AB2A-30B0-5B64A9D33DD5}"/>
                </a:ext>
              </a:extLst>
            </p:cNvPr>
            <p:cNvGrpSpPr/>
            <p:nvPr/>
          </p:nvGrpSpPr>
          <p:grpSpPr>
            <a:xfrm>
              <a:off x="9098751" y="4607824"/>
              <a:ext cx="342900" cy="342900"/>
              <a:chOff x="6350907" y="2779092"/>
              <a:chExt cx="342900" cy="342900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23A52D90-C878-0044-9A4C-0B4C85BC6B3F}"/>
                  </a:ext>
                </a:extLst>
              </p:cNvPr>
              <p:cNvSpPr/>
              <p:nvPr/>
            </p:nvSpPr>
            <p:spPr>
              <a:xfrm>
                <a:off x="6350907" y="2941017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B3F520CE-3887-A166-78E6-D9DD48700544}"/>
                  </a:ext>
                </a:extLst>
              </p:cNvPr>
              <p:cNvSpPr/>
              <p:nvPr/>
            </p:nvSpPr>
            <p:spPr>
              <a:xfrm rot="16200000">
                <a:off x="6350907" y="2950542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9F92BD1-355C-5D97-A4F0-257A2FCF20A8}"/>
                </a:ext>
              </a:extLst>
            </p:cNvPr>
            <p:cNvGrpSpPr/>
            <p:nvPr/>
          </p:nvGrpSpPr>
          <p:grpSpPr>
            <a:xfrm>
              <a:off x="3686239" y="6858000"/>
              <a:ext cx="342900" cy="117695"/>
              <a:chOff x="8763000" y="3171857"/>
              <a:chExt cx="342900" cy="117695"/>
            </a:xfrm>
          </p:grpSpPr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88903D3C-368F-0D84-AF8E-9CAD73F395A8}"/>
                  </a:ext>
                </a:extLst>
              </p:cNvPr>
              <p:cNvSpPr/>
              <p:nvPr/>
            </p:nvSpPr>
            <p:spPr>
              <a:xfrm>
                <a:off x="8763000" y="3171857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750A7FCE-0FDA-166B-64FF-B0B61293F69A}"/>
                  </a:ext>
                </a:extLst>
              </p:cNvPr>
              <p:cNvSpPr/>
              <p:nvPr/>
            </p:nvSpPr>
            <p:spPr>
              <a:xfrm>
                <a:off x="8763000" y="3289552"/>
                <a:ext cx="342900" cy="0"/>
              </a:xfrm>
              <a:custGeom>
                <a:avLst/>
                <a:gdLst>
                  <a:gd name="connsiteX0" fmla="*/ 0 w 342900"/>
                  <a:gd name="connsiteY0" fmla="*/ 0 h 0"/>
                  <a:gd name="connsiteX1" fmla="*/ 342900 w 342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2900">
                    <a:moveTo>
                      <a:pt x="0" y="0"/>
                    </a:moveTo>
                    <a:lnTo>
                      <a:pt x="342900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C02F35D-B8E0-52B5-AAD7-A2F62AB3B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79125" y="6029051"/>
              <a:ext cx="3633750" cy="165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932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491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EF86FE-056F-DF32-2DD9-EC8E2A43E2F6}"/>
              </a:ext>
            </a:extLst>
          </p:cNvPr>
          <p:cNvGrpSpPr/>
          <p:nvPr/>
        </p:nvGrpSpPr>
        <p:grpSpPr>
          <a:xfrm>
            <a:off x="1764664" y="377371"/>
            <a:ext cx="12046058" cy="5542691"/>
            <a:chOff x="1764664" y="377371"/>
            <a:chExt cx="12046058" cy="5542691"/>
          </a:xfrm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2907B1D-8CBD-6C8B-52D2-1042B94D6361}"/>
                </a:ext>
              </a:extLst>
            </p:cNvPr>
            <p:cNvSpPr/>
            <p:nvPr/>
          </p:nvSpPr>
          <p:spPr>
            <a:xfrm>
              <a:off x="2440759" y="377371"/>
              <a:ext cx="11369963" cy="4516582"/>
            </a:xfrm>
            <a:custGeom>
              <a:avLst/>
              <a:gdLst>
                <a:gd name="connsiteX0" fmla="*/ 0 w 11369963"/>
                <a:gd name="connsiteY0" fmla="*/ 0 h 4516582"/>
                <a:gd name="connsiteX1" fmla="*/ 0 w 11369963"/>
                <a:gd name="connsiteY1" fmla="*/ 4516582 h 4516582"/>
                <a:gd name="connsiteX2" fmla="*/ 11369963 w 11369963"/>
                <a:gd name="connsiteY2" fmla="*/ 4516582 h 451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69963" h="4516582">
                  <a:moveTo>
                    <a:pt x="0" y="0"/>
                  </a:moveTo>
                  <a:lnTo>
                    <a:pt x="0" y="4516582"/>
                  </a:lnTo>
                  <a:lnTo>
                    <a:pt x="11369963" y="4516582"/>
                  </a:lnTo>
                </a:path>
              </a:pathLst>
            </a:custGeom>
            <a:noFill/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0695224-BCB4-6A36-EDA3-1CF32E4BA082}"/>
                </a:ext>
              </a:extLst>
            </p:cNvPr>
            <p:cNvSpPr/>
            <p:nvPr/>
          </p:nvSpPr>
          <p:spPr>
            <a:xfrm>
              <a:off x="2440759" y="2844560"/>
              <a:ext cx="0" cy="2072640"/>
            </a:xfrm>
            <a:custGeom>
              <a:avLst/>
              <a:gdLst>
                <a:gd name="connsiteX0" fmla="*/ 0 w 0"/>
                <a:gd name="connsiteY0" fmla="*/ 0 h 2072640"/>
                <a:gd name="connsiteX1" fmla="*/ 0 w 0"/>
                <a:gd name="connsiteY1" fmla="*/ 2072640 h 207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072640">
                  <a:moveTo>
                    <a:pt x="0" y="0"/>
                  </a:moveTo>
                  <a:lnTo>
                    <a:pt x="0" y="207264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3FF6EE-2CE2-BCFF-4760-006887381B61}"/>
                </a:ext>
              </a:extLst>
            </p:cNvPr>
            <p:cNvSpPr/>
            <p:nvPr/>
          </p:nvSpPr>
          <p:spPr>
            <a:xfrm flipV="1">
              <a:off x="2481945" y="2844923"/>
              <a:ext cx="10858500" cy="2047875"/>
            </a:xfrm>
            <a:custGeom>
              <a:avLst/>
              <a:gdLst>
                <a:gd name="connsiteX0" fmla="*/ 0 w 10858500"/>
                <a:gd name="connsiteY0" fmla="*/ 2047875 h 2047875"/>
                <a:gd name="connsiteX1" fmla="*/ 2447925 w 10858500"/>
                <a:gd name="connsiteY1" fmla="*/ 2047875 h 2047875"/>
                <a:gd name="connsiteX2" fmla="*/ 2447925 w 10858500"/>
                <a:gd name="connsiteY2" fmla="*/ 0 h 2047875"/>
                <a:gd name="connsiteX3" fmla="*/ 10858500 w 10858500"/>
                <a:gd name="connsiteY3" fmla="*/ 0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0" h="2047875">
                  <a:moveTo>
                    <a:pt x="0" y="2047875"/>
                  </a:moveTo>
                  <a:lnTo>
                    <a:pt x="2447925" y="2047875"/>
                  </a:lnTo>
                  <a:lnTo>
                    <a:pt x="2447925" y="0"/>
                  </a:lnTo>
                  <a:lnTo>
                    <a:pt x="10858500" y="0"/>
                  </a:lnTo>
                </a:path>
              </a:pathLst>
            </a:custGeom>
            <a:noFill/>
            <a:ln w="76200">
              <a:solidFill>
                <a:srgbClr val="08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u(t)-u(t-T)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2AB0C265-E36C-C9E5-1C32-273802A327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941" y="377371"/>
              <a:ext cx="6312117" cy="982406"/>
            </a:xfrm>
            <a:prstGeom prst="rect">
              <a:avLst/>
            </a:prstGeom>
          </p:spPr>
        </p:pic>
        <p:pic>
          <p:nvPicPr>
            <p:cNvPr id="21" name="그림 20" descr="\documentclass[landscape]{oblivoir}&#10;\usepackage{a4wide}&#10;\usepackage{amsmath}&#10;\usepackage{amsfonts}&#10;\usepackage{amssymb}&#10;\usepackage{derivative}&#10;&#10;\pagestyle{empty}&#10;\singlespacing&#10;&#10;\begin{document}&#10;&#10;&#10;\begin{align*}&#10;t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ECF2A1CF-3CCF-AB47-2383-060E682D1DF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2724" y="5152571"/>
              <a:ext cx="305899" cy="629446"/>
            </a:xfrm>
            <a:prstGeom prst="rect">
              <a:avLst/>
            </a:prstGeom>
          </p:spPr>
        </p:pic>
        <p:pic>
          <p:nvPicPr>
            <p:cNvPr id="22" name="그림 21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1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CF25E71B-E2D9-5457-1E1B-C46B7A88C39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664" y="2488974"/>
              <a:ext cx="329430" cy="647094"/>
            </a:xfrm>
            <a:prstGeom prst="rect">
              <a:avLst/>
            </a:prstGeom>
          </p:spPr>
        </p:pic>
        <p:pic>
          <p:nvPicPr>
            <p:cNvPr id="25" name="그림 24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T&#10;\end{align*}&#10;&#10; \end{document}&#10;" title="IguanaTex Bitmap Display">
              <a:extLst>
                <a:ext uri="{FF2B5EF4-FFF2-40B4-BE49-F238E27FC236}">
                  <a16:creationId xmlns:a16="http://schemas.microsoft.com/office/drawing/2014/main" id="{7F0FFEE4-7E4C-125D-312C-9305E069179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007" y="5261202"/>
              <a:ext cx="670626" cy="658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275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36D1C51C-C350-5572-3DC9-8A719852462F}"/>
              </a:ext>
            </a:extLst>
          </p:cNvPr>
          <p:cNvGrpSpPr/>
          <p:nvPr/>
        </p:nvGrpSpPr>
        <p:grpSpPr>
          <a:xfrm>
            <a:off x="312030" y="123350"/>
            <a:ext cx="10546470" cy="6734650"/>
            <a:chOff x="312030" y="123350"/>
            <a:chExt cx="10546470" cy="6734650"/>
          </a:xfrm>
        </p:grpSpPr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E85FA654-27C4-20CD-ADE9-5B12BA64510A}"/>
                </a:ext>
              </a:extLst>
            </p:cNvPr>
            <p:cNvGrpSpPr/>
            <p:nvPr/>
          </p:nvGrpSpPr>
          <p:grpSpPr>
            <a:xfrm>
              <a:off x="312030" y="123350"/>
              <a:ext cx="10546470" cy="6734650"/>
              <a:chOff x="312030" y="123350"/>
              <a:chExt cx="10546470" cy="6734650"/>
            </a:xfrm>
          </p:grpSpPr>
          <p:sp>
            <p:nvSpPr>
              <p:cNvPr id="4" name="자유형: 도형 3">
                <a:extLst>
                  <a:ext uri="{FF2B5EF4-FFF2-40B4-BE49-F238E27FC236}">
                    <a16:creationId xmlns:a16="http://schemas.microsoft.com/office/drawing/2014/main" id="{086AB7DC-1BBC-BD8A-1A3E-58011BE62ABC}"/>
                  </a:ext>
                </a:extLst>
              </p:cNvPr>
              <p:cNvSpPr/>
              <p:nvPr/>
            </p:nvSpPr>
            <p:spPr>
              <a:xfrm>
                <a:off x="1062037" y="1160527"/>
                <a:ext cx="8963025" cy="5238750"/>
              </a:xfrm>
              <a:custGeom>
                <a:avLst/>
                <a:gdLst>
                  <a:gd name="connsiteX0" fmla="*/ 0 w 8963025"/>
                  <a:gd name="connsiteY0" fmla="*/ 0 h 5238750"/>
                  <a:gd name="connsiteX1" fmla="*/ 0 w 8963025"/>
                  <a:gd name="connsiteY1" fmla="*/ 5238750 h 5238750"/>
                  <a:gd name="connsiteX2" fmla="*/ 8963025 w 8963025"/>
                  <a:gd name="connsiteY2" fmla="*/ 5238750 h 52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63025" h="5238750">
                    <a:moveTo>
                      <a:pt x="0" y="0"/>
                    </a:moveTo>
                    <a:lnTo>
                      <a:pt x="0" y="5238750"/>
                    </a:lnTo>
                    <a:lnTo>
                      <a:pt x="8963025" y="523875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8365B4E-DC6D-72FB-528D-F270D0487E1A}"/>
                  </a:ext>
                </a:extLst>
              </p:cNvPr>
              <p:cNvGrpSpPr/>
              <p:nvPr/>
            </p:nvGrpSpPr>
            <p:grpSpPr>
              <a:xfrm>
                <a:off x="1071562" y="1446277"/>
                <a:ext cx="8872538" cy="4457700"/>
                <a:chOff x="1757362" y="847725"/>
                <a:chExt cx="8872538" cy="4457700"/>
              </a:xfrm>
            </p:grpSpPr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9BFC8A8C-3E87-05BF-71A5-FAD2711D93BF}"/>
                    </a:ext>
                  </a:extLst>
                </p:cNvPr>
                <p:cNvCxnSpPr/>
                <p:nvPr/>
              </p:nvCxnSpPr>
              <p:spPr>
                <a:xfrm>
                  <a:off x="1757362" y="53054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4E6688B5-062E-9246-A256-7101A7F744B7}"/>
                    </a:ext>
                  </a:extLst>
                </p:cNvPr>
                <p:cNvCxnSpPr/>
                <p:nvPr/>
              </p:nvCxnSpPr>
              <p:spPr>
                <a:xfrm>
                  <a:off x="1757362" y="48101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F665697E-A871-6E0F-62B4-6EAE864C8F68}"/>
                    </a:ext>
                  </a:extLst>
                </p:cNvPr>
                <p:cNvCxnSpPr/>
                <p:nvPr/>
              </p:nvCxnSpPr>
              <p:spPr>
                <a:xfrm>
                  <a:off x="1757362" y="43148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39A198C-086D-47DF-8EBB-8E5D794F6FB6}"/>
                    </a:ext>
                  </a:extLst>
                </p:cNvPr>
                <p:cNvCxnSpPr/>
                <p:nvPr/>
              </p:nvCxnSpPr>
              <p:spPr>
                <a:xfrm>
                  <a:off x="1757362" y="38195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89C26F15-AB56-8825-B3C8-5744E05184EE}"/>
                    </a:ext>
                  </a:extLst>
                </p:cNvPr>
                <p:cNvCxnSpPr/>
                <p:nvPr/>
              </p:nvCxnSpPr>
              <p:spPr>
                <a:xfrm>
                  <a:off x="1757362" y="33242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096FD063-A64C-1F78-1E82-175A499718EC}"/>
                    </a:ext>
                  </a:extLst>
                </p:cNvPr>
                <p:cNvCxnSpPr/>
                <p:nvPr/>
              </p:nvCxnSpPr>
              <p:spPr>
                <a:xfrm>
                  <a:off x="1757362" y="28289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07657F41-2626-88A5-490D-F89688F6C198}"/>
                    </a:ext>
                  </a:extLst>
                </p:cNvPr>
                <p:cNvCxnSpPr/>
                <p:nvPr/>
              </p:nvCxnSpPr>
              <p:spPr>
                <a:xfrm>
                  <a:off x="1757362" y="23336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EA9CD584-74F9-7120-6EC3-C39065D932BF}"/>
                    </a:ext>
                  </a:extLst>
                </p:cNvPr>
                <p:cNvCxnSpPr/>
                <p:nvPr/>
              </p:nvCxnSpPr>
              <p:spPr>
                <a:xfrm>
                  <a:off x="1757362" y="18383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6B97D628-3629-F1EF-DF1F-17A6C22407C9}"/>
                    </a:ext>
                  </a:extLst>
                </p:cNvPr>
                <p:cNvCxnSpPr/>
                <p:nvPr/>
              </p:nvCxnSpPr>
              <p:spPr>
                <a:xfrm>
                  <a:off x="1757362" y="13430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B45EA46-32CF-12B2-4F21-8749A43949B8}"/>
                    </a:ext>
                  </a:extLst>
                </p:cNvPr>
                <p:cNvCxnSpPr/>
                <p:nvPr/>
              </p:nvCxnSpPr>
              <p:spPr>
                <a:xfrm>
                  <a:off x="1757362" y="847725"/>
                  <a:ext cx="8872538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5841B70-2543-33DA-2BBD-8D7C1E8E6C40}"/>
                  </a:ext>
                </a:extLst>
              </p:cNvPr>
              <p:cNvSpPr/>
              <p:nvPr/>
            </p:nvSpPr>
            <p:spPr>
              <a:xfrm>
                <a:off x="1533524" y="2250147"/>
                <a:ext cx="8020050" cy="2773760"/>
              </a:xfrm>
              <a:custGeom>
                <a:avLst/>
                <a:gdLst>
                  <a:gd name="connsiteX0" fmla="*/ 0 w 8020050"/>
                  <a:gd name="connsiteY0" fmla="*/ 1918130 h 2773760"/>
                  <a:gd name="connsiteX1" fmla="*/ 2314575 w 8020050"/>
                  <a:gd name="connsiteY1" fmla="*/ 13130 h 2773760"/>
                  <a:gd name="connsiteX2" fmla="*/ 5667375 w 8020050"/>
                  <a:gd name="connsiteY2" fmla="*/ 2765855 h 2773760"/>
                  <a:gd name="connsiteX3" fmla="*/ 8020050 w 8020050"/>
                  <a:gd name="connsiteY3" fmla="*/ 851330 h 277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0050" h="2773760">
                    <a:moveTo>
                      <a:pt x="0" y="1918130"/>
                    </a:moveTo>
                    <a:cubicBezTo>
                      <a:pt x="685006" y="894986"/>
                      <a:pt x="1370013" y="-128158"/>
                      <a:pt x="2314575" y="13130"/>
                    </a:cubicBezTo>
                    <a:cubicBezTo>
                      <a:pt x="3259138" y="154417"/>
                      <a:pt x="4716463" y="2626155"/>
                      <a:pt x="5667375" y="2765855"/>
                    </a:cubicBezTo>
                    <a:cubicBezTo>
                      <a:pt x="6618287" y="2905555"/>
                      <a:pt x="7597775" y="1151368"/>
                      <a:pt x="8020050" y="85133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56AC7C8-23AE-A952-7D3E-094D53BC7D27}"/>
                  </a:ext>
                </a:extLst>
              </p:cNvPr>
              <p:cNvGrpSpPr/>
              <p:nvPr/>
            </p:nvGrpSpPr>
            <p:grpSpPr>
              <a:xfrm>
                <a:off x="1069181" y="1335152"/>
                <a:ext cx="8362950" cy="5064126"/>
                <a:chOff x="1754981" y="-1007269"/>
                <a:chExt cx="8362950" cy="8872538"/>
              </a:xfrm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992DDF-5A5C-AD49-726F-5975AE3EBC2F}"/>
                    </a:ext>
                  </a:extLst>
                </p:cNvPr>
                <p:cNvCxnSpPr/>
                <p:nvPr/>
              </p:nvCxnSpPr>
              <p:spPr>
                <a:xfrm rot="16200000">
                  <a:off x="1746154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DB7D6DC-2921-78C9-E41D-7A63B902CA83}"/>
                    </a:ext>
                  </a:extLst>
                </p:cNvPr>
                <p:cNvCxnSpPr/>
                <p:nvPr/>
              </p:nvCxnSpPr>
              <p:spPr>
                <a:xfrm rot="16200000">
                  <a:off x="1254216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85771D0-B3E3-C44B-12B6-45C164BF4C40}"/>
                    </a:ext>
                  </a:extLst>
                </p:cNvPr>
                <p:cNvCxnSpPr/>
                <p:nvPr/>
              </p:nvCxnSpPr>
              <p:spPr>
                <a:xfrm rot="16200000">
                  <a:off x="762278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EEF102B-63B8-B356-D660-2F1E7C46A5F7}"/>
                    </a:ext>
                  </a:extLst>
                </p:cNvPr>
                <p:cNvCxnSpPr/>
                <p:nvPr/>
              </p:nvCxnSpPr>
              <p:spPr>
                <a:xfrm rot="16200000">
                  <a:off x="270340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7E8A5C90-C1F8-72B7-FCDE-351890422182}"/>
                    </a:ext>
                  </a:extLst>
                </p:cNvPr>
                <p:cNvCxnSpPr/>
                <p:nvPr/>
              </p:nvCxnSpPr>
              <p:spPr>
                <a:xfrm rot="16200000">
                  <a:off x="-221598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5E907280-B0E6-A1E5-3A3A-20C314DA81A4}"/>
                    </a:ext>
                  </a:extLst>
                </p:cNvPr>
                <p:cNvCxnSpPr/>
                <p:nvPr/>
              </p:nvCxnSpPr>
              <p:spPr>
                <a:xfrm rot="16200000">
                  <a:off x="-713536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8CDADBD7-8642-9E9B-C4BA-7A2CC759C20E}"/>
                    </a:ext>
                  </a:extLst>
                </p:cNvPr>
                <p:cNvCxnSpPr/>
                <p:nvPr/>
              </p:nvCxnSpPr>
              <p:spPr>
                <a:xfrm rot="16200000">
                  <a:off x="-1205474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1923F6DF-549E-D3A3-4B05-9102C2763076}"/>
                    </a:ext>
                  </a:extLst>
                </p:cNvPr>
                <p:cNvCxnSpPr/>
                <p:nvPr/>
              </p:nvCxnSpPr>
              <p:spPr>
                <a:xfrm rot="16200000">
                  <a:off x="-1697412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62432337-9A05-BDB3-202D-35DD60C41BFA}"/>
                    </a:ext>
                  </a:extLst>
                </p:cNvPr>
                <p:cNvCxnSpPr/>
                <p:nvPr/>
              </p:nvCxnSpPr>
              <p:spPr>
                <a:xfrm rot="16200000">
                  <a:off x="-2189350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CF05A4E3-8107-0AE9-CE52-E482E47DA737}"/>
                    </a:ext>
                  </a:extLst>
                </p:cNvPr>
                <p:cNvCxnSpPr/>
                <p:nvPr/>
              </p:nvCxnSpPr>
              <p:spPr>
                <a:xfrm rot="16200000">
                  <a:off x="-2681288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9488A9F4-F3C8-D646-A12A-E62CE8ADD50A}"/>
                    </a:ext>
                  </a:extLst>
                </p:cNvPr>
                <p:cNvCxnSpPr/>
                <p:nvPr/>
              </p:nvCxnSpPr>
              <p:spPr>
                <a:xfrm rot="16200000">
                  <a:off x="5681662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3B73D848-E5C2-1D8C-0338-A402D9A4A822}"/>
                    </a:ext>
                  </a:extLst>
                </p:cNvPr>
                <p:cNvCxnSpPr/>
                <p:nvPr/>
              </p:nvCxnSpPr>
              <p:spPr>
                <a:xfrm rot="16200000">
                  <a:off x="5189720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C66999D7-71F3-3CE8-24BD-785B8949B2BE}"/>
                    </a:ext>
                  </a:extLst>
                </p:cNvPr>
                <p:cNvCxnSpPr/>
                <p:nvPr/>
              </p:nvCxnSpPr>
              <p:spPr>
                <a:xfrm rot="16200000">
                  <a:off x="4697782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B0431B86-7AC6-442C-272A-667857856E92}"/>
                    </a:ext>
                  </a:extLst>
                </p:cNvPr>
                <p:cNvCxnSpPr/>
                <p:nvPr/>
              </p:nvCxnSpPr>
              <p:spPr>
                <a:xfrm rot="16200000">
                  <a:off x="4205844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75570712-7545-428F-583E-E8A773658D16}"/>
                    </a:ext>
                  </a:extLst>
                </p:cNvPr>
                <p:cNvCxnSpPr/>
                <p:nvPr/>
              </p:nvCxnSpPr>
              <p:spPr>
                <a:xfrm rot="16200000">
                  <a:off x="3713906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B5CC8360-2741-88A8-150B-73175D61DB0C}"/>
                    </a:ext>
                  </a:extLst>
                </p:cNvPr>
                <p:cNvCxnSpPr/>
                <p:nvPr/>
              </p:nvCxnSpPr>
              <p:spPr>
                <a:xfrm rot="16200000">
                  <a:off x="3221968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E8D4F394-082E-A857-A0B4-AD2C8CC08353}"/>
                    </a:ext>
                  </a:extLst>
                </p:cNvPr>
                <p:cNvCxnSpPr/>
                <p:nvPr/>
              </p:nvCxnSpPr>
              <p:spPr>
                <a:xfrm rot="16200000">
                  <a:off x="2730030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EC9CDA31-C787-EAF5-5467-19C7DC6E4335}"/>
                    </a:ext>
                  </a:extLst>
                </p:cNvPr>
                <p:cNvCxnSpPr/>
                <p:nvPr/>
              </p:nvCxnSpPr>
              <p:spPr>
                <a:xfrm rot="16200000">
                  <a:off x="2238092" y="3429000"/>
                  <a:ext cx="8872538" cy="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10B979F7-75AD-4CA7-9B11-F1151E78EEE6}"/>
                  </a:ext>
                </a:extLst>
              </p:cNvPr>
              <p:cNvGrpSpPr/>
              <p:nvPr/>
            </p:nvGrpSpPr>
            <p:grpSpPr>
              <a:xfrm>
                <a:off x="1530158" y="2221335"/>
                <a:ext cx="7926192" cy="4202033"/>
                <a:chOff x="2215958" y="1622783"/>
                <a:chExt cx="7926192" cy="4202033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038F0E8A-F70B-197B-E688-5BBFE729D8B8}"/>
                    </a:ext>
                  </a:extLst>
                </p:cNvPr>
                <p:cNvGrpSpPr/>
                <p:nvPr/>
              </p:nvGrpSpPr>
              <p:grpSpPr>
                <a:xfrm>
                  <a:off x="2215958" y="3498850"/>
                  <a:ext cx="61913" cy="2301875"/>
                  <a:chOff x="2215958" y="3498850"/>
                  <a:chExt cx="61913" cy="2301875"/>
                </a:xfrm>
              </p:grpSpPr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A102C9D7-F28E-76D1-C704-20D085D8CE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27330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4F3886A7-7C6C-E4B7-1BF0-8C66E2597F78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67F0C306-D888-1B8E-E264-87B4FDCD42FE}"/>
                    </a:ext>
                  </a:extLst>
                </p:cNvPr>
                <p:cNvGrpSpPr/>
                <p:nvPr/>
              </p:nvGrpSpPr>
              <p:grpSpPr>
                <a:xfrm>
                  <a:off x="2711258" y="2805430"/>
                  <a:ext cx="61913" cy="2995295"/>
                  <a:chOff x="2215958" y="3498850"/>
                  <a:chExt cx="61913" cy="2995295"/>
                </a:xfrm>
              </p:grpSpPr>
              <p:cxnSp>
                <p:nvCxnSpPr>
                  <p:cNvPr id="53" name="직선 연결선 52">
                    <a:extLst>
                      <a:ext uri="{FF2B5EF4-FFF2-40B4-BE49-F238E27FC236}">
                        <a16:creationId xmlns:a16="http://schemas.microsoft.com/office/drawing/2014/main" id="{6A3CB80D-A04A-3021-3ECC-0F235ECB1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96672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8B09BA39-B230-CEE8-3537-248A3DDDF2D2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F68EB4D6-9024-DD75-EE10-575BC4A99880}"/>
                    </a:ext>
                  </a:extLst>
                </p:cNvPr>
                <p:cNvGrpSpPr/>
                <p:nvPr/>
              </p:nvGrpSpPr>
              <p:grpSpPr>
                <a:xfrm>
                  <a:off x="3206558" y="2203450"/>
                  <a:ext cx="61913" cy="3597275"/>
                  <a:chOff x="2215958" y="3498850"/>
                  <a:chExt cx="61913" cy="3597275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A3933C6E-5B45-6F34-D426-A0630756C0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356870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타원 56">
                    <a:extLst>
                      <a:ext uri="{FF2B5EF4-FFF2-40B4-BE49-F238E27FC236}">
                        <a16:creationId xmlns:a16="http://schemas.microsoft.com/office/drawing/2014/main" id="{D9282AC8-E318-E0C9-A510-77F440FE2226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123178B-E3D2-F9D4-1B0E-6F9A22F44729}"/>
                    </a:ext>
                  </a:extLst>
                </p:cNvPr>
                <p:cNvGrpSpPr/>
                <p:nvPr/>
              </p:nvGrpSpPr>
              <p:grpSpPr>
                <a:xfrm>
                  <a:off x="3701858" y="1814830"/>
                  <a:ext cx="61913" cy="3985895"/>
                  <a:chOff x="2215958" y="3498850"/>
                  <a:chExt cx="61913" cy="3985895"/>
                </a:xfrm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6201BE40-8047-706D-7F05-E4E6B5DA32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395732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타원 59">
                    <a:extLst>
                      <a:ext uri="{FF2B5EF4-FFF2-40B4-BE49-F238E27FC236}">
                        <a16:creationId xmlns:a16="http://schemas.microsoft.com/office/drawing/2014/main" id="{169B86A4-9938-AEF1-15AB-F392704AA482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DC6459D7-32FC-FE80-5A89-5396E23944C3}"/>
                    </a:ext>
                  </a:extLst>
                </p:cNvPr>
                <p:cNvGrpSpPr/>
                <p:nvPr/>
              </p:nvGrpSpPr>
              <p:grpSpPr>
                <a:xfrm>
                  <a:off x="4183709" y="1622783"/>
                  <a:ext cx="61913" cy="4177942"/>
                  <a:chOff x="2215958" y="3498850"/>
                  <a:chExt cx="61913" cy="4177942"/>
                </a:xfrm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657ADF92-DD59-C439-0800-8DAD1FBAD9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4149367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타원 63">
                    <a:extLst>
                      <a:ext uri="{FF2B5EF4-FFF2-40B4-BE49-F238E27FC236}">
                        <a16:creationId xmlns:a16="http://schemas.microsoft.com/office/drawing/2014/main" id="{25F99A9D-E01F-7F5B-797C-E686240C2C1D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E4D91230-D2FB-59C7-62DA-81793A83A47B}"/>
                    </a:ext>
                  </a:extLst>
                </p:cNvPr>
                <p:cNvGrpSpPr/>
                <p:nvPr/>
              </p:nvGrpSpPr>
              <p:grpSpPr>
                <a:xfrm>
                  <a:off x="4670482" y="1707516"/>
                  <a:ext cx="61913" cy="4117300"/>
                  <a:chOff x="2215958" y="3498850"/>
                  <a:chExt cx="61913" cy="4117300"/>
                </a:xfrm>
              </p:grpSpPr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EBB96FC9-12D2-1935-E909-673D5C2163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4088725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타원 66">
                    <a:extLst>
                      <a:ext uri="{FF2B5EF4-FFF2-40B4-BE49-F238E27FC236}">
                        <a16:creationId xmlns:a16="http://schemas.microsoft.com/office/drawing/2014/main" id="{F23E2B56-E9B1-8473-E07A-2EE85F7C32E4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DA03B876-B7BD-F7D5-DE1B-011FB71BBEF2}"/>
                    </a:ext>
                  </a:extLst>
                </p:cNvPr>
                <p:cNvGrpSpPr/>
                <p:nvPr/>
              </p:nvGrpSpPr>
              <p:grpSpPr>
                <a:xfrm>
                  <a:off x="5162424" y="1991955"/>
                  <a:ext cx="61913" cy="3808770"/>
                  <a:chOff x="2215958" y="3498850"/>
                  <a:chExt cx="61913" cy="3808770"/>
                </a:xfrm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C56CAB13-4886-B5C6-9956-8C9DEFB8A1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3780195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1687484D-46AB-6C61-E68C-D59CD38AE5E3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147CC4F8-D5C4-718E-3D7B-AB355BE38046}"/>
                    </a:ext>
                  </a:extLst>
                </p:cNvPr>
                <p:cNvGrpSpPr/>
                <p:nvPr/>
              </p:nvGrpSpPr>
              <p:grpSpPr>
                <a:xfrm>
                  <a:off x="5660510" y="2465030"/>
                  <a:ext cx="61913" cy="3359786"/>
                  <a:chOff x="2215958" y="3498850"/>
                  <a:chExt cx="61913" cy="3359786"/>
                </a:xfrm>
              </p:grpSpPr>
              <p:cxnSp>
                <p:nvCxnSpPr>
                  <p:cNvPr id="72" name="직선 연결선 71">
                    <a:extLst>
                      <a:ext uri="{FF2B5EF4-FFF2-40B4-BE49-F238E27FC236}">
                        <a16:creationId xmlns:a16="http://schemas.microsoft.com/office/drawing/2014/main" id="{65ADAE4C-5D4F-B2BC-9513-6FC096AA7C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3331211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634F3F76-5F97-F348-9483-05BE1A252D33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A2DC0CA3-19B1-2704-EC46-2C9C89DE4FB2}"/>
                    </a:ext>
                  </a:extLst>
                </p:cNvPr>
                <p:cNvGrpSpPr/>
                <p:nvPr/>
              </p:nvGrpSpPr>
              <p:grpSpPr>
                <a:xfrm>
                  <a:off x="6154828" y="3003551"/>
                  <a:ext cx="61913" cy="2797174"/>
                  <a:chOff x="2215958" y="3498850"/>
                  <a:chExt cx="61913" cy="2797174"/>
                </a:xfrm>
              </p:grpSpPr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02B3A990-3224-4A86-0F91-2742B17DE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768599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타원 75">
                    <a:extLst>
                      <a:ext uri="{FF2B5EF4-FFF2-40B4-BE49-F238E27FC236}">
                        <a16:creationId xmlns:a16="http://schemas.microsoft.com/office/drawing/2014/main" id="{82827C0A-7A30-C866-7263-CE191D612ECE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4AD595E6-8FCD-96BC-A188-E8E8458BB2B1}"/>
                    </a:ext>
                  </a:extLst>
                </p:cNvPr>
                <p:cNvGrpSpPr/>
                <p:nvPr/>
              </p:nvGrpSpPr>
              <p:grpSpPr>
                <a:xfrm>
                  <a:off x="6646766" y="3522941"/>
                  <a:ext cx="61913" cy="2301875"/>
                  <a:chOff x="2215958" y="3498850"/>
                  <a:chExt cx="61913" cy="2301875"/>
                </a:xfrm>
              </p:grpSpPr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AE5D7002-6E56-BA59-B8D6-0C0A83BFD7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27330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타원 78">
                    <a:extLst>
                      <a:ext uri="{FF2B5EF4-FFF2-40B4-BE49-F238E27FC236}">
                        <a16:creationId xmlns:a16="http://schemas.microsoft.com/office/drawing/2014/main" id="{AACE8F5C-CBCF-47F3-E216-FB0DF8E766DD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7956876C-DBC1-7E21-A4A2-3077B9E48D3C}"/>
                    </a:ext>
                  </a:extLst>
                </p:cNvPr>
                <p:cNvGrpSpPr/>
                <p:nvPr/>
              </p:nvGrpSpPr>
              <p:grpSpPr>
                <a:xfrm>
                  <a:off x="7142407" y="3994149"/>
                  <a:ext cx="61913" cy="1830667"/>
                  <a:chOff x="2215958" y="3498850"/>
                  <a:chExt cx="61913" cy="1830667"/>
                </a:xfrm>
              </p:grpSpPr>
              <p:cxnSp>
                <p:nvCxnSpPr>
                  <p:cNvPr id="81" name="직선 연결선 80">
                    <a:extLst>
                      <a:ext uri="{FF2B5EF4-FFF2-40B4-BE49-F238E27FC236}">
                        <a16:creationId xmlns:a16="http://schemas.microsoft.com/office/drawing/2014/main" id="{7A0AC7E6-E172-7621-444D-0B797CD026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1802092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타원 81">
                    <a:extLst>
                      <a:ext uri="{FF2B5EF4-FFF2-40B4-BE49-F238E27FC236}">
                        <a16:creationId xmlns:a16="http://schemas.microsoft.com/office/drawing/2014/main" id="{144C0D79-2EF1-7730-8E17-243427373483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62BFC7B3-A071-AD90-5A81-2D7238F79385}"/>
                    </a:ext>
                  </a:extLst>
                </p:cNvPr>
                <p:cNvGrpSpPr/>
                <p:nvPr/>
              </p:nvGrpSpPr>
              <p:grpSpPr>
                <a:xfrm>
                  <a:off x="7627980" y="4317444"/>
                  <a:ext cx="61913" cy="1507372"/>
                  <a:chOff x="2215958" y="3498850"/>
                  <a:chExt cx="61913" cy="1507372"/>
                </a:xfrm>
              </p:grpSpPr>
              <p:cxnSp>
                <p:nvCxnSpPr>
                  <p:cNvPr id="84" name="직선 연결선 83">
                    <a:extLst>
                      <a:ext uri="{FF2B5EF4-FFF2-40B4-BE49-F238E27FC236}">
                        <a16:creationId xmlns:a16="http://schemas.microsoft.com/office/drawing/2014/main" id="{23E6D543-4A1E-E2F5-EDEA-7AFC3A4D57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1478797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타원 84">
                    <a:extLst>
                      <a:ext uri="{FF2B5EF4-FFF2-40B4-BE49-F238E27FC236}">
                        <a16:creationId xmlns:a16="http://schemas.microsoft.com/office/drawing/2014/main" id="{15E0D38B-FD4D-C983-1E17-F2CDA08EAC52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422FD234-DFC6-EE7D-8E27-B0ECE27C76F3}"/>
                    </a:ext>
                  </a:extLst>
                </p:cNvPr>
                <p:cNvGrpSpPr/>
                <p:nvPr/>
              </p:nvGrpSpPr>
              <p:grpSpPr>
                <a:xfrm>
                  <a:off x="8125948" y="4386500"/>
                  <a:ext cx="61913" cy="1414225"/>
                  <a:chOff x="2215958" y="3498850"/>
                  <a:chExt cx="61913" cy="1414225"/>
                </a:xfrm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D2EFDC50-9546-FE83-20C2-BB19C79FB7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138565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타원 87">
                    <a:extLst>
                      <a:ext uri="{FF2B5EF4-FFF2-40B4-BE49-F238E27FC236}">
                        <a16:creationId xmlns:a16="http://schemas.microsoft.com/office/drawing/2014/main" id="{A5B8D046-1770-ACAE-5F6C-37B42AF956C2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71DD6064-CB50-59E1-83E9-FA7E8E5EF246}"/>
                    </a:ext>
                  </a:extLst>
                </p:cNvPr>
                <p:cNvGrpSpPr/>
                <p:nvPr/>
              </p:nvGrpSpPr>
              <p:grpSpPr>
                <a:xfrm>
                  <a:off x="8606459" y="4154487"/>
                  <a:ext cx="61913" cy="1646238"/>
                  <a:chOff x="2215958" y="3498850"/>
                  <a:chExt cx="61913" cy="1646238"/>
                </a:xfrm>
              </p:grpSpPr>
              <p:cxnSp>
                <p:nvCxnSpPr>
                  <p:cNvPr id="90" name="직선 연결선 89">
                    <a:extLst>
                      <a:ext uri="{FF2B5EF4-FFF2-40B4-BE49-F238E27FC236}">
                        <a16:creationId xmlns:a16="http://schemas.microsoft.com/office/drawing/2014/main" id="{B8A76FCC-A000-8ED5-B17B-5D4FFF3B3E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1617663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72E4C4D3-6A0B-1E01-0D2B-4A36442BC420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820DABC8-55E2-29B2-535B-CCD891DACD99}"/>
                    </a:ext>
                  </a:extLst>
                </p:cNvPr>
                <p:cNvGrpSpPr/>
                <p:nvPr/>
              </p:nvGrpSpPr>
              <p:grpSpPr>
                <a:xfrm>
                  <a:off x="9109824" y="3731299"/>
                  <a:ext cx="61913" cy="2069426"/>
                  <a:chOff x="2215958" y="3498850"/>
                  <a:chExt cx="61913" cy="2069426"/>
                </a:xfrm>
              </p:grpSpPr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C3ACB98E-BB5D-9583-5D61-6F9D4EECB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040851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4" name="타원 93">
                    <a:extLst>
                      <a:ext uri="{FF2B5EF4-FFF2-40B4-BE49-F238E27FC236}">
                        <a16:creationId xmlns:a16="http://schemas.microsoft.com/office/drawing/2014/main" id="{CA5E94E9-ADA3-20A0-FD8B-4A19D57E97D2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FD7C1E38-5B69-E877-08AE-35CCED168DA3}"/>
                    </a:ext>
                  </a:extLst>
                </p:cNvPr>
                <p:cNvGrpSpPr/>
                <p:nvPr/>
              </p:nvGrpSpPr>
              <p:grpSpPr>
                <a:xfrm>
                  <a:off x="9605963" y="3163887"/>
                  <a:ext cx="61913" cy="2636838"/>
                  <a:chOff x="2215958" y="3498850"/>
                  <a:chExt cx="61913" cy="2636838"/>
                </a:xfrm>
              </p:grpSpPr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1E462DCA-4968-2914-4860-515FEC0F9E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2608263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타원 96">
                    <a:extLst>
                      <a:ext uri="{FF2B5EF4-FFF2-40B4-BE49-F238E27FC236}">
                        <a16:creationId xmlns:a16="http://schemas.microsoft.com/office/drawing/2014/main" id="{DE30B821-4B79-2ACB-ECD6-8DD715FC4ADA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BBCD567D-0CF1-693A-ECCA-2971552E1D4F}"/>
                    </a:ext>
                  </a:extLst>
                </p:cNvPr>
                <p:cNvGrpSpPr/>
                <p:nvPr/>
              </p:nvGrpSpPr>
              <p:grpSpPr>
                <a:xfrm>
                  <a:off x="10080237" y="2580362"/>
                  <a:ext cx="61913" cy="3244454"/>
                  <a:chOff x="2215958" y="3498850"/>
                  <a:chExt cx="61913" cy="3244454"/>
                </a:xfrm>
              </p:grpSpPr>
              <p:cxnSp>
                <p:nvCxnSpPr>
                  <p:cNvPr id="99" name="직선 연결선 98">
                    <a:extLst>
                      <a:ext uri="{FF2B5EF4-FFF2-40B4-BE49-F238E27FC236}">
                        <a16:creationId xmlns:a16="http://schemas.microsoft.com/office/drawing/2014/main" id="{B265DC7D-CFEA-89F6-6523-77976487E8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46918" y="3527425"/>
                    <a:ext cx="0" cy="3215879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타원 99">
                    <a:extLst>
                      <a:ext uri="{FF2B5EF4-FFF2-40B4-BE49-F238E27FC236}">
                        <a16:creationId xmlns:a16="http://schemas.microsoft.com/office/drawing/2014/main" id="{33D5C8EB-CA7B-4B23-D936-77052C5A1DCA}"/>
                      </a:ext>
                    </a:extLst>
                  </p:cNvPr>
                  <p:cNvSpPr/>
                  <p:nvPr/>
                </p:nvSpPr>
                <p:spPr>
                  <a:xfrm>
                    <a:off x="2215958" y="3498850"/>
                    <a:ext cx="61913" cy="61913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AAFA71D4-A089-A05D-C5F4-7FADAFA98C34}"/>
                  </a:ext>
                </a:extLst>
              </p:cNvPr>
              <p:cNvGrpSpPr/>
              <p:nvPr/>
            </p:nvGrpSpPr>
            <p:grpSpPr>
              <a:xfrm>
                <a:off x="1503720" y="2386443"/>
                <a:ext cx="7970926" cy="2570235"/>
                <a:chOff x="1541820" y="1968866"/>
                <a:chExt cx="7970926" cy="2570235"/>
              </a:xfrm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F01AF2B1-63A6-C721-B47B-52A1093F9FBD}"/>
                    </a:ext>
                  </a:extLst>
                </p:cNvPr>
                <p:cNvSpPr/>
                <p:nvPr/>
              </p:nvSpPr>
              <p:spPr>
                <a:xfrm rot="18900000">
                  <a:off x="1541820" y="3466646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9D685965-D5AA-7827-3528-B6A5FA38B046}"/>
                    </a:ext>
                  </a:extLst>
                </p:cNvPr>
                <p:cNvSpPr/>
                <p:nvPr/>
              </p:nvSpPr>
              <p:spPr>
                <a:xfrm rot="18900000">
                  <a:off x="2052003" y="2969922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C4A61278-E968-4551-F6D4-3A78F4E3973C}"/>
                    </a:ext>
                  </a:extLst>
                </p:cNvPr>
                <p:cNvSpPr/>
                <p:nvPr/>
              </p:nvSpPr>
              <p:spPr>
                <a:xfrm rot="18900000">
                  <a:off x="2543157" y="2475942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8C5306C2-44B7-F6EE-E05D-88307EDBE953}"/>
                    </a:ext>
                  </a:extLst>
                </p:cNvPr>
                <p:cNvSpPr/>
                <p:nvPr/>
              </p:nvSpPr>
              <p:spPr>
                <a:xfrm rot="18900000">
                  <a:off x="3027346" y="1981267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498580AF-CFBD-DA8F-2D12-124631FFBD1C}"/>
                    </a:ext>
                  </a:extLst>
                </p:cNvPr>
                <p:cNvSpPr/>
                <p:nvPr/>
              </p:nvSpPr>
              <p:spPr>
                <a:xfrm rot="18900000">
                  <a:off x="3529489" y="1975482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4E158168-FF4B-A440-3288-FC9BF9A24A8F}"/>
                    </a:ext>
                  </a:extLst>
                </p:cNvPr>
                <p:cNvSpPr/>
                <p:nvPr/>
              </p:nvSpPr>
              <p:spPr>
                <a:xfrm rot="18900000">
                  <a:off x="4014661" y="1968866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F83E4977-DF75-1B16-9B6D-4AE9A15C07B6}"/>
                    </a:ext>
                  </a:extLst>
                </p:cNvPr>
                <p:cNvSpPr/>
                <p:nvPr/>
              </p:nvSpPr>
              <p:spPr>
                <a:xfrm rot="18900000">
                  <a:off x="4506514" y="1981267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2F05688F-9861-2234-F3EB-8CD9617E39BB}"/>
                    </a:ext>
                  </a:extLst>
                </p:cNvPr>
                <p:cNvSpPr/>
                <p:nvPr/>
              </p:nvSpPr>
              <p:spPr>
                <a:xfrm rot="18900000">
                  <a:off x="5001247" y="2467121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2DB14A22-EEA6-854F-1041-DB182CAF7ED4}"/>
                    </a:ext>
                  </a:extLst>
                </p:cNvPr>
                <p:cNvSpPr/>
                <p:nvPr/>
              </p:nvSpPr>
              <p:spPr>
                <a:xfrm rot="18900000">
                  <a:off x="5493760" y="2968681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B54DAF56-2DBF-3FEE-BCE5-60099899ADC3}"/>
                    </a:ext>
                  </a:extLst>
                </p:cNvPr>
                <p:cNvSpPr/>
                <p:nvPr/>
              </p:nvSpPr>
              <p:spPr>
                <a:xfrm rot="18900000">
                  <a:off x="5981480" y="3471404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7EB000BF-4674-10AB-9FCD-1A0CCF0D5916}"/>
                    </a:ext>
                  </a:extLst>
                </p:cNvPr>
                <p:cNvSpPr/>
                <p:nvPr/>
              </p:nvSpPr>
              <p:spPr>
                <a:xfrm rot="18900000">
                  <a:off x="6487595" y="3959090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7F10BDF-2670-C6E0-DD29-61C909C0BAF2}"/>
                    </a:ext>
                  </a:extLst>
                </p:cNvPr>
                <p:cNvSpPr/>
                <p:nvPr/>
              </p:nvSpPr>
              <p:spPr>
                <a:xfrm rot="18900000">
                  <a:off x="6974751" y="4454062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1C1B329B-905F-4448-D8D5-E5B5AC298B12}"/>
                    </a:ext>
                  </a:extLst>
                </p:cNvPr>
                <p:cNvSpPr/>
                <p:nvPr/>
              </p:nvSpPr>
              <p:spPr>
                <a:xfrm rot="18900000">
                  <a:off x="7462842" y="4446464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09E30341-EE54-33AD-F019-E25FFF21F88E}"/>
                    </a:ext>
                  </a:extLst>
                </p:cNvPr>
                <p:cNvSpPr/>
                <p:nvPr/>
              </p:nvSpPr>
              <p:spPr>
                <a:xfrm rot="18900000">
                  <a:off x="7951542" y="4454063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BABFB72B-8190-4FF9-484D-883F1A9E0234}"/>
                    </a:ext>
                  </a:extLst>
                </p:cNvPr>
                <p:cNvSpPr/>
                <p:nvPr/>
              </p:nvSpPr>
              <p:spPr>
                <a:xfrm rot="18900000">
                  <a:off x="8455347" y="3943605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B77B3543-1EA7-84B4-BC95-A7AA2E11A70C}"/>
                    </a:ext>
                  </a:extLst>
                </p:cNvPr>
                <p:cNvSpPr/>
                <p:nvPr/>
              </p:nvSpPr>
              <p:spPr>
                <a:xfrm rot="18900000">
                  <a:off x="8945755" y="3458169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59B8642A-C150-11E1-CCAD-A36D9BD0D0EF}"/>
                    </a:ext>
                  </a:extLst>
                </p:cNvPr>
                <p:cNvSpPr/>
                <p:nvPr/>
              </p:nvSpPr>
              <p:spPr>
                <a:xfrm rot="18900000">
                  <a:off x="9427708" y="2955272"/>
                  <a:ext cx="85038" cy="8503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89" name="그림 188" descr="\documentclass[landscape]{oblivoir}&#10;\usepackage{a4wide}&#10;\usepackage{amsmath}&#10;\usepackage{amsfonts}&#10;\usepackage{amssymb}&#10;\usepackage{derivative}&#10;&#10;\pagestyle{empty}&#10;\singlespacing&#10;&#10;\begin{document}&#10;&#10;time[t]&#10; \end{document}&#10;" title="IguanaTex Bitmap Display">
                <a:extLst>
                  <a:ext uri="{FF2B5EF4-FFF2-40B4-BE49-F238E27FC236}">
                    <a16:creationId xmlns:a16="http://schemas.microsoft.com/office/drawing/2014/main" id="{B671DEB7-E041-8348-2AC7-F350F02EE1F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7157" y="6603524"/>
                <a:ext cx="697905" cy="254476"/>
              </a:xfrm>
              <a:prstGeom prst="rect">
                <a:avLst/>
              </a:prstGeom>
            </p:spPr>
          </p:pic>
          <p:pic>
            <p:nvPicPr>
              <p:cNvPr id="192" name="그림 191" descr="\documentclass[landscape]{oblivoir}&#10;\usepackage{a4wide}&#10;\usepackage{amsmath}&#10;\usepackage{amsfonts}&#10;\usepackage{amssymb}&#10;\usepackage{derivative}&#10;&#10;\pagestyle{empty}&#10;\singlespacing&#10;&#10;\begin{document}&#10;&#10;value&#10; \end{document}&#10;" title="IguanaTex Bitmap Display">
                <a:extLst>
                  <a:ext uri="{FF2B5EF4-FFF2-40B4-BE49-F238E27FC236}">
                    <a16:creationId xmlns:a16="http://schemas.microsoft.com/office/drawing/2014/main" id="{95635FB0-697E-5BEF-2D5B-BB74664285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030" y="1335151"/>
                <a:ext cx="556191" cy="178286"/>
              </a:xfrm>
              <a:prstGeom prst="rect">
                <a:avLst/>
              </a:prstGeom>
            </p:spPr>
          </p:pic>
          <p:pic>
            <p:nvPicPr>
              <p:cNvPr id="194" name="그림 193" descr="\documentclass[landscape]{oblivoir}&#10;\usepackage{a4wide}&#10;\usepackage{amsmath}&#10;\usepackage{amsfonts}&#10;\usepackage{amssymb}&#10;\usepackage{derivative}&#10;&#10;\pagestyle{empty}&#10;\singlespacing&#10;&#10;\begin{document}&#10;&#10;&#10;continuous-time signal $y(t)$&#10;&#10; \end{document}&#10;" title="IguanaTex Bitmap Display">
                <a:extLst>
                  <a:ext uri="{FF2B5EF4-FFF2-40B4-BE49-F238E27FC236}">
                    <a16:creationId xmlns:a16="http://schemas.microsoft.com/office/drawing/2014/main" id="{129B3B26-C002-6730-2FAD-018970B7F06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7139" y="123350"/>
                <a:ext cx="2950095" cy="254476"/>
              </a:xfrm>
              <a:prstGeom prst="rect">
                <a:avLst/>
              </a:prstGeom>
            </p:spPr>
          </p:pic>
          <p:pic>
            <p:nvPicPr>
              <p:cNvPr id="199" name="그림 198" descr="\documentclass[landscape]{oblivoir}&#10;\usepackage{a4wide}&#10;\usepackage{amsmath}&#10;\usepackage{amsfonts}&#10;\usepackage{amssymb}&#10;\usepackage{derivative}&#10;&#10;\pagestyle{empty}&#10;\singlespacing&#10;&#10;\begin{document}&#10;&#10;&#10;discrete-time signal $y(k)$&#10;&#10; \end{document}&#10;" title="IguanaTex Bitmap Display">
                <a:extLst>
                  <a:ext uri="{FF2B5EF4-FFF2-40B4-BE49-F238E27FC236}">
                    <a16:creationId xmlns:a16="http://schemas.microsoft.com/office/drawing/2014/main" id="{FDEB72D7-1641-5D66-77FF-F920D5BB14B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6663" y="465692"/>
                <a:ext cx="2660571" cy="254476"/>
              </a:xfrm>
              <a:prstGeom prst="rect">
                <a:avLst/>
              </a:prstGeom>
            </p:spPr>
          </p:pic>
          <p:pic>
            <p:nvPicPr>
              <p:cNvPr id="202" name="그림 201" descr="\documentclass[landscape]{oblivoir}&#10;\usepackage{a4wide}&#10;\usepackage{amsmath}&#10;\usepackage{amsfonts}&#10;\usepackage{amssymb}&#10;\usepackage{derivative}&#10;&#10;\pagestyle{empty}&#10;\singlespacing&#10;&#10;\begin{document}&#10;&#10;&#10;digital signal $y_d(k)$&#10;&#10; \end{document}&#10;" title="IguanaTex Bitmap Display">
                <a:extLst>
                  <a:ext uri="{FF2B5EF4-FFF2-40B4-BE49-F238E27FC236}">
                    <a16:creationId xmlns:a16="http://schemas.microsoft.com/office/drawing/2014/main" id="{49FF5A64-9B51-34D1-5003-CD1671B5DFC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6186" y="827469"/>
                <a:ext cx="2051048" cy="254476"/>
              </a:xfrm>
              <a:prstGeom prst="rect">
                <a:avLst/>
              </a:prstGeom>
            </p:spPr>
          </p:pic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786610F5-A812-EE58-97E1-DB793597BA6D}"/>
                  </a:ext>
                </a:extLst>
              </p:cNvPr>
              <p:cNvSpPr/>
              <p:nvPr/>
            </p:nvSpPr>
            <p:spPr>
              <a:xfrm>
                <a:off x="10134600" y="228600"/>
                <a:ext cx="723900" cy="0"/>
              </a:xfrm>
              <a:custGeom>
                <a:avLst/>
                <a:gdLst>
                  <a:gd name="connsiteX0" fmla="*/ 0 w 723900"/>
                  <a:gd name="connsiteY0" fmla="*/ 0 h 0"/>
                  <a:gd name="connsiteX1" fmla="*/ 723900 w 723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3900">
                    <a:moveTo>
                      <a:pt x="0" y="0"/>
                    </a:moveTo>
                    <a:lnTo>
                      <a:pt x="72390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A86E29D7-7710-055E-7369-0BD52220E046}"/>
                  </a:ext>
                </a:extLst>
              </p:cNvPr>
              <p:cNvSpPr/>
              <p:nvPr/>
            </p:nvSpPr>
            <p:spPr>
              <a:xfrm>
                <a:off x="10134600" y="592930"/>
                <a:ext cx="723900" cy="0"/>
              </a:xfrm>
              <a:custGeom>
                <a:avLst/>
                <a:gdLst>
                  <a:gd name="connsiteX0" fmla="*/ 0 w 723900"/>
                  <a:gd name="connsiteY0" fmla="*/ 0 h 0"/>
                  <a:gd name="connsiteX1" fmla="*/ 723900 w 723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3900">
                    <a:moveTo>
                      <a:pt x="0" y="0"/>
                    </a:moveTo>
                    <a:lnTo>
                      <a:pt x="723900" y="0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B61A3091-33BA-4529-C48D-41AE715C2C4A}"/>
                  </a:ext>
                </a:extLst>
              </p:cNvPr>
              <p:cNvSpPr/>
              <p:nvPr/>
            </p:nvSpPr>
            <p:spPr>
              <a:xfrm>
                <a:off x="10451585" y="558507"/>
                <a:ext cx="61913" cy="6191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8314A9FB-8B24-0FDC-981F-5845928BA972}"/>
                  </a:ext>
                </a:extLst>
              </p:cNvPr>
              <p:cNvSpPr/>
              <p:nvPr/>
            </p:nvSpPr>
            <p:spPr>
              <a:xfrm rot="18900000">
                <a:off x="10440022" y="907807"/>
                <a:ext cx="85038" cy="8503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6" name="그림 235" descr="\documentclass[landscape]{oblivoir}&#10;\usepackage{a4wide}&#10;\usepackage{amsmath}&#10;\usepackage{amsfonts}&#10;\usepackage{amssymb}&#10;\usepackage{derivative}&#10;&#10;\pagestyle{empty}&#10;\singlespacing&#10;&#10;\begin{document}&#10;&#10;0000&#10;&#10; \end{document}&#10;" title="IguanaTex Bitmap Display">
              <a:extLst>
                <a:ext uri="{FF2B5EF4-FFF2-40B4-BE49-F238E27FC236}">
                  <a16:creationId xmlns:a16="http://schemas.microsoft.com/office/drawing/2014/main" id="{2F2B8875-29E9-CE6F-97B0-7A00B4A2D20D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6299493"/>
              <a:ext cx="487619" cy="173714"/>
            </a:xfrm>
            <a:prstGeom prst="rect">
              <a:avLst/>
            </a:prstGeom>
          </p:spPr>
        </p:pic>
        <p:pic>
          <p:nvPicPr>
            <p:cNvPr id="238" name="그림 237" descr="\documentclass[landscape]{oblivoir}&#10;\usepackage{a4wide}&#10;\usepackage{amsmath}&#10;\usepackage{amsfonts}&#10;\usepackage{amssymb}&#10;\usepackage{derivative}&#10;&#10;\pagestyle{empty}&#10;\singlespacing&#10;&#10;\begin{document}&#10;&#10;0001&#10;&#10; \end{document}&#10;" title="IguanaTex Bitmap Display">
              <a:extLst>
                <a:ext uri="{FF2B5EF4-FFF2-40B4-BE49-F238E27FC236}">
                  <a16:creationId xmlns:a16="http://schemas.microsoft.com/office/drawing/2014/main" id="{31EB7529-816D-C755-4BCC-0645D4A292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5817120"/>
              <a:ext cx="476952" cy="173714"/>
            </a:xfrm>
            <a:prstGeom prst="rect">
              <a:avLst/>
            </a:prstGeom>
          </p:spPr>
        </p:pic>
        <p:pic>
          <p:nvPicPr>
            <p:cNvPr id="240" name="그림 239" descr="\documentclass[landscape]{oblivoir}&#10;\usepackage{a4wide}&#10;\usepackage{amsmath}&#10;\usepackage{amsfonts}&#10;\usepackage{amssymb}&#10;\usepackage{derivative}&#10;&#10;\pagestyle{empty}&#10;\singlespacing&#10;&#10;\begin{document}&#10;&#10;0010&#10;&#10; \end{document}&#10;" title="IguanaTex Bitmap Display">
              <a:extLst>
                <a:ext uri="{FF2B5EF4-FFF2-40B4-BE49-F238E27FC236}">
                  <a16:creationId xmlns:a16="http://schemas.microsoft.com/office/drawing/2014/main" id="{9677A06D-3C80-5EB3-84A4-096B4B7164A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5321820"/>
              <a:ext cx="487619" cy="173714"/>
            </a:xfrm>
            <a:prstGeom prst="rect">
              <a:avLst/>
            </a:prstGeom>
          </p:spPr>
        </p:pic>
        <p:pic>
          <p:nvPicPr>
            <p:cNvPr id="242" name="그림 241" descr="\documentclass[landscape]{oblivoir}&#10;\usepackage{a4wide}&#10;\usepackage{amsmath}&#10;\usepackage{amsfonts}&#10;\usepackage{amssymb}&#10;\usepackage{derivative}&#10;&#10;\pagestyle{empty}&#10;\singlespacing&#10;&#10;\begin{document}&#10;&#10;0011&#10;&#10; \end{document}&#10;" title="IguanaTex Bitmap Display">
              <a:extLst>
                <a:ext uri="{FF2B5EF4-FFF2-40B4-BE49-F238E27FC236}">
                  <a16:creationId xmlns:a16="http://schemas.microsoft.com/office/drawing/2014/main" id="{70C466BA-A760-240F-4F7C-F9115DF50C5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4826520"/>
              <a:ext cx="476952" cy="173714"/>
            </a:xfrm>
            <a:prstGeom prst="rect">
              <a:avLst/>
            </a:prstGeom>
          </p:spPr>
        </p:pic>
        <p:pic>
          <p:nvPicPr>
            <p:cNvPr id="244" name="그림 243" descr="\documentclass[landscape]{oblivoir}&#10;\usepackage{a4wide}&#10;\usepackage{amsmath}&#10;\usepackage{amsfonts}&#10;\usepackage{amssymb}&#10;\usepackage{derivative}&#10;&#10;\pagestyle{empty}&#10;\singlespacing&#10;&#10;\begin{document}&#10;&#10;0100&#10;&#10; \end{document}&#10;" title="IguanaTex Bitmap Display">
              <a:extLst>
                <a:ext uri="{FF2B5EF4-FFF2-40B4-BE49-F238E27FC236}">
                  <a16:creationId xmlns:a16="http://schemas.microsoft.com/office/drawing/2014/main" id="{C5B772BA-353C-3BBE-E116-7D945343A2D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4331220"/>
              <a:ext cx="487619" cy="173714"/>
            </a:xfrm>
            <a:prstGeom prst="rect">
              <a:avLst/>
            </a:prstGeom>
          </p:spPr>
        </p:pic>
        <p:pic>
          <p:nvPicPr>
            <p:cNvPr id="246" name="그림 245" descr="\documentclass[landscape]{oblivoir}&#10;\usepackage{a4wide}&#10;\usepackage{amsmath}&#10;\usepackage{amsfonts}&#10;\usepackage{amssymb}&#10;\usepackage{derivative}&#10;&#10;\pagestyle{empty}&#10;\singlespacing&#10;&#10;\begin{document}&#10;&#10;0101&#10;&#10; \end{document}&#10;" title="IguanaTex Bitmap Display">
              <a:extLst>
                <a:ext uri="{FF2B5EF4-FFF2-40B4-BE49-F238E27FC236}">
                  <a16:creationId xmlns:a16="http://schemas.microsoft.com/office/drawing/2014/main" id="{E2D55289-3E7C-D74C-8BA1-768400F5B1F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90" y="3835920"/>
              <a:ext cx="476953" cy="173714"/>
            </a:xfrm>
            <a:prstGeom prst="rect">
              <a:avLst/>
            </a:prstGeom>
          </p:spPr>
        </p:pic>
        <p:pic>
          <p:nvPicPr>
            <p:cNvPr id="248" name="그림 247" descr="\documentclass[landscape]{oblivoir}&#10;\usepackage{a4wide}&#10;\usepackage{amsmath}&#10;\usepackage{amsfonts}&#10;\usepackage{amssymb}&#10;\usepackage{derivative}&#10;&#10;\pagestyle{empty}&#10;\singlespacing&#10;&#10;\begin{document}&#10;&#10;0110&#10;&#10; \end{document}&#10;" title="IguanaTex Bitmap Display">
              <a:extLst>
                <a:ext uri="{FF2B5EF4-FFF2-40B4-BE49-F238E27FC236}">
                  <a16:creationId xmlns:a16="http://schemas.microsoft.com/office/drawing/2014/main" id="{511A0E45-2656-0509-C528-789E2EEDEE2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89" y="3340620"/>
              <a:ext cx="487619" cy="173714"/>
            </a:xfrm>
            <a:prstGeom prst="rect">
              <a:avLst/>
            </a:prstGeom>
          </p:spPr>
        </p:pic>
        <p:pic>
          <p:nvPicPr>
            <p:cNvPr id="250" name="그림 249" descr="\documentclass[landscape]{oblivoir}&#10;\usepackage{a4wide}&#10;\usepackage{amsmath}&#10;\usepackage{amsfonts}&#10;\usepackage{amssymb}&#10;\usepackage{derivative}&#10;&#10;\pagestyle{empty}&#10;\singlespacing&#10;&#10;\begin{document}&#10;&#10;0111&#10;&#10; \end{document}&#10;" title="IguanaTex Bitmap Display">
              <a:extLst>
                <a:ext uri="{FF2B5EF4-FFF2-40B4-BE49-F238E27FC236}">
                  <a16:creationId xmlns:a16="http://schemas.microsoft.com/office/drawing/2014/main" id="{4B95088A-A992-C690-6A56-ED5D94DFCEF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90" y="2854660"/>
              <a:ext cx="476953" cy="173714"/>
            </a:xfrm>
            <a:prstGeom prst="rect">
              <a:avLst/>
            </a:prstGeom>
          </p:spPr>
        </p:pic>
        <p:pic>
          <p:nvPicPr>
            <p:cNvPr id="255" name="그림 254" descr="\documentclass[landscape]{oblivoir}&#10;\usepackage{a4wide}&#10;\usepackage{amsmath}&#10;\usepackage{amsfonts}&#10;\usepackage{amssymb}&#10;\usepackage{derivative}&#10;&#10;\pagestyle{empty}&#10;\singlespacing&#10;&#10;\begin{document}&#10;&#10;1000&#10;&#10; \end{document}&#10;" title="IguanaTex Bitmap Display">
              <a:extLst>
                <a:ext uri="{FF2B5EF4-FFF2-40B4-BE49-F238E27FC236}">
                  <a16:creationId xmlns:a16="http://schemas.microsoft.com/office/drawing/2014/main" id="{32358D83-2639-4D58-8D9C-AF611C22450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90" y="2350020"/>
              <a:ext cx="475429" cy="173714"/>
            </a:xfrm>
            <a:prstGeom prst="rect">
              <a:avLst/>
            </a:prstGeom>
          </p:spPr>
        </p:pic>
        <p:pic>
          <p:nvPicPr>
            <p:cNvPr id="257" name="그림 256" descr="\documentclass[landscape]{oblivoir}&#10;\usepackage{a4wide}&#10;\usepackage{amsmath}&#10;\usepackage{amsfonts}&#10;\usepackage{amssymb}&#10;\usepackage{derivative}&#10;&#10;\pagestyle{empty}&#10;\singlespacing&#10;&#10;\begin{document}&#10;&#10;1001&#10;&#10; \end{document}&#10;" title="IguanaTex Bitmap Display">
              <a:extLst>
                <a:ext uri="{FF2B5EF4-FFF2-40B4-BE49-F238E27FC236}">
                  <a16:creationId xmlns:a16="http://schemas.microsoft.com/office/drawing/2014/main" id="{5CEA7A1E-6B7E-21E0-0430-B608A026053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91" y="1837174"/>
              <a:ext cx="464763" cy="173714"/>
            </a:xfrm>
            <a:prstGeom prst="rect">
              <a:avLst/>
            </a:prstGeom>
          </p:spPr>
        </p:pic>
        <p:pic>
          <p:nvPicPr>
            <p:cNvPr id="259" name="그림 258" descr="\documentclass[landscape]{oblivoir}&#10;\usepackage{a4wide}&#10;\usepackage{amsmath}&#10;\usepackage{amsfonts}&#10;\usepackage{amssymb}&#10;\usepackage{derivative}&#10;&#10;\pagestyle{empty}&#10;\singlespacing&#10;&#10;\begin{document}&#10;&#10;1010&#10;&#10; \end{document}&#10;" title="IguanaTex Bitmap Display">
              <a:extLst>
                <a:ext uri="{FF2B5EF4-FFF2-40B4-BE49-F238E27FC236}">
                  <a16:creationId xmlns:a16="http://schemas.microsoft.com/office/drawing/2014/main" id="{3C9413B6-22B1-EA44-9337-E4BB2B7B503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290" y="1360943"/>
              <a:ext cx="475429" cy="17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38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374E91DC-BBEF-39D1-C924-61F102325E81}"/>
              </a:ext>
            </a:extLst>
          </p:cNvPr>
          <p:cNvGrpSpPr/>
          <p:nvPr/>
        </p:nvGrpSpPr>
        <p:grpSpPr>
          <a:xfrm>
            <a:off x="1779179" y="145141"/>
            <a:ext cx="12911230" cy="5757609"/>
            <a:chOff x="1779179" y="145141"/>
            <a:chExt cx="12911230" cy="575760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8D13DE4-DA56-62FB-161C-27E47C1D15C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779179" y="145141"/>
              <a:ext cx="12911230" cy="5757609"/>
              <a:chOff x="1779179" y="145141"/>
              <a:chExt cx="12911230" cy="5757609"/>
            </a:xfrm>
          </p:grpSpPr>
          <p:sp>
            <p:nvSpPr>
              <p:cNvPr id="5" name="자유형: 도형 4">
                <a:extLst>
                  <a:ext uri="{FF2B5EF4-FFF2-40B4-BE49-F238E27FC236}">
                    <a16:creationId xmlns:a16="http://schemas.microsoft.com/office/drawing/2014/main" id="{E81C6657-5BCE-0DEA-5094-5B46418262C4}"/>
                  </a:ext>
                </a:extLst>
              </p:cNvPr>
              <p:cNvSpPr/>
              <p:nvPr/>
            </p:nvSpPr>
            <p:spPr>
              <a:xfrm>
                <a:off x="2455274" y="145143"/>
                <a:ext cx="11369963" cy="4516582"/>
              </a:xfrm>
              <a:custGeom>
                <a:avLst/>
                <a:gdLst>
                  <a:gd name="connsiteX0" fmla="*/ 0 w 11369963"/>
                  <a:gd name="connsiteY0" fmla="*/ 0 h 4516582"/>
                  <a:gd name="connsiteX1" fmla="*/ 0 w 11369963"/>
                  <a:gd name="connsiteY1" fmla="*/ 4516582 h 4516582"/>
                  <a:gd name="connsiteX2" fmla="*/ 11369963 w 11369963"/>
                  <a:gd name="connsiteY2" fmla="*/ 4516582 h 4516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69963" h="4516582">
                    <a:moveTo>
                      <a:pt x="0" y="0"/>
                    </a:moveTo>
                    <a:lnTo>
                      <a:pt x="0" y="4516582"/>
                    </a:lnTo>
                    <a:lnTo>
                      <a:pt x="11369963" y="4516582"/>
                    </a:lnTo>
                  </a:path>
                </a:pathLst>
              </a:custGeom>
              <a:noFill/>
              <a:ln w="762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id="{718A101D-63FF-E29F-94C1-0A786BD9A419}"/>
                  </a:ext>
                </a:extLst>
              </p:cNvPr>
              <p:cNvSpPr/>
              <p:nvPr/>
            </p:nvSpPr>
            <p:spPr>
              <a:xfrm>
                <a:off x="2455274" y="2612332"/>
                <a:ext cx="0" cy="2072640"/>
              </a:xfrm>
              <a:custGeom>
                <a:avLst/>
                <a:gdLst>
                  <a:gd name="connsiteX0" fmla="*/ 0 w 0"/>
                  <a:gd name="connsiteY0" fmla="*/ 0 h 2072640"/>
                  <a:gd name="connsiteX1" fmla="*/ 0 w 0"/>
                  <a:gd name="connsiteY1" fmla="*/ 2072640 h 20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072640">
                    <a:moveTo>
                      <a:pt x="0" y="0"/>
                    </a:moveTo>
                    <a:lnTo>
                      <a:pt x="0" y="207264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u(t-kT)-u(t-(k+1)T)&#10;\end{align*}&#10;&#10; \end{document}&#10;" title="IguanaTex Bitmap Display">
                <a:extLst>
                  <a:ext uri="{FF2B5EF4-FFF2-40B4-BE49-F238E27FC236}">
                    <a16:creationId xmlns:a16="http://schemas.microsoft.com/office/drawing/2014/main" id="{FF426F22-615F-EB41-982E-EEEAD3F0BE3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4457" y="145141"/>
                <a:ext cx="11735952" cy="982406"/>
              </a:xfrm>
              <a:prstGeom prst="rect">
                <a:avLst/>
              </a:prstGeom>
            </p:spPr>
          </p:pic>
          <p:pic>
            <p:nvPicPr>
              <p:cNvPr id="9" name="그림 8" descr="\documentclass[landscape]{oblivoir}&#10;\usepackage{a4wide}&#10;\usepackage{amsmath}&#10;\usepackage{amsfonts}&#10;\usepackage{amssymb}&#10;\usepackage{derivative}&#10;&#10;\pagestyle{empty}&#10;\singlespacing&#10;&#10;\begin{document}&#10;&#10;&#10;\begin{align*}&#10;t&#10;\end{align*}&#10;&#10; \end{document}&#10;" title="IguanaTex Bitmap Display">
                <a:extLst>
                  <a:ext uri="{FF2B5EF4-FFF2-40B4-BE49-F238E27FC236}">
                    <a16:creationId xmlns:a16="http://schemas.microsoft.com/office/drawing/2014/main" id="{A3D9F1DD-FE1E-FB3C-0E20-D2DFFE84F88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7239" y="4920343"/>
                <a:ext cx="305899" cy="629446"/>
              </a:xfrm>
              <a:prstGeom prst="rect">
                <a:avLst/>
              </a:prstGeom>
            </p:spPr>
          </p:pic>
          <p:pic>
            <p:nvPicPr>
              <p:cNvPr id="10" name="그림 9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1&#10;\end{align*}&#10;&#10; \end{document}&#10;" title="IguanaTex Bitmap Display">
                <a:extLst>
                  <a:ext uri="{FF2B5EF4-FFF2-40B4-BE49-F238E27FC236}">
                    <a16:creationId xmlns:a16="http://schemas.microsoft.com/office/drawing/2014/main" id="{EA0F5DCE-125E-7FCC-F293-626AFDB7CC1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9179" y="2256746"/>
                <a:ext cx="329430" cy="647094"/>
              </a:xfrm>
              <a:prstGeom prst="rect">
                <a:avLst/>
              </a:prstGeom>
            </p:spPr>
          </p:pic>
          <p:pic>
            <p:nvPicPr>
              <p:cNvPr id="36" name="그림 35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kT&#10;\end{align*}&#10;&#10; \end{document}&#10;" title="IguanaTex Bitmap Display">
                <a:extLst>
                  <a:ext uri="{FF2B5EF4-FFF2-40B4-BE49-F238E27FC236}">
                    <a16:creationId xmlns:a16="http://schemas.microsoft.com/office/drawing/2014/main" id="{DD20DA62-5361-A659-301D-AEF85DAB24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4569" y="5067409"/>
                <a:ext cx="1176537" cy="688273"/>
              </a:xfrm>
              <a:prstGeom prst="rect">
                <a:avLst/>
              </a:prstGeom>
            </p:spPr>
          </p:pic>
          <p:pic>
            <p:nvPicPr>
              <p:cNvPr id="41" name="그림 40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(k+1)T&#10;\end{align*}&#10;&#10; \end{document}&#10;" title="IguanaTex Bitmap Display">
                <a:extLst>
                  <a:ext uri="{FF2B5EF4-FFF2-40B4-BE49-F238E27FC236}">
                    <a16:creationId xmlns:a16="http://schemas.microsoft.com/office/drawing/2014/main" id="{8DDD045D-337B-DCB2-24D7-4EAEEF24B6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1919" y="4920343"/>
                <a:ext cx="3576671" cy="982407"/>
              </a:xfrm>
              <a:prstGeom prst="rect">
                <a:avLst/>
              </a:prstGeom>
            </p:spPr>
          </p:pic>
          <p:pic>
            <p:nvPicPr>
              <p:cNvPr id="30" name="그림 29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\cdots&#10;\end{align*}&#10;&#10; \end{document}&#10;" title="IguanaTex Bitmap Display">
                <a:extLst>
                  <a:ext uri="{FF2B5EF4-FFF2-40B4-BE49-F238E27FC236}">
                    <a16:creationId xmlns:a16="http://schemas.microsoft.com/office/drawing/2014/main" id="{B47FDFC3-3CA1-F688-446F-88FEADDAE9B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0432" y="3460514"/>
                <a:ext cx="976525" cy="105888"/>
              </a:xfrm>
              <a:prstGeom prst="rect">
                <a:avLst/>
              </a:prstGeom>
            </p:spPr>
          </p:pic>
          <p:pic>
            <p:nvPicPr>
              <p:cNvPr id="33" name="그림 32" descr="\documentclass[landscape]{oblivoir}&#10;\usepackage{a4wide}&#10;\usepackage{amsmath}&#10;\usepackage{amsfonts}&#10;\usepackage{amssymb}&#10;\usepackage{derivative}&#10;&#10;\pagestyle{empty}&#10;\singlespacing&#10;&#10;\begin{document}&#10;&#10;&#10;\begin{align*}&#10;  \cdots&#10;\end{align*}&#10;&#10; \end{document}&#10;" title="IguanaTex Bitmap Display">
                <a:extLst>
                  <a:ext uri="{FF2B5EF4-FFF2-40B4-BE49-F238E27FC236}">
                    <a16:creationId xmlns:a16="http://schemas.microsoft.com/office/drawing/2014/main" id="{F47352A8-39B4-A218-9FF0-F67ACA2E08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9231" y="3460514"/>
                <a:ext cx="976525" cy="105888"/>
              </a:xfrm>
              <a:prstGeom prst="rect">
                <a:avLst/>
              </a:prstGeom>
            </p:spPr>
          </p:pic>
        </p:grp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EF7C358-F47B-67E2-925D-20E2D5068AD3}"/>
                </a:ext>
              </a:extLst>
            </p:cNvPr>
            <p:cNvSpPr/>
            <p:nvPr/>
          </p:nvSpPr>
          <p:spPr>
            <a:xfrm flipV="1">
              <a:off x="4922159" y="2612695"/>
              <a:ext cx="7280799" cy="2047875"/>
            </a:xfrm>
            <a:custGeom>
              <a:avLst/>
              <a:gdLst>
                <a:gd name="connsiteX0" fmla="*/ 0 w 10858500"/>
                <a:gd name="connsiteY0" fmla="*/ 2047875 h 2047875"/>
                <a:gd name="connsiteX1" fmla="*/ 2447925 w 10858500"/>
                <a:gd name="connsiteY1" fmla="*/ 2047875 h 2047875"/>
                <a:gd name="connsiteX2" fmla="*/ 2447925 w 10858500"/>
                <a:gd name="connsiteY2" fmla="*/ 0 h 2047875"/>
                <a:gd name="connsiteX3" fmla="*/ 10858500 w 10858500"/>
                <a:gd name="connsiteY3" fmla="*/ 0 h 2047875"/>
                <a:gd name="connsiteX0" fmla="*/ 0 w 7280799"/>
                <a:gd name="connsiteY0" fmla="*/ 2047875 h 2047875"/>
                <a:gd name="connsiteX1" fmla="*/ 2447925 w 7280799"/>
                <a:gd name="connsiteY1" fmla="*/ 2047875 h 2047875"/>
                <a:gd name="connsiteX2" fmla="*/ 2447925 w 7280799"/>
                <a:gd name="connsiteY2" fmla="*/ 0 h 2047875"/>
                <a:gd name="connsiteX3" fmla="*/ 7280799 w 7280799"/>
                <a:gd name="connsiteY3" fmla="*/ 0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0799" h="2047875">
                  <a:moveTo>
                    <a:pt x="0" y="2047875"/>
                  </a:moveTo>
                  <a:lnTo>
                    <a:pt x="2447925" y="2047875"/>
                  </a:lnTo>
                  <a:lnTo>
                    <a:pt x="2447925" y="0"/>
                  </a:lnTo>
                  <a:lnTo>
                    <a:pt x="7280799" y="0"/>
                  </a:lnTo>
                </a:path>
              </a:pathLst>
            </a:custGeom>
            <a:noFill/>
            <a:ln w="76200">
              <a:solidFill>
                <a:srgbClr val="08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3700877-7BC1-B189-BA47-A5D50004D75F}"/>
                </a:ext>
              </a:extLst>
            </p:cNvPr>
            <p:cNvSpPr/>
            <p:nvPr/>
          </p:nvSpPr>
          <p:spPr>
            <a:xfrm>
              <a:off x="2452915" y="2583997"/>
              <a:ext cx="2489200" cy="2070100"/>
            </a:xfrm>
            <a:custGeom>
              <a:avLst/>
              <a:gdLst>
                <a:gd name="connsiteX0" fmla="*/ 2489200 w 2489200"/>
                <a:gd name="connsiteY0" fmla="*/ 0 h 2070100"/>
                <a:gd name="connsiteX1" fmla="*/ 2489200 w 2489200"/>
                <a:gd name="connsiteY1" fmla="*/ 2070100 h 2070100"/>
                <a:gd name="connsiteX2" fmla="*/ 0 w 2489200"/>
                <a:gd name="connsiteY2" fmla="*/ 2070100 h 207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9200" h="2070100">
                  <a:moveTo>
                    <a:pt x="2489200" y="0"/>
                  </a:moveTo>
                  <a:lnTo>
                    <a:pt x="2489200" y="2070100"/>
                  </a:lnTo>
                  <a:lnTo>
                    <a:pt x="0" y="2070100"/>
                  </a:lnTo>
                </a:path>
              </a:pathLst>
            </a:custGeom>
            <a:noFill/>
            <a:ln w="76200">
              <a:solidFill>
                <a:srgbClr val="08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5942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BD9777-A766-64F4-0DC5-C44318F2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79" y="0"/>
            <a:ext cx="1015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52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" name="그룹 1232">
            <a:extLst>
              <a:ext uri="{FF2B5EF4-FFF2-40B4-BE49-F238E27FC236}">
                <a16:creationId xmlns:a16="http://schemas.microsoft.com/office/drawing/2014/main" id="{01D643BB-033A-CF7B-AA76-A75C3D14BA32}"/>
              </a:ext>
            </a:extLst>
          </p:cNvPr>
          <p:cNvGrpSpPr/>
          <p:nvPr/>
        </p:nvGrpSpPr>
        <p:grpSpPr>
          <a:xfrm>
            <a:off x="1409700" y="1190625"/>
            <a:ext cx="9693276" cy="4424363"/>
            <a:chOff x="1409700" y="1190625"/>
            <a:chExt cx="9693276" cy="4424363"/>
          </a:xfrm>
        </p:grpSpPr>
        <p:grpSp>
          <p:nvGrpSpPr>
            <p:cNvPr id="8" name="Group 205">
              <a:extLst>
                <a:ext uri="{FF2B5EF4-FFF2-40B4-BE49-F238E27FC236}">
                  <a16:creationId xmlns:a16="http://schemas.microsoft.com/office/drawing/2014/main" id="{2D67883A-8541-B6FB-EFA4-AECC8E1948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9700" y="1190625"/>
              <a:ext cx="9693275" cy="4335463"/>
              <a:chOff x="888" y="750"/>
              <a:chExt cx="6106" cy="2731"/>
            </a:xfrm>
          </p:grpSpPr>
          <p:sp>
            <p:nvSpPr>
              <p:cNvPr id="1033" name="Rectangle 5">
                <a:extLst>
                  <a:ext uri="{FF2B5EF4-FFF2-40B4-BE49-F238E27FC236}">
                    <a16:creationId xmlns:a16="http://schemas.microsoft.com/office/drawing/2014/main" id="{580885CD-5F44-BCE1-95F6-C2F71B59A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" y="778"/>
                <a:ext cx="5953" cy="11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4" name="Line 6">
                <a:extLst>
                  <a:ext uri="{FF2B5EF4-FFF2-40B4-BE49-F238E27FC236}">
                    <a16:creationId xmlns:a16="http://schemas.microsoft.com/office/drawing/2014/main" id="{B19E9FA4-BE3D-CC49-BFC5-C1A20EF2AD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889"/>
                <a:ext cx="595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5" name="Line 7">
                <a:extLst>
                  <a:ext uri="{FF2B5EF4-FFF2-40B4-BE49-F238E27FC236}">
                    <a16:creationId xmlns:a16="http://schemas.microsoft.com/office/drawing/2014/main" id="{92C0E7BE-D371-3394-E5D1-2114EE799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778"/>
                <a:ext cx="595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6" name="Line 8">
                <a:extLst>
                  <a:ext uri="{FF2B5EF4-FFF2-40B4-BE49-F238E27FC236}">
                    <a16:creationId xmlns:a16="http://schemas.microsoft.com/office/drawing/2014/main" id="{790B2E87-8070-B5CD-6FFA-4BCE2071E7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1" y="1830"/>
                <a:ext cx="0" cy="59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7" name="Line 9">
                <a:extLst>
                  <a:ext uri="{FF2B5EF4-FFF2-40B4-BE49-F238E27FC236}">
                    <a16:creationId xmlns:a16="http://schemas.microsoft.com/office/drawing/2014/main" id="{691CB047-5536-F03C-D7BF-9F9A40A5FE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3" y="1830"/>
                <a:ext cx="0" cy="59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8" name="Line 10">
                <a:extLst>
                  <a:ext uri="{FF2B5EF4-FFF2-40B4-BE49-F238E27FC236}">
                    <a16:creationId xmlns:a16="http://schemas.microsoft.com/office/drawing/2014/main" id="{0AFCBC50-2761-7DDF-5A2B-409092AC5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85" y="1830"/>
                <a:ext cx="0" cy="59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9" name="Line 11">
                <a:extLst>
                  <a:ext uri="{FF2B5EF4-FFF2-40B4-BE49-F238E27FC236}">
                    <a16:creationId xmlns:a16="http://schemas.microsoft.com/office/drawing/2014/main" id="{2390F603-90A8-D698-CEB4-BEF329590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77" y="1830"/>
                <a:ext cx="0" cy="59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0" name="Line 12">
                <a:extLst>
                  <a:ext uri="{FF2B5EF4-FFF2-40B4-BE49-F238E27FC236}">
                    <a16:creationId xmlns:a16="http://schemas.microsoft.com/office/drawing/2014/main" id="{0A6261DC-1A97-E7E2-ABE5-828275B965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70" y="1830"/>
                <a:ext cx="0" cy="59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1" name="Line 13">
                <a:extLst>
                  <a:ext uri="{FF2B5EF4-FFF2-40B4-BE49-F238E27FC236}">
                    <a16:creationId xmlns:a16="http://schemas.microsoft.com/office/drawing/2014/main" id="{F89C8530-A9FF-5598-0113-1B68295BD4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62" y="1830"/>
                <a:ext cx="0" cy="59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2" name="Line 14">
                <a:extLst>
                  <a:ext uri="{FF2B5EF4-FFF2-40B4-BE49-F238E27FC236}">
                    <a16:creationId xmlns:a16="http://schemas.microsoft.com/office/drawing/2014/main" id="{2E5BB42B-1025-1825-A508-184D979A8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54" y="1830"/>
                <a:ext cx="0" cy="59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3" name="Line 15">
                <a:extLst>
                  <a:ext uri="{FF2B5EF4-FFF2-40B4-BE49-F238E27FC236}">
                    <a16:creationId xmlns:a16="http://schemas.microsoft.com/office/drawing/2014/main" id="{7739F17D-FECA-1BC7-3967-7E8D51495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778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4" name="Line 16">
                <a:extLst>
                  <a:ext uri="{FF2B5EF4-FFF2-40B4-BE49-F238E27FC236}">
                    <a16:creationId xmlns:a16="http://schemas.microsoft.com/office/drawing/2014/main" id="{701F9036-72B7-C5B3-B88B-ECAE7C548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3" y="778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5" name="Line 17">
                <a:extLst>
                  <a:ext uri="{FF2B5EF4-FFF2-40B4-BE49-F238E27FC236}">
                    <a16:creationId xmlns:a16="http://schemas.microsoft.com/office/drawing/2014/main" id="{6D79CE02-BB74-F31C-6DA2-F43B308D9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5" y="778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6" name="Line 18">
                <a:extLst>
                  <a:ext uri="{FF2B5EF4-FFF2-40B4-BE49-F238E27FC236}">
                    <a16:creationId xmlns:a16="http://schemas.microsoft.com/office/drawing/2014/main" id="{9C75CE7E-07CD-31BF-47D9-3B9FB3465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7" y="778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7" name="Line 19">
                <a:extLst>
                  <a:ext uri="{FF2B5EF4-FFF2-40B4-BE49-F238E27FC236}">
                    <a16:creationId xmlns:a16="http://schemas.microsoft.com/office/drawing/2014/main" id="{A2C5A799-7284-EC36-89AA-55A10682B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70" y="778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8" name="Line 20">
                <a:extLst>
                  <a:ext uri="{FF2B5EF4-FFF2-40B4-BE49-F238E27FC236}">
                    <a16:creationId xmlns:a16="http://schemas.microsoft.com/office/drawing/2014/main" id="{DE121E20-1E7B-646F-E21B-C188F0051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2" y="778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9" name="Line 21">
                <a:extLst>
                  <a:ext uri="{FF2B5EF4-FFF2-40B4-BE49-F238E27FC236}">
                    <a16:creationId xmlns:a16="http://schemas.microsoft.com/office/drawing/2014/main" id="{44CB8A30-451D-F845-7B48-55D7BE73C2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54" y="778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0" name="Rectangle 22">
                <a:extLst>
                  <a:ext uri="{FF2B5EF4-FFF2-40B4-BE49-F238E27FC236}">
                    <a16:creationId xmlns:a16="http://schemas.microsoft.com/office/drawing/2014/main" id="{70CC9A72-A363-F3A2-2BC2-CFF647C43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1917"/>
                <a:ext cx="5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1" name="Rectangle 23">
                <a:extLst>
                  <a:ext uri="{FF2B5EF4-FFF2-40B4-BE49-F238E27FC236}">
                    <a16:creationId xmlns:a16="http://schemas.microsoft.com/office/drawing/2014/main" id="{72AD53A5-EECD-3E32-BB11-1E95756A1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7" y="1917"/>
                <a:ext cx="10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2" name="Rectangle 24">
                <a:extLst>
                  <a:ext uri="{FF2B5EF4-FFF2-40B4-BE49-F238E27FC236}">
                    <a16:creationId xmlns:a16="http://schemas.microsoft.com/office/drawing/2014/main" id="{DF9910BD-7805-5C9F-B36D-13A947005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1917"/>
                <a:ext cx="5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3" name="Rectangle 25">
                <a:extLst>
                  <a:ext uri="{FF2B5EF4-FFF2-40B4-BE49-F238E27FC236}">
                    <a16:creationId xmlns:a16="http://schemas.microsoft.com/office/drawing/2014/main" id="{FCE6E664-31BB-E1ED-C797-5FAC89E2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3" y="1917"/>
                <a:ext cx="10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4" name="Rectangle 26">
                <a:extLst>
                  <a:ext uri="{FF2B5EF4-FFF2-40B4-BE49-F238E27FC236}">
                    <a16:creationId xmlns:a16="http://schemas.microsoft.com/office/drawing/2014/main" id="{3A721EA6-1DA4-8F45-8C4B-0305B2F62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2" y="1917"/>
                <a:ext cx="5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" name="Rectangle 27">
                <a:extLst>
                  <a:ext uri="{FF2B5EF4-FFF2-40B4-BE49-F238E27FC236}">
                    <a16:creationId xmlns:a16="http://schemas.microsoft.com/office/drawing/2014/main" id="{95F86CD0-A624-64D9-BEDB-5190AF7DA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4" y="1917"/>
                <a:ext cx="10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" name="Rectangle 28">
                <a:extLst>
                  <a:ext uri="{FF2B5EF4-FFF2-40B4-BE49-F238E27FC236}">
                    <a16:creationId xmlns:a16="http://schemas.microsoft.com/office/drawing/2014/main" id="{F2F263D6-749E-F9DD-2892-7AD3519FE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7" y="1917"/>
                <a:ext cx="5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" name="Line 29">
                <a:extLst>
                  <a:ext uri="{FF2B5EF4-FFF2-40B4-BE49-F238E27FC236}">
                    <a16:creationId xmlns:a16="http://schemas.microsoft.com/office/drawing/2014/main" id="{3963F1C9-72CD-C96A-87B4-4D0B230778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1" y="778"/>
                <a:ext cx="0" cy="1111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8" name="Line 30">
                <a:extLst>
                  <a:ext uri="{FF2B5EF4-FFF2-40B4-BE49-F238E27FC236}">
                    <a16:creationId xmlns:a16="http://schemas.microsoft.com/office/drawing/2014/main" id="{CFE61060-D61D-A37E-9BC4-0B7E7551B4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54" y="778"/>
                <a:ext cx="0" cy="1111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9" name="Line 31">
                <a:extLst>
                  <a:ext uri="{FF2B5EF4-FFF2-40B4-BE49-F238E27FC236}">
                    <a16:creationId xmlns:a16="http://schemas.microsoft.com/office/drawing/2014/main" id="{4942B5FB-8A15-DD7A-6EE0-ED85A314E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889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0" name="Line 32">
                <a:extLst>
                  <a:ext uri="{FF2B5EF4-FFF2-40B4-BE49-F238E27FC236}">
                    <a16:creationId xmlns:a16="http://schemas.microsoft.com/office/drawing/2014/main" id="{DA71B4D3-F77D-2F97-9B25-41BDFB6C7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751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1" name="Line 33">
                <a:extLst>
                  <a:ext uri="{FF2B5EF4-FFF2-40B4-BE49-F238E27FC236}">
                    <a16:creationId xmlns:a16="http://schemas.microsoft.com/office/drawing/2014/main" id="{1C843981-B05B-C15C-1B8B-B688A1F97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612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2" name="Line 34">
                <a:extLst>
                  <a:ext uri="{FF2B5EF4-FFF2-40B4-BE49-F238E27FC236}">
                    <a16:creationId xmlns:a16="http://schemas.microsoft.com/office/drawing/2014/main" id="{98786F26-7F5C-3BA2-651C-5C1CC0987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473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3" name="Line 35">
                <a:extLst>
                  <a:ext uri="{FF2B5EF4-FFF2-40B4-BE49-F238E27FC236}">
                    <a16:creationId xmlns:a16="http://schemas.microsoft.com/office/drawing/2014/main" id="{F5B8440C-5876-9111-F01A-2B6A4560A8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334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4" name="Line 36">
                <a:extLst>
                  <a:ext uri="{FF2B5EF4-FFF2-40B4-BE49-F238E27FC236}">
                    <a16:creationId xmlns:a16="http://schemas.microsoft.com/office/drawing/2014/main" id="{22AEBA61-F1C1-7D4F-920E-E1700D056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195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5" name="Line 37">
                <a:extLst>
                  <a:ext uri="{FF2B5EF4-FFF2-40B4-BE49-F238E27FC236}">
                    <a16:creationId xmlns:a16="http://schemas.microsoft.com/office/drawing/2014/main" id="{EA4363CF-272D-8B5E-01D0-F5E2C7DC72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056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6" name="Line 38">
                <a:extLst>
                  <a:ext uri="{FF2B5EF4-FFF2-40B4-BE49-F238E27FC236}">
                    <a16:creationId xmlns:a16="http://schemas.microsoft.com/office/drawing/2014/main" id="{4D9B89F9-CE84-93E2-0E56-9F537B26F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917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7" name="Line 39">
                <a:extLst>
                  <a:ext uri="{FF2B5EF4-FFF2-40B4-BE49-F238E27FC236}">
                    <a16:creationId xmlns:a16="http://schemas.microsoft.com/office/drawing/2014/main" id="{FDFFD068-1F13-3220-1521-84FB3B8ED1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778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8" name="Line 40">
                <a:extLst>
                  <a:ext uri="{FF2B5EF4-FFF2-40B4-BE49-F238E27FC236}">
                    <a16:creationId xmlns:a16="http://schemas.microsoft.com/office/drawing/2014/main" id="{966CAA7B-9EED-7130-8DD5-8523CD43BC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1889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9" name="Line 41">
                <a:extLst>
                  <a:ext uri="{FF2B5EF4-FFF2-40B4-BE49-F238E27FC236}">
                    <a16:creationId xmlns:a16="http://schemas.microsoft.com/office/drawing/2014/main" id="{D5F7FEA6-926D-1711-CD43-D2E07C153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1751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0" name="Line 42">
                <a:extLst>
                  <a:ext uri="{FF2B5EF4-FFF2-40B4-BE49-F238E27FC236}">
                    <a16:creationId xmlns:a16="http://schemas.microsoft.com/office/drawing/2014/main" id="{61ECC2A4-EAC1-AB50-FD8C-6FD7BD253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1612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1" name="Line 43">
                <a:extLst>
                  <a:ext uri="{FF2B5EF4-FFF2-40B4-BE49-F238E27FC236}">
                    <a16:creationId xmlns:a16="http://schemas.microsoft.com/office/drawing/2014/main" id="{793E9416-01B9-07AD-184B-64FD719CF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1473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2" name="Line 44">
                <a:extLst>
                  <a:ext uri="{FF2B5EF4-FFF2-40B4-BE49-F238E27FC236}">
                    <a16:creationId xmlns:a16="http://schemas.microsoft.com/office/drawing/2014/main" id="{23AF40C0-6EE7-11B2-F3F3-7D2A66A98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1334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3" name="Line 45">
                <a:extLst>
                  <a:ext uri="{FF2B5EF4-FFF2-40B4-BE49-F238E27FC236}">
                    <a16:creationId xmlns:a16="http://schemas.microsoft.com/office/drawing/2014/main" id="{7DCD0B89-44C2-BAFE-1A48-0A98ED513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1195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4" name="Line 46">
                <a:extLst>
                  <a:ext uri="{FF2B5EF4-FFF2-40B4-BE49-F238E27FC236}">
                    <a16:creationId xmlns:a16="http://schemas.microsoft.com/office/drawing/2014/main" id="{73E062E5-9558-4D19-A5E9-CD74F4708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1056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5" name="Line 47">
                <a:extLst>
                  <a:ext uri="{FF2B5EF4-FFF2-40B4-BE49-F238E27FC236}">
                    <a16:creationId xmlns:a16="http://schemas.microsoft.com/office/drawing/2014/main" id="{18809905-12B5-4F56-D7B0-1ABD3E62C3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917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6" name="Line 48">
                <a:extLst>
                  <a:ext uri="{FF2B5EF4-FFF2-40B4-BE49-F238E27FC236}">
                    <a16:creationId xmlns:a16="http://schemas.microsoft.com/office/drawing/2014/main" id="{EB6DE169-E77A-6879-1795-3AB2D94DDC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778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7" name="Rectangle 49">
                <a:extLst>
                  <a:ext uri="{FF2B5EF4-FFF2-40B4-BE49-F238E27FC236}">
                    <a16:creationId xmlns:a16="http://schemas.microsoft.com/office/drawing/2014/main" id="{A9CF0F03-E423-32C5-69B0-D81B31EB0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" y="1861"/>
                <a:ext cx="7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8" name="Rectangle 50">
                <a:extLst>
                  <a:ext uri="{FF2B5EF4-FFF2-40B4-BE49-F238E27FC236}">
                    <a16:creationId xmlns:a16="http://schemas.microsoft.com/office/drawing/2014/main" id="{3584A480-274B-1162-DC5A-6E3403E66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1723"/>
                <a:ext cx="12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9" name="Rectangle 51">
                <a:extLst>
                  <a:ext uri="{FF2B5EF4-FFF2-40B4-BE49-F238E27FC236}">
                    <a16:creationId xmlns:a16="http://schemas.microsoft.com/office/drawing/2014/main" id="{A6B7CE53-2B54-E423-8360-44E9DD89C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" y="1582"/>
                <a:ext cx="7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0" name="Rectangle 52">
                <a:extLst>
                  <a:ext uri="{FF2B5EF4-FFF2-40B4-BE49-F238E27FC236}">
                    <a16:creationId xmlns:a16="http://schemas.microsoft.com/office/drawing/2014/main" id="{B464C68C-442E-3449-870D-C6CB7C09E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1444"/>
                <a:ext cx="12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-0.5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1" name="Rectangle 53">
                <a:extLst>
                  <a:ext uri="{FF2B5EF4-FFF2-40B4-BE49-F238E27FC236}">
                    <a16:creationId xmlns:a16="http://schemas.microsoft.com/office/drawing/2014/main" id="{9BB46271-A95D-73FC-E254-09486AC25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" y="1307"/>
                <a:ext cx="5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2" name="Rectangle 54">
                <a:extLst>
                  <a:ext uri="{FF2B5EF4-FFF2-40B4-BE49-F238E27FC236}">
                    <a16:creationId xmlns:a16="http://schemas.microsoft.com/office/drawing/2014/main" id="{D92DB3D4-6D35-3548-C2F3-3DBF2434F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" y="1166"/>
                <a:ext cx="10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3" name="Rectangle 55">
                <a:extLst>
                  <a:ext uri="{FF2B5EF4-FFF2-40B4-BE49-F238E27FC236}">
                    <a16:creationId xmlns:a16="http://schemas.microsoft.com/office/drawing/2014/main" id="{10DC2FE8-03C8-0B1C-338F-E167C8E0A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" y="1028"/>
                <a:ext cx="5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4" name="Rectangle 56">
                <a:extLst>
                  <a:ext uri="{FF2B5EF4-FFF2-40B4-BE49-F238E27FC236}">
                    <a16:creationId xmlns:a16="http://schemas.microsoft.com/office/drawing/2014/main" id="{6717E15C-8293-8DC0-C34C-9DAF861F7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" y="887"/>
                <a:ext cx="10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5" name="Rectangle 57">
                <a:extLst>
                  <a:ext uri="{FF2B5EF4-FFF2-40B4-BE49-F238E27FC236}">
                    <a16:creationId xmlns:a16="http://schemas.microsoft.com/office/drawing/2014/main" id="{47C482E0-0160-C595-F68D-3ADFCA205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" y="750"/>
                <a:ext cx="5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6" name="Freeform 58">
                <a:extLst>
                  <a:ext uri="{FF2B5EF4-FFF2-40B4-BE49-F238E27FC236}">
                    <a16:creationId xmlns:a16="http://schemas.microsoft.com/office/drawing/2014/main" id="{E4332C47-13EC-0823-6516-7615BCFDF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" y="779"/>
                <a:ext cx="5953" cy="1110"/>
              </a:xfrm>
              <a:custGeom>
                <a:avLst/>
                <a:gdLst>
                  <a:gd name="T0" fmla="*/ 94 w 5953"/>
                  <a:gd name="T1" fmla="*/ 951 h 1110"/>
                  <a:gd name="T2" fmla="*/ 187 w 5953"/>
                  <a:gd name="T3" fmla="*/ 39 h 1110"/>
                  <a:gd name="T4" fmla="*/ 280 w 5953"/>
                  <a:gd name="T5" fmla="*/ 906 h 1110"/>
                  <a:gd name="T6" fmla="*/ 374 w 5953"/>
                  <a:gd name="T7" fmla="*/ 561 h 1110"/>
                  <a:gd name="T8" fmla="*/ 467 w 5953"/>
                  <a:gd name="T9" fmla="*/ 368 h 1110"/>
                  <a:gd name="T10" fmla="*/ 560 w 5953"/>
                  <a:gd name="T11" fmla="*/ 801 h 1110"/>
                  <a:gd name="T12" fmla="*/ 654 w 5953"/>
                  <a:gd name="T13" fmla="*/ 417 h 1110"/>
                  <a:gd name="T14" fmla="*/ 747 w 5953"/>
                  <a:gd name="T15" fmla="*/ 586 h 1110"/>
                  <a:gd name="T16" fmla="*/ 840 w 5953"/>
                  <a:gd name="T17" fmla="*/ 555 h 1110"/>
                  <a:gd name="T18" fmla="*/ 933 w 5953"/>
                  <a:gd name="T19" fmla="*/ 666 h 1110"/>
                  <a:gd name="T20" fmla="*/ 1026 w 5953"/>
                  <a:gd name="T21" fmla="*/ 354 h 1110"/>
                  <a:gd name="T22" fmla="*/ 1120 w 5953"/>
                  <a:gd name="T23" fmla="*/ 758 h 1110"/>
                  <a:gd name="T24" fmla="*/ 1214 w 5953"/>
                  <a:gd name="T25" fmla="*/ 615 h 1110"/>
                  <a:gd name="T26" fmla="*/ 1307 w 5953"/>
                  <a:gd name="T27" fmla="*/ 163 h 1110"/>
                  <a:gd name="T28" fmla="*/ 1401 w 5953"/>
                  <a:gd name="T29" fmla="*/ 1069 h 1110"/>
                  <a:gd name="T30" fmla="*/ 1494 w 5953"/>
                  <a:gd name="T31" fmla="*/ 200 h 1110"/>
                  <a:gd name="T32" fmla="*/ 1588 w 5953"/>
                  <a:gd name="T33" fmla="*/ 434 h 1110"/>
                  <a:gd name="T34" fmla="*/ 1681 w 5953"/>
                  <a:gd name="T35" fmla="*/ 931 h 1110"/>
                  <a:gd name="T36" fmla="*/ 1774 w 5953"/>
                  <a:gd name="T37" fmla="*/ 40 h 1110"/>
                  <a:gd name="T38" fmla="*/ 1867 w 5953"/>
                  <a:gd name="T39" fmla="*/ 947 h 1110"/>
                  <a:gd name="T40" fmla="*/ 1960 w 5953"/>
                  <a:gd name="T41" fmla="*/ 398 h 1110"/>
                  <a:gd name="T42" fmla="*/ 2053 w 5953"/>
                  <a:gd name="T43" fmla="*/ 450 h 1110"/>
                  <a:gd name="T44" fmla="*/ 2147 w 5953"/>
                  <a:gd name="T45" fmla="*/ 805 h 1110"/>
                  <a:gd name="T46" fmla="*/ 2241 w 5953"/>
                  <a:gd name="T47" fmla="*/ 404 h 1110"/>
                  <a:gd name="T48" fmla="*/ 2334 w 5953"/>
                  <a:gd name="T49" fmla="*/ 596 h 1110"/>
                  <a:gd name="T50" fmla="*/ 2428 w 5953"/>
                  <a:gd name="T51" fmla="*/ 544 h 1110"/>
                  <a:gd name="T52" fmla="*/ 2521 w 5953"/>
                  <a:gd name="T53" fmla="*/ 693 h 1110"/>
                  <a:gd name="T54" fmla="*/ 2614 w 5953"/>
                  <a:gd name="T55" fmla="*/ 327 h 1110"/>
                  <a:gd name="T56" fmla="*/ 2708 w 5953"/>
                  <a:gd name="T57" fmla="*/ 720 h 1110"/>
                  <a:gd name="T58" fmla="*/ 2802 w 5953"/>
                  <a:gd name="T59" fmla="*/ 687 h 1110"/>
                  <a:gd name="T60" fmla="*/ 2895 w 5953"/>
                  <a:gd name="T61" fmla="*/ 183 h 1110"/>
                  <a:gd name="T62" fmla="*/ 2988 w 5953"/>
                  <a:gd name="T63" fmla="*/ 1071 h 1110"/>
                  <a:gd name="T64" fmla="*/ 3081 w 5953"/>
                  <a:gd name="T65" fmla="*/ 159 h 1110"/>
                  <a:gd name="T66" fmla="*/ 3173 w 5953"/>
                  <a:gd name="T67" fmla="*/ 788 h 1110"/>
                  <a:gd name="T68" fmla="*/ 3268 w 5953"/>
                  <a:gd name="T69" fmla="*/ 888 h 1110"/>
                  <a:gd name="T70" fmla="*/ 3361 w 5953"/>
                  <a:gd name="T71" fmla="*/ 39 h 1110"/>
                  <a:gd name="T72" fmla="*/ 3454 w 5953"/>
                  <a:gd name="T73" fmla="*/ 966 h 1110"/>
                  <a:gd name="T74" fmla="*/ 3547 w 5953"/>
                  <a:gd name="T75" fmla="*/ 373 h 1110"/>
                  <a:gd name="T76" fmla="*/ 3642 w 5953"/>
                  <a:gd name="T77" fmla="*/ 359 h 1110"/>
                  <a:gd name="T78" fmla="*/ 3735 w 5953"/>
                  <a:gd name="T79" fmla="*/ 790 h 1110"/>
                  <a:gd name="T80" fmla="*/ 3828 w 5953"/>
                  <a:gd name="T81" fmla="*/ 390 h 1110"/>
                  <a:gd name="T82" fmla="*/ 3922 w 5953"/>
                  <a:gd name="T83" fmla="*/ 572 h 1110"/>
                  <a:gd name="T84" fmla="*/ 4015 w 5953"/>
                  <a:gd name="T85" fmla="*/ 549 h 1110"/>
                  <a:gd name="T86" fmla="*/ 4108 w 5953"/>
                  <a:gd name="T87" fmla="*/ 679 h 1110"/>
                  <a:gd name="T88" fmla="*/ 4202 w 5953"/>
                  <a:gd name="T89" fmla="*/ 314 h 1110"/>
                  <a:gd name="T90" fmla="*/ 4295 w 5953"/>
                  <a:gd name="T91" fmla="*/ 751 h 1110"/>
                  <a:gd name="T92" fmla="*/ 4388 w 5953"/>
                  <a:gd name="T93" fmla="*/ 529 h 1110"/>
                  <a:gd name="T94" fmla="*/ 4482 w 5953"/>
                  <a:gd name="T95" fmla="*/ 226 h 1110"/>
                  <a:gd name="T96" fmla="*/ 4575 w 5953"/>
                  <a:gd name="T97" fmla="*/ 1052 h 1110"/>
                  <a:gd name="T98" fmla="*/ 4668 w 5953"/>
                  <a:gd name="T99" fmla="*/ 141 h 1110"/>
                  <a:gd name="T100" fmla="*/ 4762 w 5953"/>
                  <a:gd name="T101" fmla="*/ 555 h 1110"/>
                  <a:gd name="T102" fmla="*/ 4856 w 5953"/>
                  <a:gd name="T103" fmla="*/ 951 h 1110"/>
                  <a:gd name="T104" fmla="*/ 4949 w 5953"/>
                  <a:gd name="T105" fmla="*/ 39 h 1110"/>
                  <a:gd name="T106" fmla="*/ 5043 w 5953"/>
                  <a:gd name="T107" fmla="*/ 906 h 1110"/>
                  <a:gd name="T108" fmla="*/ 5136 w 5953"/>
                  <a:gd name="T109" fmla="*/ 561 h 1110"/>
                  <a:gd name="T110" fmla="*/ 5229 w 5953"/>
                  <a:gd name="T111" fmla="*/ 368 h 1110"/>
                  <a:gd name="T112" fmla="*/ 5322 w 5953"/>
                  <a:gd name="T113" fmla="*/ 801 h 1110"/>
                  <a:gd name="T114" fmla="*/ 5416 w 5953"/>
                  <a:gd name="T115" fmla="*/ 417 h 1110"/>
                  <a:gd name="T116" fmla="*/ 5509 w 5953"/>
                  <a:gd name="T117" fmla="*/ 586 h 1110"/>
                  <a:gd name="T118" fmla="*/ 5602 w 5953"/>
                  <a:gd name="T119" fmla="*/ 555 h 1110"/>
                  <a:gd name="T120" fmla="*/ 5696 w 5953"/>
                  <a:gd name="T121" fmla="*/ 666 h 1110"/>
                  <a:gd name="T122" fmla="*/ 5788 w 5953"/>
                  <a:gd name="T123" fmla="*/ 354 h 1110"/>
                  <a:gd name="T124" fmla="*/ 5882 w 5953"/>
                  <a:gd name="T125" fmla="*/ 758 h 1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953" h="1110">
                    <a:moveTo>
                      <a:pt x="0" y="555"/>
                    </a:moveTo>
                    <a:lnTo>
                      <a:pt x="1" y="405"/>
                    </a:lnTo>
                    <a:lnTo>
                      <a:pt x="1" y="376"/>
                    </a:lnTo>
                    <a:lnTo>
                      <a:pt x="2" y="271"/>
                    </a:lnTo>
                    <a:lnTo>
                      <a:pt x="2" y="247"/>
                    </a:lnTo>
                    <a:lnTo>
                      <a:pt x="3" y="166"/>
                    </a:lnTo>
                    <a:lnTo>
                      <a:pt x="3" y="150"/>
                    </a:lnTo>
                    <a:lnTo>
                      <a:pt x="4" y="101"/>
                    </a:lnTo>
                    <a:lnTo>
                      <a:pt x="4" y="93"/>
                    </a:lnTo>
                    <a:lnTo>
                      <a:pt x="5" y="80"/>
                    </a:lnTo>
                    <a:lnTo>
                      <a:pt x="5" y="81"/>
                    </a:lnTo>
                    <a:lnTo>
                      <a:pt x="6" y="102"/>
                    </a:lnTo>
                    <a:lnTo>
                      <a:pt x="6" y="111"/>
                    </a:lnTo>
                    <a:lnTo>
                      <a:pt x="7" y="162"/>
                    </a:lnTo>
                    <a:lnTo>
                      <a:pt x="7" y="177"/>
                    </a:lnTo>
                    <a:lnTo>
                      <a:pt x="8" y="247"/>
                    </a:lnTo>
                    <a:lnTo>
                      <a:pt x="8" y="267"/>
                    </a:lnTo>
                    <a:lnTo>
                      <a:pt x="9" y="346"/>
                    </a:lnTo>
                    <a:lnTo>
                      <a:pt x="9" y="367"/>
                    </a:lnTo>
                    <a:lnTo>
                      <a:pt x="10" y="444"/>
                    </a:lnTo>
                    <a:lnTo>
                      <a:pt x="10" y="462"/>
                    </a:lnTo>
                    <a:lnTo>
                      <a:pt x="11" y="527"/>
                    </a:lnTo>
                    <a:lnTo>
                      <a:pt x="11" y="541"/>
                    </a:lnTo>
                    <a:lnTo>
                      <a:pt x="12" y="592"/>
                    </a:lnTo>
                    <a:lnTo>
                      <a:pt x="12" y="599"/>
                    </a:lnTo>
                    <a:lnTo>
                      <a:pt x="13" y="612"/>
                    </a:lnTo>
                    <a:lnTo>
                      <a:pt x="13" y="613"/>
                    </a:lnTo>
                    <a:lnTo>
                      <a:pt x="14" y="601"/>
                    </a:lnTo>
                    <a:lnTo>
                      <a:pt x="14" y="596"/>
                    </a:lnTo>
                    <a:lnTo>
                      <a:pt x="15" y="564"/>
                    </a:lnTo>
                    <a:lnTo>
                      <a:pt x="15" y="554"/>
                    </a:lnTo>
                    <a:lnTo>
                      <a:pt x="16" y="510"/>
                    </a:lnTo>
                    <a:lnTo>
                      <a:pt x="16" y="499"/>
                    </a:lnTo>
                    <a:lnTo>
                      <a:pt x="17" y="453"/>
                    </a:lnTo>
                    <a:lnTo>
                      <a:pt x="17" y="442"/>
                    </a:lnTo>
                    <a:lnTo>
                      <a:pt x="18" y="404"/>
                    </a:lnTo>
                    <a:lnTo>
                      <a:pt x="18" y="397"/>
                    </a:lnTo>
                    <a:lnTo>
                      <a:pt x="19" y="377"/>
                    </a:lnTo>
                    <a:lnTo>
                      <a:pt x="19" y="375"/>
                    </a:lnTo>
                    <a:lnTo>
                      <a:pt x="20" y="374"/>
                    </a:lnTo>
                    <a:lnTo>
                      <a:pt x="20" y="380"/>
                    </a:lnTo>
                    <a:lnTo>
                      <a:pt x="20" y="385"/>
                    </a:lnTo>
                    <a:lnTo>
                      <a:pt x="21" y="418"/>
                    </a:lnTo>
                    <a:lnTo>
                      <a:pt x="21" y="430"/>
                    </a:lnTo>
                    <a:lnTo>
                      <a:pt x="22" y="491"/>
                    </a:lnTo>
                    <a:lnTo>
                      <a:pt x="22" y="509"/>
                    </a:lnTo>
                    <a:lnTo>
                      <a:pt x="23" y="593"/>
                    </a:lnTo>
                    <a:lnTo>
                      <a:pt x="23" y="615"/>
                    </a:lnTo>
                    <a:lnTo>
                      <a:pt x="24" y="737"/>
                    </a:lnTo>
                    <a:lnTo>
                      <a:pt x="24" y="762"/>
                    </a:lnTo>
                    <a:lnTo>
                      <a:pt x="25" y="860"/>
                    </a:lnTo>
                    <a:lnTo>
                      <a:pt x="25" y="884"/>
                    </a:lnTo>
                    <a:lnTo>
                      <a:pt x="26" y="969"/>
                    </a:lnTo>
                    <a:lnTo>
                      <a:pt x="26" y="988"/>
                    </a:lnTo>
                    <a:lnTo>
                      <a:pt x="27" y="1051"/>
                    </a:lnTo>
                    <a:lnTo>
                      <a:pt x="27" y="1063"/>
                    </a:lnTo>
                    <a:lnTo>
                      <a:pt x="28" y="1094"/>
                    </a:lnTo>
                    <a:lnTo>
                      <a:pt x="28" y="1097"/>
                    </a:lnTo>
                    <a:lnTo>
                      <a:pt x="29" y="1098"/>
                    </a:lnTo>
                    <a:lnTo>
                      <a:pt x="29" y="1091"/>
                    </a:lnTo>
                    <a:lnTo>
                      <a:pt x="29" y="1085"/>
                    </a:lnTo>
                    <a:lnTo>
                      <a:pt x="30" y="1041"/>
                    </a:lnTo>
                    <a:lnTo>
                      <a:pt x="30" y="1026"/>
                    </a:lnTo>
                    <a:lnTo>
                      <a:pt x="31" y="950"/>
                    </a:lnTo>
                    <a:lnTo>
                      <a:pt x="31" y="928"/>
                    </a:lnTo>
                    <a:lnTo>
                      <a:pt x="32" y="826"/>
                    </a:lnTo>
                    <a:lnTo>
                      <a:pt x="32" y="799"/>
                    </a:lnTo>
                    <a:lnTo>
                      <a:pt x="33" y="684"/>
                    </a:lnTo>
                    <a:lnTo>
                      <a:pt x="33" y="655"/>
                    </a:lnTo>
                    <a:lnTo>
                      <a:pt x="34" y="539"/>
                    </a:lnTo>
                    <a:lnTo>
                      <a:pt x="34" y="511"/>
                    </a:lnTo>
                    <a:lnTo>
                      <a:pt x="35" y="406"/>
                    </a:lnTo>
                    <a:lnTo>
                      <a:pt x="35" y="382"/>
                    </a:lnTo>
                    <a:lnTo>
                      <a:pt x="36" y="282"/>
                    </a:lnTo>
                    <a:lnTo>
                      <a:pt x="36" y="266"/>
                    </a:lnTo>
                    <a:lnTo>
                      <a:pt x="37" y="219"/>
                    </a:lnTo>
                    <a:lnTo>
                      <a:pt x="37" y="211"/>
                    </a:lnTo>
                    <a:lnTo>
                      <a:pt x="38" y="196"/>
                    </a:lnTo>
                    <a:lnTo>
                      <a:pt x="38" y="196"/>
                    </a:lnTo>
                    <a:lnTo>
                      <a:pt x="39" y="213"/>
                    </a:lnTo>
                    <a:lnTo>
                      <a:pt x="39" y="220"/>
                    </a:lnTo>
                    <a:lnTo>
                      <a:pt x="40" y="261"/>
                    </a:lnTo>
                    <a:lnTo>
                      <a:pt x="41" y="273"/>
                    </a:lnTo>
                    <a:lnTo>
                      <a:pt x="41" y="330"/>
                    </a:lnTo>
                    <a:lnTo>
                      <a:pt x="42" y="345"/>
                    </a:lnTo>
                    <a:lnTo>
                      <a:pt x="42" y="406"/>
                    </a:lnTo>
                    <a:lnTo>
                      <a:pt x="43" y="421"/>
                    </a:lnTo>
                    <a:lnTo>
                      <a:pt x="43" y="476"/>
                    </a:lnTo>
                    <a:lnTo>
                      <a:pt x="44" y="489"/>
                    </a:lnTo>
                    <a:lnTo>
                      <a:pt x="44" y="529"/>
                    </a:lnTo>
                    <a:lnTo>
                      <a:pt x="45" y="536"/>
                    </a:lnTo>
                    <a:lnTo>
                      <a:pt x="45" y="554"/>
                    </a:lnTo>
                    <a:lnTo>
                      <a:pt x="46" y="555"/>
                    </a:lnTo>
                    <a:lnTo>
                      <a:pt x="46" y="556"/>
                    </a:lnTo>
                    <a:lnTo>
                      <a:pt x="46" y="549"/>
                    </a:lnTo>
                    <a:lnTo>
                      <a:pt x="47" y="544"/>
                    </a:lnTo>
                    <a:lnTo>
                      <a:pt x="47" y="515"/>
                    </a:lnTo>
                    <a:lnTo>
                      <a:pt x="47" y="505"/>
                    </a:lnTo>
                    <a:lnTo>
                      <a:pt x="48" y="444"/>
                    </a:lnTo>
                    <a:lnTo>
                      <a:pt x="49" y="430"/>
                    </a:lnTo>
                    <a:lnTo>
                      <a:pt x="49" y="373"/>
                    </a:lnTo>
                    <a:lnTo>
                      <a:pt x="50" y="359"/>
                    </a:lnTo>
                    <a:lnTo>
                      <a:pt x="50" y="305"/>
                    </a:lnTo>
                    <a:lnTo>
                      <a:pt x="51" y="293"/>
                    </a:lnTo>
                    <a:lnTo>
                      <a:pt x="51" y="254"/>
                    </a:lnTo>
                    <a:lnTo>
                      <a:pt x="52" y="247"/>
                    </a:lnTo>
                    <a:lnTo>
                      <a:pt x="52" y="231"/>
                    </a:lnTo>
                    <a:lnTo>
                      <a:pt x="53" y="230"/>
                    </a:lnTo>
                    <a:lnTo>
                      <a:pt x="53" y="244"/>
                    </a:lnTo>
                    <a:lnTo>
                      <a:pt x="54" y="252"/>
                    </a:lnTo>
                    <a:lnTo>
                      <a:pt x="54" y="297"/>
                    </a:lnTo>
                    <a:lnTo>
                      <a:pt x="55" y="313"/>
                    </a:lnTo>
                    <a:lnTo>
                      <a:pt x="55" y="388"/>
                    </a:lnTo>
                    <a:lnTo>
                      <a:pt x="56" y="410"/>
                    </a:lnTo>
                    <a:lnTo>
                      <a:pt x="56" y="509"/>
                    </a:lnTo>
                    <a:lnTo>
                      <a:pt x="57" y="535"/>
                    </a:lnTo>
                    <a:lnTo>
                      <a:pt x="57" y="648"/>
                    </a:lnTo>
                    <a:lnTo>
                      <a:pt x="58" y="676"/>
                    </a:lnTo>
                    <a:lnTo>
                      <a:pt x="58" y="790"/>
                    </a:lnTo>
                    <a:lnTo>
                      <a:pt x="59" y="817"/>
                    </a:lnTo>
                    <a:lnTo>
                      <a:pt x="59" y="920"/>
                    </a:lnTo>
                    <a:lnTo>
                      <a:pt x="59" y="943"/>
                    </a:lnTo>
                    <a:lnTo>
                      <a:pt x="60" y="1039"/>
                    </a:lnTo>
                    <a:lnTo>
                      <a:pt x="61" y="1054"/>
                    </a:lnTo>
                    <a:lnTo>
                      <a:pt x="61" y="1094"/>
                    </a:lnTo>
                    <a:lnTo>
                      <a:pt x="62" y="1100"/>
                    </a:lnTo>
                    <a:lnTo>
                      <a:pt x="62" y="1106"/>
                    </a:lnTo>
                    <a:lnTo>
                      <a:pt x="62" y="1104"/>
                    </a:lnTo>
                    <a:lnTo>
                      <a:pt x="63" y="1100"/>
                    </a:lnTo>
                    <a:lnTo>
                      <a:pt x="63" y="1067"/>
                    </a:lnTo>
                    <a:lnTo>
                      <a:pt x="64" y="1054"/>
                    </a:lnTo>
                    <a:lnTo>
                      <a:pt x="64" y="988"/>
                    </a:lnTo>
                    <a:lnTo>
                      <a:pt x="65" y="968"/>
                    </a:lnTo>
                    <a:lnTo>
                      <a:pt x="65" y="879"/>
                    </a:lnTo>
                    <a:lnTo>
                      <a:pt x="66" y="855"/>
                    </a:lnTo>
                    <a:lnTo>
                      <a:pt x="66" y="752"/>
                    </a:lnTo>
                    <a:lnTo>
                      <a:pt x="67" y="726"/>
                    </a:lnTo>
                    <a:lnTo>
                      <a:pt x="67" y="624"/>
                    </a:lnTo>
                    <a:lnTo>
                      <a:pt x="68" y="599"/>
                    </a:lnTo>
                    <a:lnTo>
                      <a:pt x="69" y="508"/>
                    </a:lnTo>
                    <a:lnTo>
                      <a:pt x="69" y="487"/>
                    </a:lnTo>
                    <a:lnTo>
                      <a:pt x="70" y="417"/>
                    </a:lnTo>
                    <a:lnTo>
                      <a:pt x="70" y="403"/>
                    </a:lnTo>
                    <a:lnTo>
                      <a:pt x="71" y="359"/>
                    </a:lnTo>
                    <a:lnTo>
                      <a:pt x="71" y="352"/>
                    </a:lnTo>
                    <a:lnTo>
                      <a:pt x="72" y="339"/>
                    </a:lnTo>
                    <a:lnTo>
                      <a:pt x="72" y="339"/>
                    </a:lnTo>
                    <a:lnTo>
                      <a:pt x="72" y="340"/>
                    </a:lnTo>
                    <a:lnTo>
                      <a:pt x="73" y="358"/>
                    </a:lnTo>
                    <a:lnTo>
                      <a:pt x="73" y="365"/>
                    </a:lnTo>
                    <a:lnTo>
                      <a:pt x="74" y="403"/>
                    </a:lnTo>
                    <a:lnTo>
                      <a:pt x="74" y="414"/>
                    </a:lnTo>
                    <a:lnTo>
                      <a:pt x="75" y="461"/>
                    </a:lnTo>
                    <a:lnTo>
                      <a:pt x="75" y="473"/>
                    </a:lnTo>
                    <a:lnTo>
                      <a:pt x="76" y="520"/>
                    </a:lnTo>
                    <a:lnTo>
                      <a:pt x="76" y="530"/>
                    </a:lnTo>
                    <a:lnTo>
                      <a:pt x="77" y="566"/>
                    </a:lnTo>
                    <a:lnTo>
                      <a:pt x="77" y="573"/>
                    </a:lnTo>
                    <a:lnTo>
                      <a:pt x="78" y="589"/>
                    </a:lnTo>
                    <a:lnTo>
                      <a:pt x="78" y="591"/>
                    </a:lnTo>
                    <a:lnTo>
                      <a:pt x="78" y="591"/>
                    </a:lnTo>
                    <a:lnTo>
                      <a:pt x="79" y="583"/>
                    </a:lnTo>
                    <a:lnTo>
                      <a:pt x="79" y="578"/>
                    </a:lnTo>
                    <a:lnTo>
                      <a:pt x="80" y="545"/>
                    </a:lnTo>
                    <a:lnTo>
                      <a:pt x="80" y="534"/>
                    </a:lnTo>
                    <a:lnTo>
                      <a:pt x="81" y="479"/>
                    </a:lnTo>
                    <a:lnTo>
                      <a:pt x="81" y="463"/>
                    </a:lnTo>
                    <a:lnTo>
                      <a:pt x="82" y="393"/>
                    </a:lnTo>
                    <a:lnTo>
                      <a:pt x="82" y="374"/>
                    </a:lnTo>
                    <a:lnTo>
                      <a:pt x="83" y="299"/>
                    </a:lnTo>
                    <a:lnTo>
                      <a:pt x="83" y="281"/>
                    </a:lnTo>
                    <a:lnTo>
                      <a:pt x="84" y="196"/>
                    </a:lnTo>
                    <a:lnTo>
                      <a:pt x="84" y="181"/>
                    </a:lnTo>
                    <a:lnTo>
                      <a:pt x="85" y="134"/>
                    </a:lnTo>
                    <a:lnTo>
                      <a:pt x="85" y="125"/>
                    </a:lnTo>
                    <a:lnTo>
                      <a:pt x="86" y="106"/>
                    </a:lnTo>
                    <a:lnTo>
                      <a:pt x="86" y="105"/>
                    </a:lnTo>
                    <a:lnTo>
                      <a:pt x="87" y="119"/>
                    </a:lnTo>
                    <a:lnTo>
                      <a:pt x="87" y="127"/>
                    </a:lnTo>
                    <a:lnTo>
                      <a:pt x="88" y="176"/>
                    </a:lnTo>
                    <a:lnTo>
                      <a:pt x="88" y="193"/>
                    </a:lnTo>
                    <a:lnTo>
                      <a:pt x="89" y="274"/>
                    </a:lnTo>
                    <a:lnTo>
                      <a:pt x="89" y="298"/>
                    </a:lnTo>
                    <a:lnTo>
                      <a:pt x="90" y="403"/>
                    </a:lnTo>
                    <a:lnTo>
                      <a:pt x="90" y="431"/>
                    </a:lnTo>
                    <a:lnTo>
                      <a:pt x="91" y="551"/>
                    </a:lnTo>
                    <a:lnTo>
                      <a:pt x="91" y="581"/>
                    </a:lnTo>
                    <a:lnTo>
                      <a:pt x="92" y="702"/>
                    </a:lnTo>
                    <a:lnTo>
                      <a:pt x="92" y="731"/>
                    </a:lnTo>
                    <a:lnTo>
                      <a:pt x="93" y="840"/>
                    </a:lnTo>
                    <a:lnTo>
                      <a:pt x="93" y="864"/>
                    </a:lnTo>
                    <a:lnTo>
                      <a:pt x="94" y="951"/>
                    </a:lnTo>
                    <a:lnTo>
                      <a:pt x="94" y="969"/>
                    </a:lnTo>
                    <a:lnTo>
                      <a:pt x="95" y="1024"/>
                    </a:lnTo>
                    <a:lnTo>
                      <a:pt x="95" y="1033"/>
                    </a:lnTo>
                    <a:lnTo>
                      <a:pt x="96" y="1052"/>
                    </a:lnTo>
                    <a:lnTo>
                      <a:pt x="96" y="1051"/>
                    </a:lnTo>
                    <a:lnTo>
                      <a:pt x="97" y="1028"/>
                    </a:lnTo>
                    <a:lnTo>
                      <a:pt x="97" y="1018"/>
                    </a:lnTo>
                    <a:lnTo>
                      <a:pt x="98" y="964"/>
                    </a:lnTo>
                    <a:lnTo>
                      <a:pt x="98" y="948"/>
                    </a:lnTo>
                    <a:lnTo>
                      <a:pt x="99" y="874"/>
                    </a:lnTo>
                    <a:lnTo>
                      <a:pt x="99" y="854"/>
                    </a:lnTo>
                    <a:lnTo>
                      <a:pt x="100" y="769"/>
                    </a:lnTo>
                    <a:lnTo>
                      <a:pt x="100" y="748"/>
                    </a:lnTo>
                    <a:lnTo>
                      <a:pt x="101" y="665"/>
                    </a:lnTo>
                    <a:lnTo>
                      <a:pt x="101" y="645"/>
                    </a:lnTo>
                    <a:lnTo>
                      <a:pt x="102" y="575"/>
                    </a:lnTo>
                    <a:lnTo>
                      <a:pt x="102" y="559"/>
                    </a:lnTo>
                    <a:lnTo>
                      <a:pt x="103" y="509"/>
                    </a:lnTo>
                    <a:lnTo>
                      <a:pt x="103" y="500"/>
                    </a:lnTo>
                    <a:lnTo>
                      <a:pt x="104" y="476"/>
                    </a:lnTo>
                    <a:lnTo>
                      <a:pt x="104" y="473"/>
                    </a:lnTo>
                    <a:lnTo>
                      <a:pt x="104" y="471"/>
                    </a:lnTo>
                    <a:lnTo>
                      <a:pt x="105" y="474"/>
                    </a:lnTo>
                    <a:lnTo>
                      <a:pt x="105" y="478"/>
                    </a:lnTo>
                    <a:lnTo>
                      <a:pt x="106" y="502"/>
                    </a:lnTo>
                    <a:lnTo>
                      <a:pt x="106" y="510"/>
                    </a:lnTo>
                    <a:lnTo>
                      <a:pt x="107" y="550"/>
                    </a:lnTo>
                    <a:lnTo>
                      <a:pt x="107" y="561"/>
                    </a:lnTo>
                    <a:lnTo>
                      <a:pt x="108" y="618"/>
                    </a:lnTo>
                    <a:lnTo>
                      <a:pt x="108" y="628"/>
                    </a:lnTo>
                    <a:lnTo>
                      <a:pt x="109" y="667"/>
                    </a:lnTo>
                    <a:lnTo>
                      <a:pt x="109" y="675"/>
                    </a:lnTo>
                    <a:lnTo>
                      <a:pt x="110" y="697"/>
                    </a:lnTo>
                    <a:lnTo>
                      <a:pt x="110" y="700"/>
                    </a:lnTo>
                    <a:lnTo>
                      <a:pt x="111" y="701"/>
                    </a:lnTo>
                    <a:lnTo>
                      <a:pt x="111" y="698"/>
                    </a:lnTo>
                    <a:lnTo>
                      <a:pt x="111" y="694"/>
                    </a:lnTo>
                    <a:lnTo>
                      <a:pt x="112" y="665"/>
                    </a:lnTo>
                    <a:lnTo>
                      <a:pt x="112" y="654"/>
                    </a:lnTo>
                    <a:lnTo>
                      <a:pt x="113" y="598"/>
                    </a:lnTo>
                    <a:lnTo>
                      <a:pt x="113" y="581"/>
                    </a:lnTo>
                    <a:lnTo>
                      <a:pt x="114" y="503"/>
                    </a:lnTo>
                    <a:lnTo>
                      <a:pt x="114" y="481"/>
                    </a:lnTo>
                    <a:lnTo>
                      <a:pt x="115" y="390"/>
                    </a:lnTo>
                    <a:lnTo>
                      <a:pt x="115" y="366"/>
                    </a:lnTo>
                    <a:lnTo>
                      <a:pt x="116" y="271"/>
                    </a:lnTo>
                    <a:lnTo>
                      <a:pt x="116" y="248"/>
                    </a:lnTo>
                    <a:lnTo>
                      <a:pt x="117" y="163"/>
                    </a:lnTo>
                    <a:lnTo>
                      <a:pt x="117" y="144"/>
                    </a:lnTo>
                    <a:lnTo>
                      <a:pt x="118" y="79"/>
                    </a:lnTo>
                    <a:lnTo>
                      <a:pt x="118" y="66"/>
                    </a:lnTo>
                    <a:lnTo>
                      <a:pt x="119" y="31"/>
                    </a:lnTo>
                    <a:lnTo>
                      <a:pt x="119" y="27"/>
                    </a:lnTo>
                    <a:lnTo>
                      <a:pt x="119" y="23"/>
                    </a:lnTo>
                    <a:lnTo>
                      <a:pt x="120" y="32"/>
                    </a:lnTo>
                    <a:lnTo>
                      <a:pt x="120" y="39"/>
                    </a:lnTo>
                    <a:lnTo>
                      <a:pt x="121" y="84"/>
                    </a:lnTo>
                    <a:lnTo>
                      <a:pt x="121" y="100"/>
                    </a:lnTo>
                    <a:lnTo>
                      <a:pt x="122" y="178"/>
                    </a:lnTo>
                    <a:lnTo>
                      <a:pt x="122" y="201"/>
                    </a:lnTo>
                    <a:lnTo>
                      <a:pt x="123" y="304"/>
                    </a:lnTo>
                    <a:lnTo>
                      <a:pt x="123" y="332"/>
                    </a:lnTo>
                    <a:lnTo>
                      <a:pt x="124" y="449"/>
                    </a:lnTo>
                    <a:lnTo>
                      <a:pt x="124" y="479"/>
                    </a:lnTo>
                    <a:lnTo>
                      <a:pt x="125" y="597"/>
                    </a:lnTo>
                    <a:lnTo>
                      <a:pt x="125" y="625"/>
                    </a:lnTo>
                    <a:lnTo>
                      <a:pt x="126" y="732"/>
                    </a:lnTo>
                    <a:lnTo>
                      <a:pt x="126" y="756"/>
                    </a:lnTo>
                    <a:lnTo>
                      <a:pt x="127" y="841"/>
                    </a:lnTo>
                    <a:lnTo>
                      <a:pt x="127" y="859"/>
                    </a:lnTo>
                    <a:lnTo>
                      <a:pt x="128" y="914"/>
                    </a:lnTo>
                    <a:lnTo>
                      <a:pt x="128" y="924"/>
                    </a:lnTo>
                    <a:lnTo>
                      <a:pt x="129" y="945"/>
                    </a:lnTo>
                    <a:lnTo>
                      <a:pt x="129" y="947"/>
                    </a:lnTo>
                    <a:lnTo>
                      <a:pt x="130" y="936"/>
                    </a:lnTo>
                    <a:lnTo>
                      <a:pt x="130" y="929"/>
                    </a:lnTo>
                    <a:lnTo>
                      <a:pt x="131" y="879"/>
                    </a:lnTo>
                    <a:lnTo>
                      <a:pt x="131" y="866"/>
                    </a:lnTo>
                    <a:lnTo>
                      <a:pt x="132" y="806"/>
                    </a:lnTo>
                    <a:lnTo>
                      <a:pt x="132" y="790"/>
                    </a:lnTo>
                    <a:lnTo>
                      <a:pt x="133" y="724"/>
                    </a:lnTo>
                    <a:lnTo>
                      <a:pt x="133" y="708"/>
                    </a:lnTo>
                    <a:lnTo>
                      <a:pt x="134" y="648"/>
                    </a:lnTo>
                    <a:lnTo>
                      <a:pt x="134" y="634"/>
                    </a:lnTo>
                    <a:lnTo>
                      <a:pt x="135" y="588"/>
                    </a:lnTo>
                    <a:lnTo>
                      <a:pt x="135" y="579"/>
                    </a:lnTo>
                    <a:lnTo>
                      <a:pt x="136" y="554"/>
                    </a:lnTo>
                    <a:lnTo>
                      <a:pt x="136" y="551"/>
                    </a:lnTo>
                    <a:lnTo>
                      <a:pt x="137" y="548"/>
                    </a:lnTo>
                    <a:lnTo>
                      <a:pt x="137" y="551"/>
                    </a:lnTo>
                    <a:lnTo>
                      <a:pt x="137" y="554"/>
                    </a:lnTo>
                    <a:lnTo>
                      <a:pt x="138" y="577"/>
                    </a:lnTo>
                    <a:lnTo>
                      <a:pt x="138" y="586"/>
                    </a:lnTo>
                    <a:lnTo>
                      <a:pt x="139" y="628"/>
                    </a:lnTo>
                    <a:lnTo>
                      <a:pt x="139" y="640"/>
                    </a:lnTo>
                    <a:lnTo>
                      <a:pt x="140" y="693"/>
                    </a:lnTo>
                    <a:lnTo>
                      <a:pt x="140" y="706"/>
                    </a:lnTo>
                    <a:lnTo>
                      <a:pt x="141" y="759"/>
                    </a:lnTo>
                    <a:lnTo>
                      <a:pt x="141" y="771"/>
                    </a:lnTo>
                    <a:lnTo>
                      <a:pt x="142" y="812"/>
                    </a:lnTo>
                    <a:lnTo>
                      <a:pt x="142" y="821"/>
                    </a:lnTo>
                    <a:lnTo>
                      <a:pt x="143" y="843"/>
                    </a:lnTo>
                    <a:lnTo>
                      <a:pt x="143" y="844"/>
                    </a:lnTo>
                    <a:lnTo>
                      <a:pt x="144" y="832"/>
                    </a:lnTo>
                    <a:lnTo>
                      <a:pt x="144" y="825"/>
                    </a:lnTo>
                    <a:lnTo>
                      <a:pt x="145" y="781"/>
                    </a:lnTo>
                    <a:lnTo>
                      <a:pt x="145" y="767"/>
                    </a:lnTo>
                    <a:lnTo>
                      <a:pt x="146" y="694"/>
                    </a:lnTo>
                    <a:lnTo>
                      <a:pt x="146" y="673"/>
                    </a:lnTo>
                    <a:lnTo>
                      <a:pt x="147" y="577"/>
                    </a:lnTo>
                    <a:lnTo>
                      <a:pt x="147" y="551"/>
                    </a:lnTo>
                    <a:lnTo>
                      <a:pt x="148" y="442"/>
                    </a:lnTo>
                    <a:lnTo>
                      <a:pt x="148" y="414"/>
                    </a:lnTo>
                    <a:lnTo>
                      <a:pt x="149" y="304"/>
                    </a:lnTo>
                    <a:lnTo>
                      <a:pt x="149" y="277"/>
                    </a:lnTo>
                    <a:lnTo>
                      <a:pt x="150" y="177"/>
                    </a:lnTo>
                    <a:lnTo>
                      <a:pt x="150" y="155"/>
                    </a:lnTo>
                    <a:lnTo>
                      <a:pt x="151" y="78"/>
                    </a:lnTo>
                    <a:lnTo>
                      <a:pt x="151" y="62"/>
                    </a:lnTo>
                    <a:lnTo>
                      <a:pt x="152" y="17"/>
                    </a:lnTo>
                    <a:lnTo>
                      <a:pt x="152" y="10"/>
                    </a:lnTo>
                    <a:lnTo>
                      <a:pt x="153" y="0"/>
                    </a:lnTo>
                    <a:lnTo>
                      <a:pt x="153" y="1"/>
                    </a:lnTo>
                    <a:lnTo>
                      <a:pt x="154" y="3"/>
                    </a:lnTo>
                    <a:lnTo>
                      <a:pt x="154" y="32"/>
                    </a:lnTo>
                    <a:lnTo>
                      <a:pt x="154" y="44"/>
                    </a:lnTo>
                    <a:lnTo>
                      <a:pt x="155" y="126"/>
                    </a:lnTo>
                    <a:lnTo>
                      <a:pt x="156" y="146"/>
                    </a:lnTo>
                    <a:lnTo>
                      <a:pt x="156" y="239"/>
                    </a:lnTo>
                    <a:lnTo>
                      <a:pt x="157" y="265"/>
                    </a:lnTo>
                    <a:lnTo>
                      <a:pt x="157" y="371"/>
                    </a:lnTo>
                    <a:lnTo>
                      <a:pt x="158" y="398"/>
                    </a:lnTo>
                    <a:lnTo>
                      <a:pt x="158" y="504"/>
                    </a:lnTo>
                    <a:lnTo>
                      <a:pt x="159" y="530"/>
                    </a:lnTo>
                    <a:lnTo>
                      <a:pt x="159" y="625"/>
                    </a:lnTo>
                    <a:lnTo>
                      <a:pt x="160" y="647"/>
                    </a:lnTo>
                    <a:lnTo>
                      <a:pt x="160" y="721"/>
                    </a:lnTo>
                    <a:lnTo>
                      <a:pt x="161" y="736"/>
                    </a:lnTo>
                    <a:lnTo>
                      <a:pt x="161" y="783"/>
                    </a:lnTo>
                    <a:lnTo>
                      <a:pt x="162" y="791"/>
                    </a:lnTo>
                    <a:lnTo>
                      <a:pt x="162" y="807"/>
                    </a:lnTo>
                    <a:lnTo>
                      <a:pt x="163" y="808"/>
                    </a:lnTo>
                    <a:lnTo>
                      <a:pt x="163" y="796"/>
                    </a:lnTo>
                    <a:lnTo>
                      <a:pt x="164" y="790"/>
                    </a:lnTo>
                    <a:lnTo>
                      <a:pt x="164" y="756"/>
                    </a:lnTo>
                    <a:lnTo>
                      <a:pt x="165" y="746"/>
                    </a:lnTo>
                    <a:lnTo>
                      <a:pt x="165" y="698"/>
                    </a:lnTo>
                    <a:lnTo>
                      <a:pt x="166" y="685"/>
                    </a:lnTo>
                    <a:lnTo>
                      <a:pt x="166" y="635"/>
                    </a:lnTo>
                    <a:lnTo>
                      <a:pt x="166" y="623"/>
                    </a:lnTo>
                    <a:lnTo>
                      <a:pt x="167" y="571"/>
                    </a:lnTo>
                    <a:lnTo>
                      <a:pt x="168" y="563"/>
                    </a:lnTo>
                    <a:lnTo>
                      <a:pt x="168" y="541"/>
                    </a:lnTo>
                    <a:lnTo>
                      <a:pt x="169" y="538"/>
                    </a:lnTo>
                    <a:lnTo>
                      <a:pt x="169" y="536"/>
                    </a:lnTo>
                    <a:lnTo>
                      <a:pt x="169" y="540"/>
                    </a:lnTo>
                    <a:lnTo>
                      <a:pt x="170" y="543"/>
                    </a:lnTo>
                    <a:lnTo>
                      <a:pt x="170" y="570"/>
                    </a:lnTo>
                    <a:lnTo>
                      <a:pt x="171" y="579"/>
                    </a:lnTo>
                    <a:lnTo>
                      <a:pt x="171" y="628"/>
                    </a:lnTo>
                    <a:lnTo>
                      <a:pt x="172" y="642"/>
                    </a:lnTo>
                    <a:lnTo>
                      <a:pt x="172" y="707"/>
                    </a:lnTo>
                    <a:lnTo>
                      <a:pt x="173" y="724"/>
                    </a:lnTo>
                    <a:lnTo>
                      <a:pt x="173" y="794"/>
                    </a:lnTo>
                    <a:lnTo>
                      <a:pt x="174" y="812"/>
                    </a:lnTo>
                    <a:lnTo>
                      <a:pt x="174" y="877"/>
                    </a:lnTo>
                    <a:lnTo>
                      <a:pt x="175" y="892"/>
                    </a:lnTo>
                    <a:lnTo>
                      <a:pt x="175" y="941"/>
                    </a:lnTo>
                    <a:lnTo>
                      <a:pt x="176" y="951"/>
                    </a:lnTo>
                    <a:lnTo>
                      <a:pt x="176" y="974"/>
                    </a:lnTo>
                    <a:lnTo>
                      <a:pt x="177" y="977"/>
                    </a:lnTo>
                    <a:lnTo>
                      <a:pt x="177" y="977"/>
                    </a:lnTo>
                    <a:lnTo>
                      <a:pt x="177" y="968"/>
                    </a:lnTo>
                    <a:lnTo>
                      <a:pt x="178" y="962"/>
                    </a:lnTo>
                    <a:lnTo>
                      <a:pt x="178" y="920"/>
                    </a:lnTo>
                    <a:lnTo>
                      <a:pt x="178" y="905"/>
                    </a:lnTo>
                    <a:lnTo>
                      <a:pt x="179" y="808"/>
                    </a:lnTo>
                    <a:lnTo>
                      <a:pt x="180" y="785"/>
                    </a:lnTo>
                    <a:lnTo>
                      <a:pt x="180" y="680"/>
                    </a:lnTo>
                    <a:lnTo>
                      <a:pt x="181" y="652"/>
                    </a:lnTo>
                    <a:lnTo>
                      <a:pt x="182" y="533"/>
                    </a:lnTo>
                    <a:lnTo>
                      <a:pt x="182" y="503"/>
                    </a:lnTo>
                    <a:lnTo>
                      <a:pt x="183" y="384"/>
                    </a:lnTo>
                    <a:lnTo>
                      <a:pt x="183" y="355"/>
                    </a:lnTo>
                    <a:lnTo>
                      <a:pt x="184" y="247"/>
                    </a:lnTo>
                    <a:lnTo>
                      <a:pt x="184" y="222"/>
                    </a:lnTo>
                    <a:lnTo>
                      <a:pt x="185" y="137"/>
                    </a:lnTo>
                    <a:lnTo>
                      <a:pt x="185" y="119"/>
                    </a:lnTo>
                    <a:lnTo>
                      <a:pt x="186" y="65"/>
                    </a:lnTo>
                    <a:lnTo>
                      <a:pt x="186" y="57"/>
                    </a:lnTo>
                    <a:lnTo>
                      <a:pt x="187" y="39"/>
                    </a:lnTo>
                    <a:lnTo>
                      <a:pt x="187" y="39"/>
                    </a:lnTo>
                    <a:lnTo>
                      <a:pt x="188" y="58"/>
                    </a:lnTo>
                    <a:lnTo>
                      <a:pt x="188" y="67"/>
                    </a:lnTo>
                    <a:lnTo>
                      <a:pt x="189" y="117"/>
                    </a:lnTo>
                    <a:lnTo>
                      <a:pt x="189" y="134"/>
                    </a:lnTo>
                    <a:lnTo>
                      <a:pt x="190" y="208"/>
                    </a:lnTo>
                    <a:lnTo>
                      <a:pt x="190" y="229"/>
                    </a:lnTo>
                    <a:lnTo>
                      <a:pt x="191" y="340"/>
                    </a:lnTo>
                    <a:lnTo>
                      <a:pt x="191" y="362"/>
                    </a:lnTo>
                    <a:lnTo>
                      <a:pt x="192" y="451"/>
                    </a:lnTo>
                    <a:lnTo>
                      <a:pt x="192" y="472"/>
                    </a:lnTo>
                    <a:lnTo>
                      <a:pt x="193" y="548"/>
                    </a:lnTo>
                    <a:lnTo>
                      <a:pt x="193" y="565"/>
                    </a:lnTo>
                    <a:lnTo>
                      <a:pt x="194" y="620"/>
                    </a:lnTo>
                    <a:lnTo>
                      <a:pt x="194" y="631"/>
                    </a:lnTo>
                    <a:lnTo>
                      <a:pt x="195" y="661"/>
                    </a:lnTo>
                    <a:lnTo>
                      <a:pt x="195" y="665"/>
                    </a:lnTo>
                    <a:lnTo>
                      <a:pt x="195" y="669"/>
                    </a:lnTo>
                    <a:lnTo>
                      <a:pt x="196" y="668"/>
                    </a:lnTo>
                    <a:lnTo>
                      <a:pt x="196" y="665"/>
                    </a:lnTo>
                    <a:lnTo>
                      <a:pt x="197" y="644"/>
                    </a:lnTo>
                    <a:lnTo>
                      <a:pt x="197" y="637"/>
                    </a:lnTo>
                    <a:lnTo>
                      <a:pt x="198" y="599"/>
                    </a:lnTo>
                    <a:lnTo>
                      <a:pt x="198" y="588"/>
                    </a:lnTo>
                    <a:lnTo>
                      <a:pt x="199" y="544"/>
                    </a:lnTo>
                    <a:lnTo>
                      <a:pt x="199" y="532"/>
                    </a:lnTo>
                    <a:lnTo>
                      <a:pt x="200" y="491"/>
                    </a:lnTo>
                    <a:lnTo>
                      <a:pt x="200" y="482"/>
                    </a:lnTo>
                    <a:lnTo>
                      <a:pt x="201" y="453"/>
                    </a:lnTo>
                    <a:lnTo>
                      <a:pt x="201" y="449"/>
                    </a:lnTo>
                    <a:lnTo>
                      <a:pt x="201" y="441"/>
                    </a:lnTo>
                    <a:lnTo>
                      <a:pt x="202" y="441"/>
                    </a:lnTo>
                    <a:lnTo>
                      <a:pt x="202" y="443"/>
                    </a:lnTo>
                    <a:lnTo>
                      <a:pt x="203" y="470"/>
                    </a:lnTo>
                    <a:lnTo>
                      <a:pt x="203" y="479"/>
                    </a:lnTo>
                    <a:lnTo>
                      <a:pt x="204" y="530"/>
                    </a:lnTo>
                    <a:lnTo>
                      <a:pt x="204" y="546"/>
                    </a:lnTo>
                    <a:lnTo>
                      <a:pt x="205" y="618"/>
                    </a:lnTo>
                    <a:lnTo>
                      <a:pt x="205" y="638"/>
                    </a:lnTo>
                    <a:lnTo>
                      <a:pt x="206" y="725"/>
                    </a:lnTo>
                    <a:lnTo>
                      <a:pt x="206" y="748"/>
                    </a:lnTo>
                    <a:lnTo>
                      <a:pt x="207" y="838"/>
                    </a:lnTo>
                    <a:lnTo>
                      <a:pt x="207" y="860"/>
                    </a:lnTo>
                    <a:lnTo>
                      <a:pt x="208" y="941"/>
                    </a:lnTo>
                    <a:lnTo>
                      <a:pt x="208" y="959"/>
                    </a:lnTo>
                    <a:lnTo>
                      <a:pt x="209" y="1021"/>
                    </a:lnTo>
                    <a:lnTo>
                      <a:pt x="209" y="1033"/>
                    </a:lnTo>
                    <a:lnTo>
                      <a:pt x="210" y="1065"/>
                    </a:lnTo>
                    <a:lnTo>
                      <a:pt x="210" y="1069"/>
                    </a:lnTo>
                    <a:lnTo>
                      <a:pt x="210" y="1071"/>
                    </a:lnTo>
                    <a:lnTo>
                      <a:pt x="211" y="1066"/>
                    </a:lnTo>
                    <a:lnTo>
                      <a:pt x="211" y="1061"/>
                    </a:lnTo>
                    <a:lnTo>
                      <a:pt x="212" y="1021"/>
                    </a:lnTo>
                    <a:lnTo>
                      <a:pt x="212" y="1007"/>
                    </a:lnTo>
                    <a:lnTo>
                      <a:pt x="213" y="933"/>
                    </a:lnTo>
                    <a:lnTo>
                      <a:pt x="213" y="911"/>
                    </a:lnTo>
                    <a:lnTo>
                      <a:pt x="214" y="811"/>
                    </a:lnTo>
                    <a:lnTo>
                      <a:pt x="214" y="784"/>
                    </a:lnTo>
                    <a:lnTo>
                      <a:pt x="215" y="637"/>
                    </a:lnTo>
                    <a:lnTo>
                      <a:pt x="215" y="607"/>
                    </a:lnTo>
                    <a:lnTo>
                      <a:pt x="216" y="487"/>
                    </a:lnTo>
                    <a:lnTo>
                      <a:pt x="216" y="458"/>
                    </a:lnTo>
                    <a:lnTo>
                      <a:pt x="217" y="350"/>
                    </a:lnTo>
                    <a:lnTo>
                      <a:pt x="217" y="325"/>
                    </a:lnTo>
                    <a:lnTo>
                      <a:pt x="218" y="239"/>
                    </a:lnTo>
                    <a:lnTo>
                      <a:pt x="218" y="221"/>
                    </a:lnTo>
                    <a:lnTo>
                      <a:pt x="219" y="166"/>
                    </a:lnTo>
                    <a:lnTo>
                      <a:pt x="219" y="156"/>
                    </a:lnTo>
                    <a:lnTo>
                      <a:pt x="220" y="134"/>
                    </a:lnTo>
                    <a:lnTo>
                      <a:pt x="220" y="133"/>
                    </a:lnTo>
                    <a:lnTo>
                      <a:pt x="221" y="145"/>
                    </a:lnTo>
                    <a:lnTo>
                      <a:pt x="221" y="151"/>
                    </a:lnTo>
                    <a:lnTo>
                      <a:pt x="222" y="192"/>
                    </a:lnTo>
                    <a:lnTo>
                      <a:pt x="222" y="204"/>
                    </a:lnTo>
                    <a:lnTo>
                      <a:pt x="223" y="265"/>
                    </a:lnTo>
                    <a:lnTo>
                      <a:pt x="223" y="281"/>
                    </a:lnTo>
                    <a:lnTo>
                      <a:pt x="224" y="351"/>
                    </a:lnTo>
                    <a:lnTo>
                      <a:pt x="224" y="369"/>
                    </a:lnTo>
                    <a:lnTo>
                      <a:pt x="225" y="437"/>
                    </a:lnTo>
                    <a:lnTo>
                      <a:pt x="225" y="453"/>
                    </a:lnTo>
                    <a:lnTo>
                      <a:pt x="226" y="508"/>
                    </a:lnTo>
                    <a:lnTo>
                      <a:pt x="226" y="520"/>
                    </a:lnTo>
                    <a:lnTo>
                      <a:pt x="227" y="562"/>
                    </a:lnTo>
                    <a:lnTo>
                      <a:pt x="227" y="567"/>
                    </a:lnTo>
                    <a:lnTo>
                      <a:pt x="228" y="574"/>
                    </a:lnTo>
                    <a:lnTo>
                      <a:pt x="228" y="573"/>
                    </a:lnTo>
                    <a:lnTo>
                      <a:pt x="228" y="572"/>
                    </a:lnTo>
                    <a:lnTo>
                      <a:pt x="229" y="554"/>
                    </a:lnTo>
                    <a:lnTo>
                      <a:pt x="229" y="547"/>
                    </a:lnTo>
                    <a:lnTo>
                      <a:pt x="230" y="510"/>
                    </a:lnTo>
                    <a:lnTo>
                      <a:pt x="230" y="499"/>
                    </a:lnTo>
                    <a:lnTo>
                      <a:pt x="231" y="450"/>
                    </a:lnTo>
                    <a:lnTo>
                      <a:pt x="231" y="437"/>
                    </a:lnTo>
                    <a:lnTo>
                      <a:pt x="232" y="387"/>
                    </a:lnTo>
                    <a:lnTo>
                      <a:pt x="232" y="376"/>
                    </a:lnTo>
                    <a:lnTo>
                      <a:pt x="233" y="335"/>
                    </a:lnTo>
                    <a:lnTo>
                      <a:pt x="233" y="327"/>
                    </a:lnTo>
                    <a:lnTo>
                      <a:pt x="234" y="305"/>
                    </a:lnTo>
                    <a:lnTo>
                      <a:pt x="234" y="303"/>
                    </a:lnTo>
                    <a:lnTo>
                      <a:pt x="234" y="302"/>
                    </a:lnTo>
                    <a:lnTo>
                      <a:pt x="235" y="308"/>
                    </a:lnTo>
                    <a:lnTo>
                      <a:pt x="235" y="313"/>
                    </a:lnTo>
                    <a:lnTo>
                      <a:pt x="236" y="347"/>
                    </a:lnTo>
                    <a:lnTo>
                      <a:pt x="236" y="360"/>
                    </a:lnTo>
                    <a:lnTo>
                      <a:pt x="237" y="423"/>
                    </a:lnTo>
                    <a:lnTo>
                      <a:pt x="237" y="443"/>
                    </a:lnTo>
                    <a:lnTo>
                      <a:pt x="238" y="531"/>
                    </a:lnTo>
                    <a:lnTo>
                      <a:pt x="238" y="555"/>
                    </a:lnTo>
                    <a:lnTo>
                      <a:pt x="239" y="685"/>
                    </a:lnTo>
                    <a:lnTo>
                      <a:pt x="239" y="712"/>
                    </a:lnTo>
                    <a:lnTo>
                      <a:pt x="240" y="820"/>
                    </a:lnTo>
                    <a:lnTo>
                      <a:pt x="240" y="846"/>
                    </a:lnTo>
                    <a:lnTo>
                      <a:pt x="241" y="942"/>
                    </a:lnTo>
                    <a:lnTo>
                      <a:pt x="241" y="964"/>
                    </a:lnTo>
                    <a:lnTo>
                      <a:pt x="242" y="1038"/>
                    </a:lnTo>
                    <a:lnTo>
                      <a:pt x="242" y="1053"/>
                    </a:lnTo>
                    <a:lnTo>
                      <a:pt x="243" y="1096"/>
                    </a:lnTo>
                    <a:lnTo>
                      <a:pt x="243" y="1102"/>
                    </a:lnTo>
                    <a:lnTo>
                      <a:pt x="244" y="1110"/>
                    </a:lnTo>
                    <a:lnTo>
                      <a:pt x="244" y="1109"/>
                    </a:lnTo>
                    <a:lnTo>
                      <a:pt x="244" y="1106"/>
                    </a:lnTo>
                    <a:lnTo>
                      <a:pt x="245" y="1074"/>
                    </a:lnTo>
                    <a:lnTo>
                      <a:pt x="245" y="1062"/>
                    </a:lnTo>
                    <a:lnTo>
                      <a:pt x="246" y="997"/>
                    </a:lnTo>
                    <a:lnTo>
                      <a:pt x="246" y="976"/>
                    </a:lnTo>
                    <a:lnTo>
                      <a:pt x="247" y="884"/>
                    </a:lnTo>
                    <a:lnTo>
                      <a:pt x="247" y="859"/>
                    </a:lnTo>
                    <a:lnTo>
                      <a:pt x="248" y="751"/>
                    </a:lnTo>
                    <a:lnTo>
                      <a:pt x="248" y="724"/>
                    </a:lnTo>
                    <a:lnTo>
                      <a:pt x="249" y="612"/>
                    </a:lnTo>
                    <a:lnTo>
                      <a:pt x="249" y="585"/>
                    </a:lnTo>
                    <a:lnTo>
                      <a:pt x="250" y="460"/>
                    </a:lnTo>
                    <a:lnTo>
                      <a:pt x="250" y="437"/>
                    </a:lnTo>
                    <a:lnTo>
                      <a:pt x="251" y="359"/>
                    </a:lnTo>
                    <a:lnTo>
                      <a:pt x="251" y="343"/>
                    </a:lnTo>
                    <a:lnTo>
                      <a:pt x="252" y="294"/>
                    </a:lnTo>
                    <a:lnTo>
                      <a:pt x="252" y="285"/>
                    </a:lnTo>
                    <a:lnTo>
                      <a:pt x="253" y="267"/>
                    </a:lnTo>
                    <a:lnTo>
                      <a:pt x="253" y="266"/>
                    </a:lnTo>
                    <a:lnTo>
                      <a:pt x="254" y="277"/>
                    </a:lnTo>
                    <a:lnTo>
                      <a:pt x="254" y="282"/>
                    </a:lnTo>
                    <a:lnTo>
                      <a:pt x="255" y="317"/>
                    </a:lnTo>
                    <a:lnTo>
                      <a:pt x="255" y="328"/>
                    </a:lnTo>
                    <a:lnTo>
                      <a:pt x="256" y="377"/>
                    </a:lnTo>
                    <a:lnTo>
                      <a:pt x="256" y="390"/>
                    </a:lnTo>
                    <a:lnTo>
                      <a:pt x="257" y="444"/>
                    </a:lnTo>
                    <a:lnTo>
                      <a:pt x="257" y="457"/>
                    </a:lnTo>
                    <a:lnTo>
                      <a:pt x="258" y="505"/>
                    </a:lnTo>
                    <a:lnTo>
                      <a:pt x="258" y="515"/>
                    </a:lnTo>
                    <a:lnTo>
                      <a:pt x="259" y="547"/>
                    </a:lnTo>
                    <a:lnTo>
                      <a:pt x="259" y="552"/>
                    </a:lnTo>
                    <a:lnTo>
                      <a:pt x="260" y="562"/>
                    </a:lnTo>
                    <a:lnTo>
                      <a:pt x="260" y="561"/>
                    </a:lnTo>
                    <a:lnTo>
                      <a:pt x="261" y="546"/>
                    </a:lnTo>
                    <a:lnTo>
                      <a:pt x="261" y="540"/>
                    </a:lnTo>
                    <a:lnTo>
                      <a:pt x="262" y="489"/>
                    </a:lnTo>
                    <a:lnTo>
                      <a:pt x="262" y="476"/>
                    </a:lnTo>
                    <a:lnTo>
                      <a:pt x="263" y="418"/>
                    </a:lnTo>
                    <a:lnTo>
                      <a:pt x="263" y="402"/>
                    </a:lnTo>
                    <a:lnTo>
                      <a:pt x="264" y="336"/>
                    </a:lnTo>
                    <a:lnTo>
                      <a:pt x="264" y="320"/>
                    </a:lnTo>
                    <a:lnTo>
                      <a:pt x="265" y="258"/>
                    </a:lnTo>
                    <a:lnTo>
                      <a:pt x="265" y="244"/>
                    </a:lnTo>
                    <a:lnTo>
                      <a:pt x="266" y="197"/>
                    </a:lnTo>
                    <a:lnTo>
                      <a:pt x="267" y="188"/>
                    </a:lnTo>
                    <a:lnTo>
                      <a:pt x="267" y="166"/>
                    </a:lnTo>
                    <a:lnTo>
                      <a:pt x="268" y="164"/>
                    </a:lnTo>
                    <a:lnTo>
                      <a:pt x="268" y="164"/>
                    </a:lnTo>
                    <a:lnTo>
                      <a:pt x="268" y="172"/>
                    </a:lnTo>
                    <a:lnTo>
                      <a:pt x="269" y="178"/>
                    </a:lnTo>
                    <a:lnTo>
                      <a:pt x="269" y="220"/>
                    </a:lnTo>
                    <a:lnTo>
                      <a:pt x="270" y="235"/>
                    </a:lnTo>
                    <a:lnTo>
                      <a:pt x="270" y="309"/>
                    </a:lnTo>
                    <a:lnTo>
                      <a:pt x="271" y="330"/>
                    </a:lnTo>
                    <a:lnTo>
                      <a:pt x="271" y="430"/>
                    </a:lnTo>
                    <a:lnTo>
                      <a:pt x="272" y="457"/>
                    </a:lnTo>
                    <a:lnTo>
                      <a:pt x="272" y="572"/>
                    </a:lnTo>
                    <a:lnTo>
                      <a:pt x="273" y="602"/>
                    </a:lnTo>
                    <a:lnTo>
                      <a:pt x="273" y="721"/>
                    </a:lnTo>
                    <a:lnTo>
                      <a:pt x="273" y="750"/>
                    </a:lnTo>
                    <a:lnTo>
                      <a:pt x="274" y="885"/>
                    </a:lnTo>
                    <a:lnTo>
                      <a:pt x="275" y="909"/>
                    </a:lnTo>
                    <a:lnTo>
                      <a:pt x="275" y="993"/>
                    </a:lnTo>
                    <a:lnTo>
                      <a:pt x="276" y="1010"/>
                    </a:lnTo>
                    <a:lnTo>
                      <a:pt x="276" y="1062"/>
                    </a:lnTo>
                    <a:lnTo>
                      <a:pt x="277" y="1071"/>
                    </a:lnTo>
                    <a:lnTo>
                      <a:pt x="277" y="1087"/>
                    </a:lnTo>
                    <a:lnTo>
                      <a:pt x="278" y="1086"/>
                    </a:lnTo>
                    <a:lnTo>
                      <a:pt x="278" y="1065"/>
                    </a:lnTo>
                    <a:lnTo>
                      <a:pt x="279" y="1055"/>
                    </a:lnTo>
                    <a:lnTo>
                      <a:pt x="279" y="1001"/>
                    </a:lnTo>
                    <a:lnTo>
                      <a:pt x="280" y="984"/>
                    </a:lnTo>
                    <a:lnTo>
                      <a:pt x="280" y="906"/>
                    </a:lnTo>
                    <a:lnTo>
                      <a:pt x="281" y="884"/>
                    </a:lnTo>
                    <a:lnTo>
                      <a:pt x="281" y="792"/>
                    </a:lnTo>
                    <a:lnTo>
                      <a:pt x="282" y="768"/>
                    </a:lnTo>
                    <a:lnTo>
                      <a:pt x="282" y="674"/>
                    </a:lnTo>
                    <a:lnTo>
                      <a:pt x="283" y="651"/>
                    </a:lnTo>
                    <a:lnTo>
                      <a:pt x="283" y="566"/>
                    </a:lnTo>
                    <a:lnTo>
                      <a:pt x="284" y="547"/>
                    </a:lnTo>
                    <a:lnTo>
                      <a:pt x="284" y="481"/>
                    </a:lnTo>
                    <a:lnTo>
                      <a:pt x="285" y="468"/>
                    </a:lnTo>
                    <a:lnTo>
                      <a:pt x="285" y="428"/>
                    </a:lnTo>
                    <a:lnTo>
                      <a:pt x="285" y="421"/>
                    </a:lnTo>
                    <a:lnTo>
                      <a:pt x="286" y="409"/>
                    </a:lnTo>
                    <a:lnTo>
                      <a:pt x="286" y="409"/>
                    </a:lnTo>
                    <a:lnTo>
                      <a:pt x="287" y="410"/>
                    </a:lnTo>
                    <a:lnTo>
                      <a:pt x="287" y="428"/>
                    </a:lnTo>
                    <a:lnTo>
                      <a:pt x="288" y="435"/>
                    </a:lnTo>
                    <a:lnTo>
                      <a:pt x="288" y="471"/>
                    </a:lnTo>
                    <a:lnTo>
                      <a:pt x="289" y="482"/>
                    </a:lnTo>
                    <a:lnTo>
                      <a:pt x="289" y="526"/>
                    </a:lnTo>
                    <a:lnTo>
                      <a:pt x="290" y="538"/>
                    </a:lnTo>
                    <a:lnTo>
                      <a:pt x="290" y="581"/>
                    </a:lnTo>
                    <a:lnTo>
                      <a:pt x="291" y="591"/>
                    </a:lnTo>
                    <a:lnTo>
                      <a:pt x="291" y="622"/>
                    </a:lnTo>
                    <a:lnTo>
                      <a:pt x="292" y="628"/>
                    </a:lnTo>
                    <a:lnTo>
                      <a:pt x="292" y="639"/>
                    </a:lnTo>
                    <a:lnTo>
                      <a:pt x="293" y="639"/>
                    </a:lnTo>
                    <a:lnTo>
                      <a:pt x="293" y="625"/>
                    </a:lnTo>
                    <a:lnTo>
                      <a:pt x="294" y="618"/>
                    </a:lnTo>
                    <a:lnTo>
                      <a:pt x="295" y="578"/>
                    </a:lnTo>
                    <a:lnTo>
                      <a:pt x="295" y="565"/>
                    </a:lnTo>
                    <a:lnTo>
                      <a:pt x="296" y="502"/>
                    </a:lnTo>
                    <a:lnTo>
                      <a:pt x="296" y="484"/>
                    </a:lnTo>
                    <a:lnTo>
                      <a:pt x="297" y="405"/>
                    </a:lnTo>
                    <a:lnTo>
                      <a:pt x="297" y="384"/>
                    </a:lnTo>
                    <a:lnTo>
                      <a:pt x="298" y="298"/>
                    </a:lnTo>
                    <a:lnTo>
                      <a:pt x="298" y="277"/>
                    </a:lnTo>
                    <a:lnTo>
                      <a:pt x="299" y="179"/>
                    </a:lnTo>
                    <a:lnTo>
                      <a:pt x="299" y="162"/>
                    </a:lnTo>
                    <a:lnTo>
                      <a:pt x="300" y="103"/>
                    </a:lnTo>
                    <a:lnTo>
                      <a:pt x="300" y="92"/>
                    </a:lnTo>
                    <a:lnTo>
                      <a:pt x="301" y="63"/>
                    </a:lnTo>
                    <a:lnTo>
                      <a:pt x="301" y="59"/>
                    </a:lnTo>
                    <a:lnTo>
                      <a:pt x="301" y="58"/>
                    </a:lnTo>
                    <a:lnTo>
                      <a:pt x="302" y="64"/>
                    </a:lnTo>
                    <a:lnTo>
                      <a:pt x="302" y="70"/>
                    </a:lnTo>
                    <a:lnTo>
                      <a:pt x="303" y="111"/>
                    </a:lnTo>
                    <a:lnTo>
                      <a:pt x="303" y="125"/>
                    </a:lnTo>
                    <a:lnTo>
                      <a:pt x="304" y="200"/>
                    </a:lnTo>
                    <a:lnTo>
                      <a:pt x="304" y="222"/>
                    </a:lnTo>
                    <a:lnTo>
                      <a:pt x="305" y="323"/>
                    </a:lnTo>
                    <a:lnTo>
                      <a:pt x="305" y="351"/>
                    </a:lnTo>
                    <a:lnTo>
                      <a:pt x="306" y="468"/>
                    </a:lnTo>
                    <a:lnTo>
                      <a:pt x="306" y="499"/>
                    </a:lnTo>
                    <a:lnTo>
                      <a:pt x="307" y="620"/>
                    </a:lnTo>
                    <a:lnTo>
                      <a:pt x="307" y="649"/>
                    </a:lnTo>
                    <a:lnTo>
                      <a:pt x="308" y="762"/>
                    </a:lnTo>
                    <a:lnTo>
                      <a:pt x="308" y="788"/>
                    </a:lnTo>
                    <a:lnTo>
                      <a:pt x="309" y="880"/>
                    </a:lnTo>
                    <a:lnTo>
                      <a:pt x="309" y="899"/>
                    </a:lnTo>
                    <a:lnTo>
                      <a:pt x="310" y="973"/>
                    </a:lnTo>
                    <a:lnTo>
                      <a:pt x="310" y="983"/>
                    </a:lnTo>
                    <a:lnTo>
                      <a:pt x="311" y="1004"/>
                    </a:lnTo>
                    <a:lnTo>
                      <a:pt x="311" y="1005"/>
                    </a:lnTo>
                    <a:lnTo>
                      <a:pt x="312" y="992"/>
                    </a:lnTo>
                    <a:lnTo>
                      <a:pt x="312" y="985"/>
                    </a:lnTo>
                    <a:lnTo>
                      <a:pt x="313" y="942"/>
                    </a:lnTo>
                    <a:lnTo>
                      <a:pt x="313" y="929"/>
                    </a:lnTo>
                    <a:lnTo>
                      <a:pt x="314" y="865"/>
                    </a:lnTo>
                    <a:lnTo>
                      <a:pt x="314" y="848"/>
                    </a:lnTo>
                    <a:lnTo>
                      <a:pt x="315" y="773"/>
                    </a:lnTo>
                    <a:lnTo>
                      <a:pt x="315" y="754"/>
                    </a:lnTo>
                    <a:lnTo>
                      <a:pt x="316" y="681"/>
                    </a:lnTo>
                    <a:lnTo>
                      <a:pt x="316" y="664"/>
                    </a:lnTo>
                    <a:lnTo>
                      <a:pt x="317" y="602"/>
                    </a:lnTo>
                    <a:lnTo>
                      <a:pt x="317" y="588"/>
                    </a:lnTo>
                    <a:lnTo>
                      <a:pt x="318" y="546"/>
                    </a:lnTo>
                    <a:lnTo>
                      <a:pt x="318" y="539"/>
                    </a:lnTo>
                    <a:lnTo>
                      <a:pt x="319" y="521"/>
                    </a:lnTo>
                    <a:lnTo>
                      <a:pt x="319" y="520"/>
                    </a:lnTo>
                    <a:lnTo>
                      <a:pt x="320" y="527"/>
                    </a:lnTo>
                    <a:lnTo>
                      <a:pt x="320" y="531"/>
                    </a:lnTo>
                    <a:lnTo>
                      <a:pt x="321" y="560"/>
                    </a:lnTo>
                    <a:lnTo>
                      <a:pt x="321" y="570"/>
                    </a:lnTo>
                    <a:lnTo>
                      <a:pt x="322" y="625"/>
                    </a:lnTo>
                    <a:lnTo>
                      <a:pt x="322" y="637"/>
                    </a:lnTo>
                    <a:lnTo>
                      <a:pt x="323" y="685"/>
                    </a:lnTo>
                    <a:lnTo>
                      <a:pt x="323" y="697"/>
                    </a:lnTo>
                    <a:lnTo>
                      <a:pt x="324" y="737"/>
                    </a:lnTo>
                    <a:lnTo>
                      <a:pt x="324" y="745"/>
                    </a:lnTo>
                    <a:lnTo>
                      <a:pt x="325" y="767"/>
                    </a:lnTo>
                    <a:lnTo>
                      <a:pt x="325" y="770"/>
                    </a:lnTo>
                    <a:lnTo>
                      <a:pt x="326" y="772"/>
                    </a:lnTo>
                    <a:lnTo>
                      <a:pt x="326" y="768"/>
                    </a:lnTo>
                    <a:lnTo>
                      <a:pt x="326" y="763"/>
                    </a:lnTo>
                    <a:lnTo>
                      <a:pt x="327" y="732"/>
                    </a:lnTo>
                    <a:lnTo>
                      <a:pt x="327" y="720"/>
                    </a:lnTo>
                    <a:lnTo>
                      <a:pt x="328" y="660"/>
                    </a:lnTo>
                    <a:lnTo>
                      <a:pt x="328" y="642"/>
                    </a:lnTo>
                    <a:lnTo>
                      <a:pt x="329" y="558"/>
                    </a:lnTo>
                    <a:lnTo>
                      <a:pt x="329" y="535"/>
                    </a:lnTo>
                    <a:lnTo>
                      <a:pt x="330" y="436"/>
                    </a:lnTo>
                    <a:lnTo>
                      <a:pt x="330" y="410"/>
                    </a:lnTo>
                    <a:lnTo>
                      <a:pt x="331" y="306"/>
                    </a:lnTo>
                    <a:lnTo>
                      <a:pt x="331" y="280"/>
                    </a:lnTo>
                    <a:lnTo>
                      <a:pt x="332" y="185"/>
                    </a:lnTo>
                    <a:lnTo>
                      <a:pt x="332" y="163"/>
                    </a:lnTo>
                    <a:lnTo>
                      <a:pt x="333" y="86"/>
                    </a:lnTo>
                    <a:lnTo>
                      <a:pt x="333" y="70"/>
                    </a:lnTo>
                    <a:lnTo>
                      <a:pt x="334" y="16"/>
                    </a:lnTo>
                    <a:lnTo>
                      <a:pt x="334" y="10"/>
                    </a:lnTo>
                    <a:lnTo>
                      <a:pt x="335" y="4"/>
                    </a:lnTo>
                    <a:lnTo>
                      <a:pt x="335" y="6"/>
                    </a:lnTo>
                    <a:lnTo>
                      <a:pt x="335" y="10"/>
                    </a:lnTo>
                    <a:lnTo>
                      <a:pt x="336" y="44"/>
                    </a:lnTo>
                    <a:lnTo>
                      <a:pt x="336" y="57"/>
                    </a:lnTo>
                    <a:lnTo>
                      <a:pt x="337" y="124"/>
                    </a:lnTo>
                    <a:lnTo>
                      <a:pt x="337" y="145"/>
                    </a:lnTo>
                    <a:lnTo>
                      <a:pt x="338" y="240"/>
                    </a:lnTo>
                    <a:lnTo>
                      <a:pt x="338" y="266"/>
                    </a:lnTo>
                    <a:lnTo>
                      <a:pt x="339" y="376"/>
                    </a:lnTo>
                    <a:lnTo>
                      <a:pt x="339" y="405"/>
                    </a:lnTo>
                    <a:lnTo>
                      <a:pt x="340" y="519"/>
                    </a:lnTo>
                    <a:lnTo>
                      <a:pt x="340" y="547"/>
                    </a:lnTo>
                    <a:lnTo>
                      <a:pt x="341" y="653"/>
                    </a:lnTo>
                    <a:lnTo>
                      <a:pt x="341" y="677"/>
                    </a:lnTo>
                    <a:lnTo>
                      <a:pt x="342" y="762"/>
                    </a:lnTo>
                    <a:lnTo>
                      <a:pt x="342" y="781"/>
                    </a:lnTo>
                    <a:lnTo>
                      <a:pt x="343" y="839"/>
                    </a:lnTo>
                    <a:lnTo>
                      <a:pt x="343" y="849"/>
                    </a:lnTo>
                    <a:lnTo>
                      <a:pt x="344" y="876"/>
                    </a:lnTo>
                    <a:lnTo>
                      <a:pt x="344" y="879"/>
                    </a:lnTo>
                    <a:lnTo>
                      <a:pt x="344" y="880"/>
                    </a:lnTo>
                    <a:lnTo>
                      <a:pt x="345" y="874"/>
                    </a:lnTo>
                    <a:lnTo>
                      <a:pt x="345" y="869"/>
                    </a:lnTo>
                    <a:lnTo>
                      <a:pt x="346" y="828"/>
                    </a:lnTo>
                    <a:lnTo>
                      <a:pt x="346" y="817"/>
                    </a:lnTo>
                    <a:lnTo>
                      <a:pt x="347" y="765"/>
                    </a:lnTo>
                    <a:lnTo>
                      <a:pt x="347" y="751"/>
                    </a:lnTo>
                    <a:lnTo>
                      <a:pt x="348" y="694"/>
                    </a:lnTo>
                    <a:lnTo>
                      <a:pt x="348" y="680"/>
                    </a:lnTo>
                    <a:lnTo>
                      <a:pt x="349" y="628"/>
                    </a:lnTo>
                    <a:lnTo>
                      <a:pt x="349" y="616"/>
                    </a:lnTo>
                    <a:lnTo>
                      <a:pt x="350" y="579"/>
                    </a:lnTo>
                    <a:lnTo>
                      <a:pt x="350" y="572"/>
                    </a:lnTo>
                    <a:lnTo>
                      <a:pt x="351" y="555"/>
                    </a:lnTo>
                    <a:lnTo>
                      <a:pt x="351" y="554"/>
                    </a:lnTo>
                    <a:lnTo>
                      <a:pt x="352" y="563"/>
                    </a:lnTo>
                    <a:lnTo>
                      <a:pt x="352" y="568"/>
                    </a:lnTo>
                    <a:lnTo>
                      <a:pt x="353" y="600"/>
                    </a:lnTo>
                    <a:lnTo>
                      <a:pt x="353" y="610"/>
                    </a:lnTo>
                    <a:lnTo>
                      <a:pt x="354" y="660"/>
                    </a:lnTo>
                    <a:lnTo>
                      <a:pt x="354" y="674"/>
                    </a:lnTo>
                    <a:lnTo>
                      <a:pt x="355" y="734"/>
                    </a:lnTo>
                    <a:lnTo>
                      <a:pt x="355" y="750"/>
                    </a:lnTo>
                    <a:lnTo>
                      <a:pt x="356" y="810"/>
                    </a:lnTo>
                    <a:lnTo>
                      <a:pt x="356" y="824"/>
                    </a:lnTo>
                    <a:lnTo>
                      <a:pt x="357" y="872"/>
                    </a:lnTo>
                    <a:lnTo>
                      <a:pt x="357" y="882"/>
                    </a:lnTo>
                    <a:lnTo>
                      <a:pt x="358" y="912"/>
                    </a:lnTo>
                    <a:lnTo>
                      <a:pt x="358" y="914"/>
                    </a:lnTo>
                    <a:lnTo>
                      <a:pt x="359" y="914"/>
                    </a:lnTo>
                    <a:lnTo>
                      <a:pt x="359" y="905"/>
                    </a:lnTo>
                    <a:lnTo>
                      <a:pt x="359" y="899"/>
                    </a:lnTo>
                    <a:lnTo>
                      <a:pt x="360" y="858"/>
                    </a:lnTo>
                    <a:lnTo>
                      <a:pt x="360" y="844"/>
                    </a:lnTo>
                    <a:lnTo>
                      <a:pt x="361" y="772"/>
                    </a:lnTo>
                    <a:lnTo>
                      <a:pt x="361" y="751"/>
                    </a:lnTo>
                    <a:lnTo>
                      <a:pt x="362" y="653"/>
                    </a:lnTo>
                    <a:lnTo>
                      <a:pt x="362" y="627"/>
                    </a:lnTo>
                    <a:lnTo>
                      <a:pt x="363" y="514"/>
                    </a:lnTo>
                    <a:lnTo>
                      <a:pt x="363" y="485"/>
                    </a:lnTo>
                    <a:lnTo>
                      <a:pt x="364" y="368"/>
                    </a:lnTo>
                    <a:lnTo>
                      <a:pt x="364" y="339"/>
                    </a:lnTo>
                    <a:lnTo>
                      <a:pt x="365" y="231"/>
                    </a:lnTo>
                    <a:lnTo>
                      <a:pt x="365" y="206"/>
                    </a:lnTo>
                    <a:lnTo>
                      <a:pt x="366" y="119"/>
                    </a:lnTo>
                    <a:lnTo>
                      <a:pt x="366" y="101"/>
                    </a:lnTo>
                    <a:lnTo>
                      <a:pt x="367" y="43"/>
                    </a:lnTo>
                    <a:lnTo>
                      <a:pt x="367" y="34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37"/>
                    </a:lnTo>
                    <a:lnTo>
                      <a:pt x="369" y="47"/>
                    </a:lnTo>
                    <a:lnTo>
                      <a:pt x="370" y="104"/>
                    </a:lnTo>
                    <a:lnTo>
                      <a:pt x="370" y="122"/>
                    </a:lnTo>
                    <a:lnTo>
                      <a:pt x="371" y="204"/>
                    </a:lnTo>
                    <a:lnTo>
                      <a:pt x="371" y="226"/>
                    </a:lnTo>
                    <a:lnTo>
                      <a:pt x="372" y="323"/>
                    </a:lnTo>
                    <a:lnTo>
                      <a:pt x="372" y="348"/>
                    </a:lnTo>
                    <a:lnTo>
                      <a:pt x="373" y="447"/>
                    </a:lnTo>
                    <a:lnTo>
                      <a:pt x="373" y="471"/>
                    </a:lnTo>
                    <a:lnTo>
                      <a:pt x="374" y="561"/>
                    </a:lnTo>
                    <a:lnTo>
                      <a:pt x="374" y="581"/>
                    </a:lnTo>
                    <a:lnTo>
                      <a:pt x="375" y="652"/>
                    </a:lnTo>
                    <a:lnTo>
                      <a:pt x="375" y="667"/>
                    </a:lnTo>
                    <a:lnTo>
                      <a:pt x="376" y="711"/>
                    </a:lnTo>
                    <a:lnTo>
                      <a:pt x="376" y="719"/>
                    </a:lnTo>
                    <a:lnTo>
                      <a:pt x="377" y="735"/>
                    </a:lnTo>
                    <a:lnTo>
                      <a:pt x="377" y="736"/>
                    </a:lnTo>
                    <a:lnTo>
                      <a:pt x="378" y="726"/>
                    </a:lnTo>
                    <a:lnTo>
                      <a:pt x="378" y="720"/>
                    </a:lnTo>
                    <a:lnTo>
                      <a:pt x="379" y="688"/>
                    </a:lnTo>
                    <a:lnTo>
                      <a:pt x="380" y="679"/>
                    </a:lnTo>
                    <a:lnTo>
                      <a:pt x="380" y="635"/>
                    </a:lnTo>
                    <a:lnTo>
                      <a:pt x="381" y="623"/>
                    </a:lnTo>
                    <a:lnTo>
                      <a:pt x="381" y="566"/>
                    </a:lnTo>
                    <a:lnTo>
                      <a:pt x="382" y="556"/>
                    </a:lnTo>
                    <a:lnTo>
                      <a:pt x="382" y="521"/>
                    </a:lnTo>
                    <a:lnTo>
                      <a:pt x="383" y="515"/>
                    </a:lnTo>
                    <a:lnTo>
                      <a:pt x="383" y="498"/>
                    </a:lnTo>
                    <a:lnTo>
                      <a:pt x="384" y="497"/>
                    </a:lnTo>
                    <a:lnTo>
                      <a:pt x="384" y="506"/>
                    </a:lnTo>
                    <a:lnTo>
                      <a:pt x="385" y="511"/>
                    </a:lnTo>
                    <a:lnTo>
                      <a:pt x="385" y="545"/>
                    </a:lnTo>
                    <a:lnTo>
                      <a:pt x="386" y="557"/>
                    </a:lnTo>
                    <a:lnTo>
                      <a:pt x="386" y="614"/>
                    </a:lnTo>
                    <a:lnTo>
                      <a:pt x="387" y="631"/>
                    </a:lnTo>
                    <a:lnTo>
                      <a:pt x="387" y="704"/>
                    </a:lnTo>
                    <a:lnTo>
                      <a:pt x="388" y="724"/>
                    </a:lnTo>
                    <a:lnTo>
                      <a:pt x="388" y="804"/>
                    </a:lnTo>
                    <a:lnTo>
                      <a:pt x="389" y="824"/>
                    </a:lnTo>
                    <a:lnTo>
                      <a:pt x="389" y="899"/>
                    </a:lnTo>
                    <a:lnTo>
                      <a:pt x="390" y="917"/>
                    </a:lnTo>
                    <a:lnTo>
                      <a:pt x="390" y="976"/>
                    </a:lnTo>
                    <a:lnTo>
                      <a:pt x="391" y="988"/>
                    </a:lnTo>
                    <a:lnTo>
                      <a:pt x="391" y="1022"/>
                    </a:lnTo>
                    <a:lnTo>
                      <a:pt x="392" y="1026"/>
                    </a:lnTo>
                    <a:lnTo>
                      <a:pt x="392" y="1030"/>
                    </a:lnTo>
                    <a:lnTo>
                      <a:pt x="392" y="1027"/>
                    </a:lnTo>
                    <a:lnTo>
                      <a:pt x="392" y="1023"/>
                    </a:lnTo>
                    <a:lnTo>
                      <a:pt x="393" y="975"/>
                    </a:lnTo>
                    <a:lnTo>
                      <a:pt x="394" y="960"/>
                    </a:lnTo>
                    <a:lnTo>
                      <a:pt x="394" y="885"/>
                    </a:lnTo>
                    <a:lnTo>
                      <a:pt x="395" y="863"/>
                    </a:lnTo>
                    <a:lnTo>
                      <a:pt x="395" y="761"/>
                    </a:lnTo>
                    <a:lnTo>
                      <a:pt x="396" y="734"/>
                    </a:lnTo>
                    <a:lnTo>
                      <a:pt x="396" y="616"/>
                    </a:lnTo>
                    <a:lnTo>
                      <a:pt x="397" y="585"/>
                    </a:lnTo>
                    <a:lnTo>
                      <a:pt x="397" y="464"/>
                    </a:lnTo>
                    <a:lnTo>
                      <a:pt x="398" y="434"/>
                    </a:lnTo>
                    <a:lnTo>
                      <a:pt x="398" y="322"/>
                    </a:lnTo>
                    <a:lnTo>
                      <a:pt x="399" y="296"/>
                    </a:lnTo>
                    <a:lnTo>
                      <a:pt x="399" y="204"/>
                    </a:lnTo>
                    <a:lnTo>
                      <a:pt x="400" y="184"/>
                    </a:lnTo>
                    <a:lnTo>
                      <a:pt x="400" y="122"/>
                    </a:lnTo>
                    <a:lnTo>
                      <a:pt x="401" y="110"/>
                    </a:lnTo>
                    <a:lnTo>
                      <a:pt x="401" y="83"/>
                    </a:lnTo>
                    <a:lnTo>
                      <a:pt x="402" y="80"/>
                    </a:lnTo>
                    <a:lnTo>
                      <a:pt x="402" y="80"/>
                    </a:lnTo>
                    <a:lnTo>
                      <a:pt x="402" y="88"/>
                    </a:lnTo>
                    <a:lnTo>
                      <a:pt x="403" y="94"/>
                    </a:lnTo>
                    <a:lnTo>
                      <a:pt x="403" y="134"/>
                    </a:lnTo>
                    <a:lnTo>
                      <a:pt x="404" y="147"/>
                    </a:lnTo>
                    <a:lnTo>
                      <a:pt x="404" y="211"/>
                    </a:lnTo>
                    <a:lnTo>
                      <a:pt x="404" y="229"/>
                    </a:lnTo>
                    <a:lnTo>
                      <a:pt x="405" y="326"/>
                    </a:lnTo>
                    <a:lnTo>
                      <a:pt x="406" y="346"/>
                    </a:lnTo>
                    <a:lnTo>
                      <a:pt x="406" y="425"/>
                    </a:lnTo>
                    <a:lnTo>
                      <a:pt x="407" y="444"/>
                    </a:lnTo>
                    <a:lnTo>
                      <a:pt x="408" y="512"/>
                    </a:lnTo>
                    <a:lnTo>
                      <a:pt x="408" y="527"/>
                    </a:lnTo>
                    <a:lnTo>
                      <a:pt x="409" y="575"/>
                    </a:lnTo>
                    <a:lnTo>
                      <a:pt x="409" y="584"/>
                    </a:lnTo>
                    <a:lnTo>
                      <a:pt x="410" y="608"/>
                    </a:lnTo>
                    <a:lnTo>
                      <a:pt x="410" y="611"/>
                    </a:lnTo>
                    <a:lnTo>
                      <a:pt x="410" y="613"/>
                    </a:lnTo>
                    <a:lnTo>
                      <a:pt x="411" y="609"/>
                    </a:lnTo>
                    <a:lnTo>
                      <a:pt x="411" y="606"/>
                    </a:lnTo>
                    <a:lnTo>
                      <a:pt x="412" y="581"/>
                    </a:lnTo>
                    <a:lnTo>
                      <a:pt x="412" y="573"/>
                    </a:lnTo>
                    <a:lnTo>
                      <a:pt x="413" y="533"/>
                    </a:lnTo>
                    <a:lnTo>
                      <a:pt x="413" y="522"/>
                    </a:lnTo>
                    <a:lnTo>
                      <a:pt x="414" y="475"/>
                    </a:lnTo>
                    <a:lnTo>
                      <a:pt x="414" y="464"/>
                    </a:lnTo>
                    <a:lnTo>
                      <a:pt x="415" y="422"/>
                    </a:lnTo>
                    <a:lnTo>
                      <a:pt x="415" y="413"/>
                    </a:lnTo>
                    <a:lnTo>
                      <a:pt x="416" y="384"/>
                    </a:lnTo>
                    <a:lnTo>
                      <a:pt x="416" y="380"/>
                    </a:lnTo>
                    <a:lnTo>
                      <a:pt x="416" y="374"/>
                    </a:lnTo>
                    <a:lnTo>
                      <a:pt x="417" y="375"/>
                    </a:lnTo>
                    <a:lnTo>
                      <a:pt x="417" y="377"/>
                    </a:lnTo>
                    <a:lnTo>
                      <a:pt x="418" y="408"/>
                    </a:lnTo>
                    <a:lnTo>
                      <a:pt x="418" y="418"/>
                    </a:lnTo>
                    <a:lnTo>
                      <a:pt x="419" y="474"/>
                    </a:lnTo>
                    <a:lnTo>
                      <a:pt x="419" y="491"/>
                    </a:lnTo>
                    <a:lnTo>
                      <a:pt x="420" y="570"/>
                    </a:lnTo>
                    <a:lnTo>
                      <a:pt x="420" y="593"/>
                    </a:lnTo>
                    <a:lnTo>
                      <a:pt x="421" y="687"/>
                    </a:lnTo>
                    <a:lnTo>
                      <a:pt x="421" y="712"/>
                    </a:lnTo>
                    <a:lnTo>
                      <a:pt x="422" y="812"/>
                    </a:lnTo>
                    <a:lnTo>
                      <a:pt x="422" y="836"/>
                    </a:lnTo>
                    <a:lnTo>
                      <a:pt x="423" y="928"/>
                    </a:lnTo>
                    <a:lnTo>
                      <a:pt x="423" y="949"/>
                    </a:lnTo>
                    <a:lnTo>
                      <a:pt x="424" y="1023"/>
                    </a:lnTo>
                    <a:lnTo>
                      <a:pt x="424" y="1038"/>
                    </a:lnTo>
                    <a:lnTo>
                      <a:pt x="425" y="1082"/>
                    </a:lnTo>
                    <a:lnTo>
                      <a:pt x="425" y="1089"/>
                    </a:lnTo>
                    <a:lnTo>
                      <a:pt x="425" y="1098"/>
                    </a:lnTo>
                    <a:lnTo>
                      <a:pt x="426" y="1098"/>
                    </a:lnTo>
                    <a:lnTo>
                      <a:pt x="426" y="1095"/>
                    </a:lnTo>
                    <a:lnTo>
                      <a:pt x="427" y="1067"/>
                    </a:lnTo>
                    <a:lnTo>
                      <a:pt x="427" y="1055"/>
                    </a:lnTo>
                    <a:lnTo>
                      <a:pt x="428" y="991"/>
                    </a:lnTo>
                    <a:lnTo>
                      <a:pt x="428" y="971"/>
                    </a:lnTo>
                    <a:lnTo>
                      <a:pt x="429" y="853"/>
                    </a:lnTo>
                    <a:lnTo>
                      <a:pt x="429" y="826"/>
                    </a:lnTo>
                    <a:lnTo>
                      <a:pt x="430" y="713"/>
                    </a:lnTo>
                    <a:lnTo>
                      <a:pt x="430" y="684"/>
                    </a:lnTo>
                    <a:lnTo>
                      <a:pt x="431" y="567"/>
                    </a:lnTo>
                    <a:lnTo>
                      <a:pt x="431" y="539"/>
                    </a:lnTo>
                    <a:lnTo>
                      <a:pt x="432" y="431"/>
                    </a:lnTo>
                    <a:lnTo>
                      <a:pt x="432" y="406"/>
                    </a:lnTo>
                    <a:lnTo>
                      <a:pt x="433" y="318"/>
                    </a:lnTo>
                    <a:lnTo>
                      <a:pt x="433" y="299"/>
                    </a:lnTo>
                    <a:lnTo>
                      <a:pt x="434" y="239"/>
                    </a:lnTo>
                    <a:lnTo>
                      <a:pt x="434" y="228"/>
                    </a:lnTo>
                    <a:lnTo>
                      <a:pt x="435" y="200"/>
                    </a:lnTo>
                    <a:lnTo>
                      <a:pt x="435" y="197"/>
                    </a:lnTo>
                    <a:lnTo>
                      <a:pt x="435" y="196"/>
                    </a:lnTo>
                    <a:lnTo>
                      <a:pt x="436" y="202"/>
                    </a:lnTo>
                    <a:lnTo>
                      <a:pt x="436" y="206"/>
                    </a:lnTo>
                    <a:lnTo>
                      <a:pt x="437" y="238"/>
                    </a:lnTo>
                    <a:lnTo>
                      <a:pt x="437" y="249"/>
                    </a:lnTo>
                    <a:lnTo>
                      <a:pt x="438" y="300"/>
                    </a:lnTo>
                    <a:lnTo>
                      <a:pt x="438" y="315"/>
                    </a:lnTo>
                    <a:lnTo>
                      <a:pt x="439" y="376"/>
                    </a:lnTo>
                    <a:lnTo>
                      <a:pt x="439" y="391"/>
                    </a:lnTo>
                    <a:lnTo>
                      <a:pt x="440" y="450"/>
                    </a:lnTo>
                    <a:lnTo>
                      <a:pt x="440" y="464"/>
                    </a:lnTo>
                    <a:lnTo>
                      <a:pt x="441" y="520"/>
                    </a:lnTo>
                    <a:lnTo>
                      <a:pt x="441" y="529"/>
                    </a:lnTo>
                    <a:lnTo>
                      <a:pt x="442" y="551"/>
                    </a:lnTo>
                    <a:lnTo>
                      <a:pt x="442" y="554"/>
                    </a:lnTo>
                    <a:lnTo>
                      <a:pt x="443" y="556"/>
                    </a:lnTo>
                    <a:lnTo>
                      <a:pt x="443" y="552"/>
                    </a:lnTo>
                    <a:lnTo>
                      <a:pt x="443" y="549"/>
                    </a:lnTo>
                    <a:lnTo>
                      <a:pt x="444" y="524"/>
                    </a:lnTo>
                    <a:lnTo>
                      <a:pt x="444" y="515"/>
                    </a:lnTo>
                    <a:lnTo>
                      <a:pt x="445" y="470"/>
                    </a:lnTo>
                    <a:lnTo>
                      <a:pt x="445" y="457"/>
                    </a:lnTo>
                    <a:lnTo>
                      <a:pt x="446" y="402"/>
                    </a:lnTo>
                    <a:lnTo>
                      <a:pt x="446" y="387"/>
                    </a:lnTo>
                    <a:lnTo>
                      <a:pt x="447" y="331"/>
                    </a:lnTo>
                    <a:lnTo>
                      <a:pt x="447" y="318"/>
                    </a:lnTo>
                    <a:lnTo>
                      <a:pt x="448" y="272"/>
                    </a:lnTo>
                    <a:lnTo>
                      <a:pt x="448" y="262"/>
                    </a:lnTo>
                    <a:lnTo>
                      <a:pt x="449" y="236"/>
                    </a:lnTo>
                    <a:lnTo>
                      <a:pt x="449" y="233"/>
                    </a:lnTo>
                    <a:lnTo>
                      <a:pt x="449" y="230"/>
                    </a:lnTo>
                    <a:lnTo>
                      <a:pt x="450" y="234"/>
                    </a:lnTo>
                    <a:lnTo>
                      <a:pt x="450" y="239"/>
                    </a:lnTo>
                    <a:lnTo>
                      <a:pt x="451" y="271"/>
                    </a:lnTo>
                    <a:lnTo>
                      <a:pt x="451" y="283"/>
                    </a:lnTo>
                    <a:lnTo>
                      <a:pt x="452" y="348"/>
                    </a:lnTo>
                    <a:lnTo>
                      <a:pt x="452" y="367"/>
                    </a:lnTo>
                    <a:lnTo>
                      <a:pt x="453" y="483"/>
                    </a:lnTo>
                    <a:lnTo>
                      <a:pt x="453" y="509"/>
                    </a:lnTo>
                    <a:lnTo>
                      <a:pt x="454" y="619"/>
                    </a:lnTo>
                    <a:lnTo>
                      <a:pt x="454" y="648"/>
                    </a:lnTo>
                    <a:lnTo>
                      <a:pt x="455" y="762"/>
                    </a:lnTo>
                    <a:lnTo>
                      <a:pt x="455" y="790"/>
                    </a:lnTo>
                    <a:lnTo>
                      <a:pt x="456" y="896"/>
                    </a:lnTo>
                    <a:lnTo>
                      <a:pt x="456" y="920"/>
                    </a:lnTo>
                    <a:lnTo>
                      <a:pt x="457" y="1005"/>
                    </a:lnTo>
                    <a:lnTo>
                      <a:pt x="457" y="1023"/>
                    </a:lnTo>
                    <a:lnTo>
                      <a:pt x="458" y="1078"/>
                    </a:lnTo>
                    <a:lnTo>
                      <a:pt x="458" y="1087"/>
                    </a:lnTo>
                    <a:lnTo>
                      <a:pt x="459" y="1106"/>
                    </a:lnTo>
                    <a:lnTo>
                      <a:pt x="459" y="1106"/>
                    </a:lnTo>
                    <a:lnTo>
                      <a:pt x="460" y="1087"/>
                    </a:lnTo>
                    <a:lnTo>
                      <a:pt x="460" y="1078"/>
                    </a:lnTo>
                    <a:lnTo>
                      <a:pt x="461" y="1024"/>
                    </a:lnTo>
                    <a:lnTo>
                      <a:pt x="461" y="1007"/>
                    </a:lnTo>
                    <a:lnTo>
                      <a:pt x="462" y="926"/>
                    </a:lnTo>
                    <a:lnTo>
                      <a:pt x="462" y="903"/>
                    </a:lnTo>
                    <a:lnTo>
                      <a:pt x="463" y="804"/>
                    </a:lnTo>
                    <a:lnTo>
                      <a:pt x="463" y="778"/>
                    </a:lnTo>
                    <a:lnTo>
                      <a:pt x="464" y="674"/>
                    </a:lnTo>
                    <a:lnTo>
                      <a:pt x="464" y="649"/>
                    </a:lnTo>
                    <a:lnTo>
                      <a:pt x="465" y="529"/>
                    </a:lnTo>
                    <a:lnTo>
                      <a:pt x="465" y="508"/>
                    </a:lnTo>
                    <a:lnTo>
                      <a:pt x="466" y="433"/>
                    </a:lnTo>
                    <a:lnTo>
                      <a:pt x="466" y="417"/>
                    </a:lnTo>
                    <a:lnTo>
                      <a:pt x="467" y="368"/>
                    </a:lnTo>
                    <a:lnTo>
                      <a:pt x="467" y="359"/>
                    </a:lnTo>
                    <a:lnTo>
                      <a:pt x="468" y="340"/>
                    </a:lnTo>
                    <a:lnTo>
                      <a:pt x="468" y="339"/>
                    </a:lnTo>
                    <a:lnTo>
                      <a:pt x="469" y="347"/>
                    </a:lnTo>
                    <a:lnTo>
                      <a:pt x="469" y="352"/>
                    </a:lnTo>
                    <a:lnTo>
                      <a:pt x="470" y="382"/>
                    </a:lnTo>
                    <a:lnTo>
                      <a:pt x="470" y="392"/>
                    </a:lnTo>
                    <a:lnTo>
                      <a:pt x="471" y="437"/>
                    </a:lnTo>
                    <a:lnTo>
                      <a:pt x="471" y="449"/>
                    </a:lnTo>
                    <a:lnTo>
                      <a:pt x="472" y="497"/>
                    </a:lnTo>
                    <a:lnTo>
                      <a:pt x="472" y="508"/>
                    </a:lnTo>
                    <a:lnTo>
                      <a:pt x="473" y="550"/>
                    </a:lnTo>
                    <a:lnTo>
                      <a:pt x="473" y="558"/>
                    </a:lnTo>
                    <a:lnTo>
                      <a:pt x="474" y="583"/>
                    </a:lnTo>
                    <a:lnTo>
                      <a:pt x="474" y="587"/>
                    </a:lnTo>
                    <a:lnTo>
                      <a:pt x="475" y="591"/>
                    </a:lnTo>
                    <a:lnTo>
                      <a:pt x="475" y="589"/>
                    </a:lnTo>
                    <a:lnTo>
                      <a:pt x="475" y="587"/>
                    </a:lnTo>
                    <a:lnTo>
                      <a:pt x="476" y="564"/>
                    </a:lnTo>
                    <a:lnTo>
                      <a:pt x="476" y="555"/>
                    </a:lnTo>
                    <a:lnTo>
                      <a:pt x="477" y="494"/>
                    </a:lnTo>
                    <a:lnTo>
                      <a:pt x="477" y="479"/>
                    </a:lnTo>
                    <a:lnTo>
                      <a:pt x="478" y="411"/>
                    </a:lnTo>
                    <a:lnTo>
                      <a:pt x="478" y="393"/>
                    </a:lnTo>
                    <a:lnTo>
                      <a:pt x="479" y="318"/>
                    </a:lnTo>
                    <a:lnTo>
                      <a:pt x="479" y="299"/>
                    </a:lnTo>
                    <a:lnTo>
                      <a:pt x="480" y="228"/>
                    </a:lnTo>
                    <a:lnTo>
                      <a:pt x="480" y="211"/>
                    </a:lnTo>
                    <a:lnTo>
                      <a:pt x="481" y="155"/>
                    </a:lnTo>
                    <a:lnTo>
                      <a:pt x="481" y="144"/>
                    </a:lnTo>
                    <a:lnTo>
                      <a:pt x="482" y="112"/>
                    </a:lnTo>
                    <a:lnTo>
                      <a:pt x="482" y="108"/>
                    </a:lnTo>
                    <a:lnTo>
                      <a:pt x="483" y="105"/>
                    </a:lnTo>
                    <a:lnTo>
                      <a:pt x="483" y="109"/>
                    </a:lnTo>
                    <a:lnTo>
                      <a:pt x="483" y="113"/>
                    </a:lnTo>
                    <a:lnTo>
                      <a:pt x="484" y="148"/>
                    </a:lnTo>
                    <a:lnTo>
                      <a:pt x="484" y="162"/>
                    </a:lnTo>
                    <a:lnTo>
                      <a:pt x="485" y="230"/>
                    </a:lnTo>
                    <a:lnTo>
                      <a:pt x="485" y="252"/>
                    </a:lnTo>
                    <a:lnTo>
                      <a:pt x="486" y="348"/>
                    </a:lnTo>
                    <a:lnTo>
                      <a:pt x="486" y="375"/>
                    </a:lnTo>
                    <a:lnTo>
                      <a:pt x="487" y="490"/>
                    </a:lnTo>
                    <a:lnTo>
                      <a:pt x="487" y="520"/>
                    </a:lnTo>
                    <a:lnTo>
                      <a:pt x="488" y="672"/>
                    </a:lnTo>
                    <a:lnTo>
                      <a:pt x="488" y="702"/>
                    </a:lnTo>
                    <a:lnTo>
                      <a:pt x="489" y="814"/>
                    </a:lnTo>
                    <a:lnTo>
                      <a:pt x="489" y="840"/>
                    </a:lnTo>
                    <a:lnTo>
                      <a:pt x="490" y="931"/>
                    </a:lnTo>
                    <a:lnTo>
                      <a:pt x="490" y="951"/>
                    </a:lnTo>
                    <a:lnTo>
                      <a:pt x="491" y="1012"/>
                    </a:lnTo>
                    <a:lnTo>
                      <a:pt x="491" y="1024"/>
                    </a:lnTo>
                    <a:lnTo>
                      <a:pt x="492" y="1050"/>
                    </a:lnTo>
                    <a:lnTo>
                      <a:pt x="493" y="1052"/>
                    </a:lnTo>
                    <a:lnTo>
                      <a:pt x="493" y="1052"/>
                    </a:lnTo>
                    <a:lnTo>
                      <a:pt x="493" y="1042"/>
                    </a:lnTo>
                    <a:lnTo>
                      <a:pt x="494" y="1036"/>
                    </a:lnTo>
                    <a:lnTo>
                      <a:pt x="494" y="994"/>
                    </a:lnTo>
                    <a:lnTo>
                      <a:pt x="495" y="980"/>
                    </a:lnTo>
                    <a:lnTo>
                      <a:pt x="495" y="913"/>
                    </a:lnTo>
                    <a:lnTo>
                      <a:pt x="496" y="893"/>
                    </a:lnTo>
                    <a:lnTo>
                      <a:pt x="496" y="812"/>
                    </a:lnTo>
                    <a:lnTo>
                      <a:pt x="497" y="790"/>
                    </a:lnTo>
                    <a:lnTo>
                      <a:pt x="497" y="705"/>
                    </a:lnTo>
                    <a:lnTo>
                      <a:pt x="498" y="685"/>
                    </a:lnTo>
                    <a:lnTo>
                      <a:pt x="498" y="608"/>
                    </a:lnTo>
                    <a:lnTo>
                      <a:pt x="499" y="591"/>
                    </a:lnTo>
                    <a:lnTo>
                      <a:pt x="499" y="532"/>
                    </a:lnTo>
                    <a:lnTo>
                      <a:pt x="500" y="520"/>
                    </a:lnTo>
                    <a:lnTo>
                      <a:pt x="500" y="480"/>
                    </a:lnTo>
                    <a:lnTo>
                      <a:pt x="501" y="476"/>
                    </a:lnTo>
                    <a:lnTo>
                      <a:pt x="501" y="471"/>
                    </a:lnTo>
                    <a:lnTo>
                      <a:pt x="501" y="472"/>
                    </a:lnTo>
                    <a:lnTo>
                      <a:pt x="502" y="474"/>
                    </a:lnTo>
                    <a:lnTo>
                      <a:pt x="502" y="495"/>
                    </a:lnTo>
                    <a:lnTo>
                      <a:pt x="503" y="502"/>
                    </a:lnTo>
                    <a:lnTo>
                      <a:pt x="503" y="539"/>
                    </a:lnTo>
                    <a:lnTo>
                      <a:pt x="504" y="550"/>
                    </a:lnTo>
                    <a:lnTo>
                      <a:pt x="504" y="595"/>
                    </a:lnTo>
                    <a:lnTo>
                      <a:pt x="505" y="606"/>
                    </a:lnTo>
                    <a:lnTo>
                      <a:pt x="505" y="649"/>
                    </a:lnTo>
                    <a:lnTo>
                      <a:pt x="506" y="658"/>
                    </a:lnTo>
                    <a:lnTo>
                      <a:pt x="506" y="688"/>
                    </a:lnTo>
                    <a:lnTo>
                      <a:pt x="507" y="693"/>
                    </a:lnTo>
                    <a:lnTo>
                      <a:pt x="507" y="701"/>
                    </a:lnTo>
                    <a:lnTo>
                      <a:pt x="508" y="700"/>
                    </a:lnTo>
                    <a:lnTo>
                      <a:pt x="508" y="682"/>
                    </a:lnTo>
                    <a:lnTo>
                      <a:pt x="509" y="674"/>
                    </a:lnTo>
                    <a:lnTo>
                      <a:pt x="509" y="629"/>
                    </a:lnTo>
                    <a:lnTo>
                      <a:pt x="510" y="614"/>
                    </a:lnTo>
                    <a:lnTo>
                      <a:pt x="510" y="544"/>
                    </a:lnTo>
                    <a:lnTo>
                      <a:pt x="511" y="524"/>
                    </a:lnTo>
                    <a:lnTo>
                      <a:pt x="511" y="436"/>
                    </a:lnTo>
                    <a:lnTo>
                      <a:pt x="511" y="413"/>
                    </a:lnTo>
                    <a:lnTo>
                      <a:pt x="512" y="295"/>
                    </a:lnTo>
                    <a:lnTo>
                      <a:pt x="513" y="271"/>
                    </a:lnTo>
                    <a:lnTo>
                      <a:pt x="513" y="183"/>
                    </a:lnTo>
                    <a:lnTo>
                      <a:pt x="514" y="163"/>
                    </a:lnTo>
                    <a:lnTo>
                      <a:pt x="514" y="93"/>
                    </a:lnTo>
                    <a:lnTo>
                      <a:pt x="515" y="79"/>
                    </a:lnTo>
                    <a:lnTo>
                      <a:pt x="515" y="37"/>
                    </a:lnTo>
                    <a:lnTo>
                      <a:pt x="516" y="31"/>
                    </a:lnTo>
                    <a:lnTo>
                      <a:pt x="516" y="23"/>
                    </a:lnTo>
                    <a:lnTo>
                      <a:pt x="516" y="24"/>
                    </a:lnTo>
                    <a:lnTo>
                      <a:pt x="517" y="27"/>
                    </a:lnTo>
                    <a:lnTo>
                      <a:pt x="517" y="58"/>
                    </a:lnTo>
                    <a:lnTo>
                      <a:pt x="518" y="70"/>
                    </a:lnTo>
                    <a:lnTo>
                      <a:pt x="518" y="136"/>
                    </a:lnTo>
                    <a:lnTo>
                      <a:pt x="519" y="156"/>
                    </a:lnTo>
                    <a:lnTo>
                      <a:pt x="519" y="250"/>
                    </a:lnTo>
                    <a:lnTo>
                      <a:pt x="520" y="277"/>
                    </a:lnTo>
                    <a:lnTo>
                      <a:pt x="521" y="390"/>
                    </a:lnTo>
                    <a:lnTo>
                      <a:pt x="521" y="419"/>
                    </a:lnTo>
                    <a:lnTo>
                      <a:pt x="522" y="538"/>
                    </a:lnTo>
                    <a:lnTo>
                      <a:pt x="522" y="568"/>
                    </a:lnTo>
                    <a:lnTo>
                      <a:pt x="523" y="680"/>
                    </a:lnTo>
                    <a:lnTo>
                      <a:pt x="523" y="707"/>
                    </a:lnTo>
                    <a:lnTo>
                      <a:pt x="524" y="801"/>
                    </a:lnTo>
                    <a:lnTo>
                      <a:pt x="524" y="822"/>
                    </a:lnTo>
                    <a:lnTo>
                      <a:pt x="525" y="903"/>
                    </a:lnTo>
                    <a:lnTo>
                      <a:pt x="525" y="914"/>
                    </a:lnTo>
                    <a:lnTo>
                      <a:pt x="526" y="942"/>
                    </a:lnTo>
                    <a:lnTo>
                      <a:pt x="526" y="945"/>
                    </a:lnTo>
                    <a:lnTo>
                      <a:pt x="526" y="947"/>
                    </a:lnTo>
                    <a:lnTo>
                      <a:pt x="527" y="941"/>
                    </a:lnTo>
                    <a:lnTo>
                      <a:pt x="527" y="936"/>
                    </a:lnTo>
                    <a:lnTo>
                      <a:pt x="528" y="903"/>
                    </a:lnTo>
                    <a:lnTo>
                      <a:pt x="528" y="891"/>
                    </a:lnTo>
                    <a:lnTo>
                      <a:pt x="529" y="837"/>
                    </a:lnTo>
                    <a:lnTo>
                      <a:pt x="529" y="822"/>
                    </a:lnTo>
                    <a:lnTo>
                      <a:pt x="530" y="757"/>
                    </a:lnTo>
                    <a:lnTo>
                      <a:pt x="530" y="741"/>
                    </a:lnTo>
                    <a:lnTo>
                      <a:pt x="531" y="677"/>
                    </a:lnTo>
                    <a:lnTo>
                      <a:pt x="531" y="662"/>
                    </a:lnTo>
                    <a:lnTo>
                      <a:pt x="532" y="609"/>
                    </a:lnTo>
                    <a:lnTo>
                      <a:pt x="532" y="598"/>
                    </a:lnTo>
                    <a:lnTo>
                      <a:pt x="533" y="564"/>
                    </a:lnTo>
                    <a:lnTo>
                      <a:pt x="533" y="558"/>
                    </a:lnTo>
                    <a:lnTo>
                      <a:pt x="534" y="548"/>
                    </a:lnTo>
                    <a:lnTo>
                      <a:pt x="534" y="549"/>
                    </a:lnTo>
                    <a:lnTo>
                      <a:pt x="535" y="563"/>
                    </a:lnTo>
                    <a:lnTo>
                      <a:pt x="535" y="570"/>
                    </a:lnTo>
                    <a:lnTo>
                      <a:pt x="536" y="605"/>
                    </a:lnTo>
                    <a:lnTo>
                      <a:pt x="536" y="617"/>
                    </a:lnTo>
                    <a:lnTo>
                      <a:pt x="537" y="679"/>
                    </a:lnTo>
                    <a:lnTo>
                      <a:pt x="537" y="693"/>
                    </a:lnTo>
                    <a:lnTo>
                      <a:pt x="538" y="746"/>
                    </a:lnTo>
                    <a:lnTo>
                      <a:pt x="538" y="759"/>
                    </a:lnTo>
                    <a:lnTo>
                      <a:pt x="539" y="803"/>
                    </a:lnTo>
                    <a:lnTo>
                      <a:pt x="539" y="812"/>
                    </a:lnTo>
                    <a:lnTo>
                      <a:pt x="540" y="838"/>
                    </a:lnTo>
                    <a:lnTo>
                      <a:pt x="540" y="841"/>
                    </a:lnTo>
                    <a:lnTo>
                      <a:pt x="540" y="844"/>
                    </a:lnTo>
                    <a:lnTo>
                      <a:pt x="541" y="841"/>
                    </a:lnTo>
                    <a:lnTo>
                      <a:pt x="541" y="837"/>
                    </a:lnTo>
                    <a:lnTo>
                      <a:pt x="542" y="806"/>
                    </a:lnTo>
                    <a:lnTo>
                      <a:pt x="542" y="795"/>
                    </a:lnTo>
                    <a:lnTo>
                      <a:pt x="543" y="733"/>
                    </a:lnTo>
                    <a:lnTo>
                      <a:pt x="543" y="714"/>
                    </a:lnTo>
                    <a:lnTo>
                      <a:pt x="544" y="627"/>
                    </a:lnTo>
                    <a:lnTo>
                      <a:pt x="544" y="602"/>
                    </a:lnTo>
                    <a:lnTo>
                      <a:pt x="545" y="498"/>
                    </a:lnTo>
                    <a:lnTo>
                      <a:pt x="545" y="470"/>
                    </a:lnTo>
                    <a:lnTo>
                      <a:pt x="546" y="359"/>
                    </a:lnTo>
                    <a:lnTo>
                      <a:pt x="546" y="331"/>
                    </a:lnTo>
                    <a:lnTo>
                      <a:pt x="547" y="226"/>
                    </a:lnTo>
                    <a:lnTo>
                      <a:pt x="547" y="201"/>
                    </a:lnTo>
                    <a:lnTo>
                      <a:pt x="548" y="95"/>
                    </a:lnTo>
                    <a:lnTo>
                      <a:pt x="548" y="78"/>
                    </a:lnTo>
                    <a:lnTo>
                      <a:pt x="549" y="25"/>
                    </a:lnTo>
                    <a:lnTo>
                      <a:pt x="549" y="17"/>
                    </a:lnTo>
                    <a:lnTo>
                      <a:pt x="550" y="0"/>
                    </a:lnTo>
                    <a:lnTo>
                      <a:pt x="550" y="1"/>
                    </a:lnTo>
                    <a:lnTo>
                      <a:pt x="551" y="22"/>
                    </a:lnTo>
                    <a:lnTo>
                      <a:pt x="551" y="32"/>
                    </a:lnTo>
                    <a:lnTo>
                      <a:pt x="552" y="89"/>
                    </a:lnTo>
                    <a:lnTo>
                      <a:pt x="552" y="107"/>
                    </a:lnTo>
                    <a:lnTo>
                      <a:pt x="553" y="191"/>
                    </a:lnTo>
                    <a:lnTo>
                      <a:pt x="553" y="215"/>
                    </a:lnTo>
                    <a:lnTo>
                      <a:pt x="554" y="317"/>
                    </a:lnTo>
                    <a:lnTo>
                      <a:pt x="554" y="344"/>
                    </a:lnTo>
                    <a:lnTo>
                      <a:pt x="555" y="451"/>
                    </a:lnTo>
                    <a:lnTo>
                      <a:pt x="555" y="478"/>
                    </a:lnTo>
                    <a:lnTo>
                      <a:pt x="556" y="579"/>
                    </a:lnTo>
                    <a:lnTo>
                      <a:pt x="556" y="603"/>
                    </a:lnTo>
                    <a:lnTo>
                      <a:pt x="557" y="686"/>
                    </a:lnTo>
                    <a:lnTo>
                      <a:pt x="557" y="705"/>
                    </a:lnTo>
                    <a:lnTo>
                      <a:pt x="558" y="763"/>
                    </a:lnTo>
                    <a:lnTo>
                      <a:pt x="558" y="774"/>
                    </a:lnTo>
                    <a:lnTo>
                      <a:pt x="559" y="802"/>
                    </a:lnTo>
                    <a:lnTo>
                      <a:pt x="559" y="806"/>
                    </a:lnTo>
                    <a:lnTo>
                      <a:pt x="559" y="808"/>
                    </a:lnTo>
                    <a:lnTo>
                      <a:pt x="560" y="801"/>
                    </a:lnTo>
                    <a:lnTo>
                      <a:pt x="560" y="796"/>
                    </a:lnTo>
                    <a:lnTo>
                      <a:pt x="561" y="766"/>
                    </a:lnTo>
                    <a:lnTo>
                      <a:pt x="561" y="756"/>
                    </a:lnTo>
                    <a:lnTo>
                      <a:pt x="562" y="710"/>
                    </a:lnTo>
                    <a:lnTo>
                      <a:pt x="562" y="698"/>
                    </a:lnTo>
                    <a:lnTo>
                      <a:pt x="563" y="647"/>
                    </a:lnTo>
                    <a:lnTo>
                      <a:pt x="563" y="635"/>
                    </a:lnTo>
                    <a:lnTo>
                      <a:pt x="564" y="590"/>
                    </a:lnTo>
                    <a:lnTo>
                      <a:pt x="564" y="580"/>
                    </a:lnTo>
                    <a:lnTo>
                      <a:pt x="565" y="550"/>
                    </a:lnTo>
                    <a:lnTo>
                      <a:pt x="565" y="545"/>
                    </a:lnTo>
                    <a:lnTo>
                      <a:pt x="566" y="536"/>
                    </a:lnTo>
                    <a:lnTo>
                      <a:pt x="566" y="537"/>
                    </a:lnTo>
                    <a:lnTo>
                      <a:pt x="567" y="554"/>
                    </a:lnTo>
                    <a:lnTo>
                      <a:pt x="567" y="561"/>
                    </a:lnTo>
                    <a:lnTo>
                      <a:pt x="568" y="602"/>
                    </a:lnTo>
                    <a:lnTo>
                      <a:pt x="568" y="614"/>
                    </a:lnTo>
                    <a:lnTo>
                      <a:pt x="569" y="673"/>
                    </a:lnTo>
                    <a:lnTo>
                      <a:pt x="569" y="690"/>
                    </a:lnTo>
                    <a:lnTo>
                      <a:pt x="570" y="759"/>
                    </a:lnTo>
                    <a:lnTo>
                      <a:pt x="570" y="777"/>
                    </a:lnTo>
                    <a:lnTo>
                      <a:pt x="571" y="845"/>
                    </a:lnTo>
                    <a:lnTo>
                      <a:pt x="571" y="861"/>
                    </a:lnTo>
                    <a:lnTo>
                      <a:pt x="572" y="930"/>
                    </a:lnTo>
                    <a:lnTo>
                      <a:pt x="572" y="941"/>
                    </a:lnTo>
                    <a:lnTo>
                      <a:pt x="573" y="971"/>
                    </a:lnTo>
                    <a:lnTo>
                      <a:pt x="573" y="974"/>
                    </a:lnTo>
                    <a:lnTo>
                      <a:pt x="574" y="977"/>
                    </a:lnTo>
                    <a:lnTo>
                      <a:pt x="574" y="973"/>
                    </a:lnTo>
                    <a:lnTo>
                      <a:pt x="574" y="968"/>
                    </a:lnTo>
                    <a:lnTo>
                      <a:pt x="575" y="933"/>
                    </a:lnTo>
                    <a:lnTo>
                      <a:pt x="575" y="920"/>
                    </a:lnTo>
                    <a:lnTo>
                      <a:pt x="576" y="851"/>
                    </a:lnTo>
                    <a:lnTo>
                      <a:pt x="576" y="830"/>
                    </a:lnTo>
                    <a:lnTo>
                      <a:pt x="577" y="734"/>
                    </a:lnTo>
                    <a:lnTo>
                      <a:pt x="577" y="708"/>
                    </a:lnTo>
                    <a:lnTo>
                      <a:pt x="578" y="594"/>
                    </a:lnTo>
                    <a:lnTo>
                      <a:pt x="578" y="563"/>
                    </a:lnTo>
                    <a:lnTo>
                      <a:pt x="579" y="443"/>
                    </a:lnTo>
                    <a:lnTo>
                      <a:pt x="579" y="413"/>
                    </a:lnTo>
                    <a:lnTo>
                      <a:pt x="580" y="299"/>
                    </a:lnTo>
                    <a:lnTo>
                      <a:pt x="580" y="272"/>
                    </a:lnTo>
                    <a:lnTo>
                      <a:pt x="581" y="177"/>
                    </a:lnTo>
                    <a:lnTo>
                      <a:pt x="581" y="156"/>
                    </a:lnTo>
                    <a:lnTo>
                      <a:pt x="582" y="89"/>
                    </a:lnTo>
                    <a:lnTo>
                      <a:pt x="582" y="76"/>
                    </a:lnTo>
                    <a:lnTo>
                      <a:pt x="583" y="44"/>
                    </a:lnTo>
                    <a:lnTo>
                      <a:pt x="583" y="40"/>
                    </a:lnTo>
                    <a:lnTo>
                      <a:pt x="583" y="39"/>
                    </a:lnTo>
                    <a:lnTo>
                      <a:pt x="584" y="50"/>
                    </a:lnTo>
                    <a:lnTo>
                      <a:pt x="584" y="58"/>
                    </a:lnTo>
                    <a:lnTo>
                      <a:pt x="585" y="103"/>
                    </a:lnTo>
                    <a:lnTo>
                      <a:pt x="585" y="117"/>
                    </a:lnTo>
                    <a:lnTo>
                      <a:pt x="586" y="188"/>
                    </a:lnTo>
                    <a:lnTo>
                      <a:pt x="586" y="208"/>
                    </a:lnTo>
                    <a:lnTo>
                      <a:pt x="587" y="295"/>
                    </a:lnTo>
                    <a:lnTo>
                      <a:pt x="587" y="317"/>
                    </a:lnTo>
                    <a:lnTo>
                      <a:pt x="588" y="407"/>
                    </a:lnTo>
                    <a:lnTo>
                      <a:pt x="588" y="429"/>
                    </a:lnTo>
                    <a:lnTo>
                      <a:pt x="589" y="511"/>
                    </a:lnTo>
                    <a:lnTo>
                      <a:pt x="589" y="530"/>
                    </a:lnTo>
                    <a:lnTo>
                      <a:pt x="590" y="595"/>
                    </a:lnTo>
                    <a:lnTo>
                      <a:pt x="590" y="608"/>
                    </a:lnTo>
                    <a:lnTo>
                      <a:pt x="591" y="648"/>
                    </a:lnTo>
                    <a:lnTo>
                      <a:pt x="591" y="655"/>
                    </a:lnTo>
                    <a:lnTo>
                      <a:pt x="592" y="669"/>
                    </a:lnTo>
                    <a:lnTo>
                      <a:pt x="592" y="669"/>
                    </a:lnTo>
                    <a:lnTo>
                      <a:pt x="593" y="657"/>
                    </a:lnTo>
                    <a:lnTo>
                      <a:pt x="593" y="651"/>
                    </a:lnTo>
                    <a:lnTo>
                      <a:pt x="594" y="619"/>
                    </a:lnTo>
                    <a:lnTo>
                      <a:pt x="594" y="609"/>
                    </a:lnTo>
                    <a:lnTo>
                      <a:pt x="595" y="566"/>
                    </a:lnTo>
                    <a:lnTo>
                      <a:pt x="595" y="555"/>
                    </a:lnTo>
                    <a:lnTo>
                      <a:pt x="596" y="501"/>
                    </a:lnTo>
                    <a:lnTo>
                      <a:pt x="596" y="491"/>
                    </a:lnTo>
                    <a:lnTo>
                      <a:pt x="597" y="459"/>
                    </a:lnTo>
                    <a:lnTo>
                      <a:pt x="597" y="453"/>
                    </a:lnTo>
                    <a:lnTo>
                      <a:pt x="598" y="441"/>
                    </a:lnTo>
                    <a:lnTo>
                      <a:pt x="598" y="441"/>
                    </a:lnTo>
                    <a:lnTo>
                      <a:pt x="599" y="455"/>
                    </a:lnTo>
                    <a:lnTo>
                      <a:pt x="599" y="462"/>
                    </a:lnTo>
                    <a:lnTo>
                      <a:pt x="600" y="502"/>
                    </a:lnTo>
                    <a:lnTo>
                      <a:pt x="600" y="516"/>
                    </a:lnTo>
                    <a:lnTo>
                      <a:pt x="601" y="580"/>
                    </a:lnTo>
                    <a:lnTo>
                      <a:pt x="601" y="599"/>
                    </a:lnTo>
                    <a:lnTo>
                      <a:pt x="602" y="681"/>
                    </a:lnTo>
                    <a:lnTo>
                      <a:pt x="602" y="703"/>
                    </a:lnTo>
                    <a:lnTo>
                      <a:pt x="603" y="793"/>
                    </a:lnTo>
                    <a:lnTo>
                      <a:pt x="603" y="815"/>
                    </a:lnTo>
                    <a:lnTo>
                      <a:pt x="604" y="902"/>
                    </a:lnTo>
                    <a:lnTo>
                      <a:pt x="604" y="922"/>
                    </a:lnTo>
                    <a:lnTo>
                      <a:pt x="605" y="992"/>
                    </a:lnTo>
                    <a:lnTo>
                      <a:pt x="606" y="1007"/>
                    </a:lnTo>
                    <a:lnTo>
                      <a:pt x="606" y="1052"/>
                    </a:lnTo>
                    <a:lnTo>
                      <a:pt x="607" y="1060"/>
                    </a:lnTo>
                    <a:lnTo>
                      <a:pt x="607" y="1071"/>
                    </a:lnTo>
                    <a:lnTo>
                      <a:pt x="607" y="1069"/>
                    </a:lnTo>
                    <a:lnTo>
                      <a:pt x="608" y="1066"/>
                    </a:lnTo>
                    <a:lnTo>
                      <a:pt x="608" y="1034"/>
                    </a:lnTo>
                    <a:lnTo>
                      <a:pt x="609" y="1021"/>
                    </a:lnTo>
                    <a:lnTo>
                      <a:pt x="609" y="954"/>
                    </a:lnTo>
                    <a:lnTo>
                      <a:pt x="610" y="933"/>
                    </a:lnTo>
                    <a:lnTo>
                      <a:pt x="610" y="838"/>
                    </a:lnTo>
                    <a:lnTo>
                      <a:pt x="611" y="811"/>
                    </a:lnTo>
                    <a:lnTo>
                      <a:pt x="611" y="697"/>
                    </a:lnTo>
                    <a:lnTo>
                      <a:pt x="612" y="667"/>
                    </a:lnTo>
                    <a:lnTo>
                      <a:pt x="612" y="547"/>
                    </a:lnTo>
                    <a:lnTo>
                      <a:pt x="613" y="517"/>
                    </a:lnTo>
                    <a:lnTo>
                      <a:pt x="613" y="402"/>
                    </a:lnTo>
                    <a:lnTo>
                      <a:pt x="614" y="376"/>
                    </a:lnTo>
                    <a:lnTo>
                      <a:pt x="614" y="280"/>
                    </a:lnTo>
                    <a:lnTo>
                      <a:pt x="615" y="259"/>
                    </a:lnTo>
                    <a:lnTo>
                      <a:pt x="615" y="190"/>
                    </a:lnTo>
                    <a:lnTo>
                      <a:pt x="616" y="177"/>
                    </a:lnTo>
                    <a:lnTo>
                      <a:pt x="616" y="142"/>
                    </a:lnTo>
                    <a:lnTo>
                      <a:pt x="617" y="137"/>
                    </a:lnTo>
                    <a:lnTo>
                      <a:pt x="617" y="133"/>
                    </a:lnTo>
                    <a:lnTo>
                      <a:pt x="617" y="136"/>
                    </a:lnTo>
                    <a:lnTo>
                      <a:pt x="618" y="139"/>
                    </a:lnTo>
                    <a:lnTo>
                      <a:pt x="618" y="169"/>
                    </a:lnTo>
                    <a:lnTo>
                      <a:pt x="619" y="180"/>
                    </a:lnTo>
                    <a:lnTo>
                      <a:pt x="619" y="249"/>
                    </a:lnTo>
                    <a:lnTo>
                      <a:pt x="620" y="265"/>
                    </a:lnTo>
                    <a:lnTo>
                      <a:pt x="620" y="333"/>
                    </a:lnTo>
                    <a:lnTo>
                      <a:pt x="621" y="351"/>
                    </a:lnTo>
                    <a:lnTo>
                      <a:pt x="621" y="420"/>
                    </a:lnTo>
                    <a:lnTo>
                      <a:pt x="622" y="437"/>
                    </a:lnTo>
                    <a:lnTo>
                      <a:pt x="622" y="496"/>
                    </a:lnTo>
                    <a:lnTo>
                      <a:pt x="623" y="508"/>
                    </a:lnTo>
                    <a:lnTo>
                      <a:pt x="623" y="549"/>
                    </a:lnTo>
                    <a:lnTo>
                      <a:pt x="624" y="556"/>
                    </a:lnTo>
                    <a:lnTo>
                      <a:pt x="624" y="573"/>
                    </a:lnTo>
                    <a:lnTo>
                      <a:pt x="625" y="574"/>
                    </a:lnTo>
                    <a:lnTo>
                      <a:pt x="625" y="565"/>
                    </a:lnTo>
                    <a:lnTo>
                      <a:pt x="626" y="560"/>
                    </a:lnTo>
                    <a:lnTo>
                      <a:pt x="626" y="530"/>
                    </a:lnTo>
                    <a:lnTo>
                      <a:pt x="627" y="520"/>
                    </a:lnTo>
                    <a:lnTo>
                      <a:pt x="627" y="475"/>
                    </a:lnTo>
                    <a:lnTo>
                      <a:pt x="628" y="463"/>
                    </a:lnTo>
                    <a:lnTo>
                      <a:pt x="628" y="412"/>
                    </a:lnTo>
                    <a:lnTo>
                      <a:pt x="629" y="400"/>
                    </a:lnTo>
                    <a:lnTo>
                      <a:pt x="629" y="354"/>
                    </a:lnTo>
                    <a:lnTo>
                      <a:pt x="630" y="344"/>
                    </a:lnTo>
                    <a:lnTo>
                      <a:pt x="630" y="314"/>
                    </a:lnTo>
                    <a:lnTo>
                      <a:pt x="630" y="309"/>
                    </a:lnTo>
                    <a:lnTo>
                      <a:pt x="631" y="302"/>
                    </a:lnTo>
                    <a:lnTo>
                      <a:pt x="631" y="304"/>
                    </a:lnTo>
                    <a:lnTo>
                      <a:pt x="632" y="308"/>
                    </a:lnTo>
                    <a:lnTo>
                      <a:pt x="632" y="336"/>
                    </a:lnTo>
                    <a:lnTo>
                      <a:pt x="633" y="347"/>
                    </a:lnTo>
                    <a:lnTo>
                      <a:pt x="634" y="405"/>
                    </a:lnTo>
                    <a:lnTo>
                      <a:pt x="634" y="423"/>
                    </a:lnTo>
                    <a:lnTo>
                      <a:pt x="635" y="507"/>
                    </a:lnTo>
                    <a:lnTo>
                      <a:pt x="635" y="531"/>
                    </a:lnTo>
                    <a:lnTo>
                      <a:pt x="636" y="632"/>
                    </a:lnTo>
                    <a:lnTo>
                      <a:pt x="636" y="658"/>
                    </a:lnTo>
                    <a:lnTo>
                      <a:pt x="637" y="766"/>
                    </a:lnTo>
                    <a:lnTo>
                      <a:pt x="637" y="793"/>
                    </a:lnTo>
                    <a:lnTo>
                      <a:pt x="638" y="895"/>
                    </a:lnTo>
                    <a:lnTo>
                      <a:pt x="638" y="919"/>
                    </a:lnTo>
                    <a:lnTo>
                      <a:pt x="639" y="1004"/>
                    </a:lnTo>
                    <a:lnTo>
                      <a:pt x="639" y="1021"/>
                    </a:lnTo>
                    <a:lnTo>
                      <a:pt x="640" y="1078"/>
                    </a:lnTo>
                    <a:lnTo>
                      <a:pt x="640" y="1088"/>
                    </a:lnTo>
                    <a:lnTo>
                      <a:pt x="641" y="1109"/>
                    </a:lnTo>
                    <a:lnTo>
                      <a:pt x="641" y="1110"/>
                    </a:lnTo>
                    <a:lnTo>
                      <a:pt x="642" y="1093"/>
                    </a:lnTo>
                    <a:lnTo>
                      <a:pt x="642" y="1085"/>
                    </a:lnTo>
                    <a:lnTo>
                      <a:pt x="643" y="1032"/>
                    </a:lnTo>
                    <a:lnTo>
                      <a:pt x="643" y="1015"/>
                    </a:lnTo>
                    <a:lnTo>
                      <a:pt x="644" y="909"/>
                    </a:lnTo>
                    <a:lnTo>
                      <a:pt x="644" y="884"/>
                    </a:lnTo>
                    <a:lnTo>
                      <a:pt x="645" y="779"/>
                    </a:lnTo>
                    <a:lnTo>
                      <a:pt x="645" y="751"/>
                    </a:lnTo>
                    <a:lnTo>
                      <a:pt x="646" y="640"/>
                    </a:lnTo>
                    <a:lnTo>
                      <a:pt x="646" y="612"/>
                    </a:lnTo>
                    <a:lnTo>
                      <a:pt x="647" y="507"/>
                    </a:lnTo>
                    <a:lnTo>
                      <a:pt x="647" y="483"/>
                    </a:lnTo>
                    <a:lnTo>
                      <a:pt x="648" y="396"/>
                    </a:lnTo>
                    <a:lnTo>
                      <a:pt x="648" y="377"/>
                    </a:lnTo>
                    <a:lnTo>
                      <a:pt x="649" y="316"/>
                    </a:lnTo>
                    <a:lnTo>
                      <a:pt x="649" y="304"/>
                    </a:lnTo>
                    <a:lnTo>
                      <a:pt x="650" y="273"/>
                    </a:lnTo>
                    <a:lnTo>
                      <a:pt x="650" y="269"/>
                    </a:lnTo>
                    <a:lnTo>
                      <a:pt x="650" y="266"/>
                    </a:lnTo>
                    <a:lnTo>
                      <a:pt x="651" y="269"/>
                    </a:lnTo>
                    <a:lnTo>
                      <a:pt x="651" y="272"/>
                    </a:lnTo>
                    <a:lnTo>
                      <a:pt x="652" y="298"/>
                    </a:lnTo>
                    <a:lnTo>
                      <a:pt x="652" y="307"/>
                    </a:lnTo>
                    <a:lnTo>
                      <a:pt x="653" y="351"/>
                    </a:lnTo>
                    <a:lnTo>
                      <a:pt x="653" y="364"/>
                    </a:lnTo>
                    <a:lnTo>
                      <a:pt x="654" y="417"/>
                    </a:lnTo>
                    <a:lnTo>
                      <a:pt x="654" y="431"/>
                    </a:lnTo>
                    <a:lnTo>
                      <a:pt x="655" y="482"/>
                    </a:lnTo>
                    <a:lnTo>
                      <a:pt x="655" y="494"/>
                    </a:lnTo>
                    <a:lnTo>
                      <a:pt x="656" y="540"/>
                    </a:lnTo>
                    <a:lnTo>
                      <a:pt x="656" y="547"/>
                    </a:lnTo>
                    <a:lnTo>
                      <a:pt x="657" y="561"/>
                    </a:lnTo>
                    <a:lnTo>
                      <a:pt x="657" y="562"/>
                    </a:lnTo>
                    <a:lnTo>
                      <a:pt x="658" y="552"/>
                    </a:lnTo>
                    <a:lnTo>
                      <a:pt x="658" y="546"/>
                    </a:lnTo>
                    <a:lnTo>
                      <a:pt x="659" y="512"/>
                    </a:lnTo>
                    <a:lnTo>
                      <a:pt x="659" y="501"/>
                    </a:lnTo>
                    <a:lnTo>
                      <a:pt x="660" y="448"/>
                    </a:lnTo>
                    <a:lnTo>
                      <a:pt x="660" y="433"/>
                    </a:lnTo>
                    <a:lnTo>
                      <a:pt x="661" y="369"/>
                    </a:lnTo>
                    <a:lnTo>
                      <a:pt x="661" y="353"/>
                    </a:lnTo>
                    <a:lnTo>
                      <a:pt x="662" y="288"/>
                    </a:lnTo>
                    <a:lnTo>
                      <a:pt x="662" y="273"/>
                    </a:lnTo>
                    <a:lnTo>
                      <a:pt x="663" y="219"/>
                    </a:lnTo>
                    <a:lnTo>
                      <a:pt x="663" y="207"/>
                    </a:lnTo>
                    <a:lnTo>
                      <a:pt x="664" y="174"/>
                    </a:lnTo>
                    <a:lnTo>
                      <a:pt x="664" y="169"/>
                    </a:lnTo>
                    <a:lnTo>
                      <a:pt x="665" y="164"/>
                    </a:lnTo>
                    <a:lnTo>
                      <a:pt x="665" y="165"/>
                    </a:lnTo>
                    <a:lnTo>
                      <a:pt x="665" y="168"/>
                    </a:lnTo>
                    <a:lnTo>
                      <a:pt x="666" y="196"/>
                    </a:lnTo>
                    <a:lnTo>
                      <a:pt x="666" y="207"/>
                    </a:lnTo>
                    <a:lnTo>
                      <a:pt x="667" y="288"/>
                    </a:lnTo>
                    <a:lnTo>
                      <a:pt x="667" y="309"/>
                    </a:lnTo>
                    <a:lnTo>
                      <a:pt x="668" y="403"/>
                    </a:lnTo>
                    <a:lnTo>
                      <a:pt x="668" y="430"/>
                    </a:lnTo>
                    <a:lnTo>
                      <a:pt x="669" y="543"/>
                    </a:lnTo>
                    <a:lnTo>
                      <a:pt x="669" y="572"/>
                    </a:lnTo>
                    <a:lnTo>
                      <a:pt x="670" y="691"/>
                    </a:lnTo>
                    <a:lnTo>
                      <a:pt x="670" y="721"/>
                    </a:lnTo>
                    <a:lnTo>
                      <a:pt x="671" y="833"/>
                    </a:lnTo>
                    <a:lnTo>
                      <a:pt x="671" y="860"/>
                    </a:lnTo>
                    <a:lnTo>
                      <a:pt x="672" y="954"/>
                    </a:lnTo>
                    <a:lnTo>
                      <a:pt x="672" y="974"/>
                    </a:lnTo>
                    <a:lnTo>
                      <a:pt x="673" y="1040"/>
                    </a:lnTo>
                    <a:lnTo>
                      <a:pt x="673" y="1052"/>
                    </a:lnTo>
                    <a:lnTo>
                      <a:pt x="674" y="1083"/>
                    </a:lnTo>
                    <a:lnTo>
                      <a:pt x="674" y="1086"/>
                    </a:lnTo>
                    <a:lnTo>
                      <a:pt x="674" y="1087"/>
                    </a:lnTo>
                    <a:lnTo>
                      <a:pt x="675" y="1079"/>
                    </a:lnTo>
                    <a:lnTo>
                      <a:pt x="675" y="1073"/>
                    </a:lnTo>
                    <a:lnTo>
                      <a:pt x="676" y="1031"/>
                    </a:lnTo>
                    <a:lnTo>
                      <a:pt x="676" y="1017"/>
                    </a:lnTo>
                    <a:lnTo>
                      <a:pt x="677" y="947"/>
                    </a:lnTo>
                    <a:lnTo>
                      <a:pt x="677" y="927"/>
                    </a:lnTo>
                    <a:lnTo>
                      <a:pt x="678" y="839"/>
                    </a:lnTo>
                    <a:lnTo>
                      <a:pt x="678" y="815"/>
                    </a:lnTo>
                    <a:lnTo>
                      <a:pt x="679" y="697"/>
                    </a:lnTo>
                    <a:lnTo>
                      <a:pt x="679" y="674"/>
                    </a:lnTo>
                    <a:lnTo>
                      <a:pt x="680" y="586"/>
                    </a:lnTo>
                    <a:lnTo>
                      <a:pt x="680" y="566"/>
                    </a:lnTo>
                    <a:lnTo>
                      <a:pt x="681" y="496"/>
                    </a:lnTo>
                    <a:lnTo>
                      <a:pt x="681" y="481"/>
                    </a:lnTo>
                    <a:lnTo>
                      <a:pt x="682" y="436"/>
                    </a:lnTo>
                    <a:lnTo>
                      <a:pt x="682" y="428"/>
                    </a:lnTo>
                    <a:lnTo>
                      <a:pt x="683" y="410"/>
                    </a:lnTo>
                    <a:lnTo>
                      <a:pt x="683" y="409"/>
                    </a:lnTo>
                    <a:lnTo>
                      <a:pt x="684" y="417"/>
                    </a:lnTo>
                    <a:lnTo>
                      <a:pt x="684" y="422"/>
                    </a:lnTo>
                    <a:lnTo>
                      <a:pt x="685" y="452"/>
                    </a:lnTo>
                    <a:lnTo>
                      <a:pt x="685" y="461"/>
                    </a:lnTo>
                    <a:lnTo>
                      <a:pt x="686" y="504"/>
                    </a:lnTo>
                    <a:lnTo>
                      <a:pt x="686" y="515"/>
                    </a:lnTo>
                    <a:lnTo>
                      <a:pt x="687" y="560"/>
                    </a:lnTo>
                    <a:lnTo>
                      <a:pt x="687" y="571"/>
                    </a:lnTo>
                    <a:lnTo>
                      <a:pt x="688" y="608"/>
                    </a:lnTo>
                    <a:lnTo>
                      <a:pt x="688" y="616"/>
                    </a:lnTo>
                    <a:lnTo>
                      <a:pt x="689" y="636"/>
                    </a:lnTo>
                    <a:lnTo>
                      <a:pt x="689" y="638"/>
                    </a:lnTo>
                    <a:lnTo>
                      <a:pt x="689" y="639"/>
                    </a:lnTo>
                    <a:lnTo>
                      <a:pt x="690" y="634"/>
                    </a:lnTo>
                    <a:lnTo>
                      <a:pt x="690" y="630"/>
                    </a:lnTo>
                    <a:lnTo>
                      <a:pt x="691" y="590"/>
                    </a:lnTo>
                    <a:lnTo>
                      <a:pt x="691" y="578"/>
                    </a:lnTo>
                    <a:lnTo>
                      <a:pt x="692" y="519"/>
                    </a:lnTo>
                    <a:lnTo>
                      <a:pt x="692" y="502"/>
                    </a:lnTo>
                    <a:lnTo>
                      <a:pt x="693" y="425"/>
                    </a:lnTo>
                    <a:lnTo>
                      <a:pt x="693" y="405"/>
                    </a:lnTo>
                    <a:lnTo>
                      <a:pt x="694" y="320"/>
                    </a:lnTo>
                    <a:lnTo>
                      <a:pt x="694" y="298"/>
                    </a:lnTo>
                    <a:lnTo>
                      <a:pt x="695" y="217"/>
                    </a:lnTo>
                    <a:lnTo>
                      <a:pt x="695" y="197"/>
                    </a:lnTo>
                    <a:lnTo>
                      <a:pt x="696" y="130"/>
                    </a:lnTo>
                    <a:lnTo>
                      <a:pt x="696" y="116"/>
                    </a:lnTo>
                    <a:lnTo>
                      <a:pt x="697" y="74"/>
                    </a:lnTo>
                    <a:lnTo>
                      <a:pt x="697" y="68"/>
                    </a:lnTo>
                    <a:lnTo>
                      <a:pt x="698" y="58"/>
                    </a:lnTo>
                    <a:lnTo>
                      <a:pt x="698" y="58"/>
                    </a:lnTo>
                    <a:lnTo>
                      <a:pt x="698" y="60"/>
                    </a:lnTo>
                    <a:lnTo>
                      <a:pt x="699" y="87"/>
                    </a:lnTo>
                    <a:lnTo>
                      <a:pt x="699" y="98"/>
                    </a:lnTo>
                    <a:lnTo>
                      <a:pt x="700" y="159"/>
                    </a:lnTo>
                    <a:lnTo>
                      <a:pt x="700" y="179"/>
                    </a:lnTo>
                    <a:lnTo>
                      <a:pt x="701" y="270"/>
                    </a:lnTo>
                    <a:lnTo>
                      <a:pt x="701" y="296"/>
                    </a:lnTo>
                    <a:lnTo>
                      <a:pt x="702" y="408"/>
                    </a:lnTo>
                    <a:lnTo>
                      <a:pt x="702" y="438"/>
                    </a:lnTo>
                    <a:lnTo>
                      <a:pt x="703" y="590"/>
                    </a:lnTo>
                    <a:lnTo>
                      <a:pt x="703" y="620"/>
                    </a:lnTo>
                    <a:lnTo>
                      <a:pt x="704" y="735"/>
                    </a:lnTo>
                    <a:lnTo>
                      <a:pt x="704" y="762"/>
                    </a:lnTo>
                    <a:lnTo>
                      <a:pt x="705" y="858"/>
                    </a:lnTo>
                    <a:lnTo>
                      <a:pt x="705" y="880"/>
                    </a:lnTo>
                    <a:lnTo>
                      <a:pt x="706" y="949"/>
                    </a:lnTo>
                    <a:lnTo>
                      <a:pt x="706" y="962"/>
                    </a:lnTo>
                    <a:lnTo>
                      <a:pt x="707" y="997"/>
                    </a:lnTo>
                    <a:lnTo>
                      <a:pt x="707" y="1002"/>
                    </a:lnTo>
                    <a:lnTo>
                      <a:pt x="708" y="1005"/>
                    </a:lnTo>
                    <a:lnTo>
                      <a:pt x="708" y="1002"/>
                    </a:lnTo>
                    <a:lnTo>
                      <a:pt x="708" y="998"/>
                    </a:lnTo>
                    <a:lnTo>
                      <a:pt x="709" y="966"/>
                    </a:lnTo>
                    <a:lnTo>
                      <a:pt x="709" y="955"/>
                    </a:lnTo>
                    <a:lnTo>
                      <a:pt x="710" y="899"/>
                    </a:lnTo>
                    <a:lnTo>
                      <a:pt x="710" y="882"/>
                    </a:lnTo>
                    <a:lnTo>
                      <a:pt x="711" y="811"/>
                    </a:lnTo>
                    <a:lnTo>
                      <a:pt x="711" y="792"/>
                    </a:lnTo>
                    <a:lnTo>
                      <a:pt x="712" y="717"/>
                    </a:lnTo>
                    <a:lnTo>
                      <a:pt x="712" y="699"/>
                    </a:lnTo>
                    <a:lnTo>
                      <a:pt x="713" y="631"/>
                    </a:lnTo>
                    <a:lnTo>
                      <a:pt x="713" y="616"/>
                    </a:lnTo>
                    <a:lnTo>
                      <a:pt x="714" y="565"/>
                    </a:lnTo>
                    <a:lnTo>
                      <a:pt x="714" y="555"/>
                    </a:lnTo>
                    <a:lnTo>
                      <a:pt x="715" y="523"/>
                    </a:lnTo>
                    <a:lnTo>
                      <a:pt x="715" y="521"/>
                    </a:lnTo>
                    <a:lnTo>
                      <a:pt x="716" y="520"/>
                    </a:lnTo>
                    <a:lnTo>
                      <a:pt x="716" y="523"/>
                    </a:lnTo>
                    <a:lnTo>
                      <a:pt x="716" y="527"/>
                    </a:lnTo>
                    <a:lnTo>
                      <a:pt x="717" y="552"/>
                    </a:lnTo>
                    <a:lnTo>
                      <a:pt x="717" y="560"/>
                    </a:lnTo>
                    <a:lnTo>
                      <a:pt x="718" y="602"/>
                    </a:lnTo>
                    <a:lnTo>
                      <a:pt x="719" y="613"/>
                    </a:lnTo>
                    <a:lnTo>
                      <a:pt x="719" y="661"/>
                    </a:lnTo>
                    <a:lnTo>
                      <a:pt x="720" y="673"/>
                    </a:lnTo>
                    <a:lnTo>
                      <a:pt x="720" y="718"/>
                    </a:lnTo>
                    <a:lnTo>
                      <a:pt x="721" y="728"/>
                    </a:lnTo>
                    <a:lnTo>
                      <a:pt x="721" y="758"/>
                    </a:lnTo>
                    <a:lnTo>
                      <a:pt x="722" y="763"/>
                    </a:lnTo>
                    <a:lnTo>
                      <a:pt x="722" y="772"/>
                    </a:lnTo>
                    <a:lnTo>
                      <a:pt x="723" y="770"/>
                    </a:lnTo>
                    <a:lnTo>
                      <a:pt x="723" y="751"/>
                    </a:lnTo>
                    <a:lnTo>
                      <a:pt x="724" y="742"/>
                    </a:lnTo>
                    <a:lnTo>
                      <a:pt x="724" y="693"/>
                    </a:lnTo>
                    <a:lnTo>
                      <a:pt x="725" y="677"/>
                    </a:lnTo>
                    <a:lnTo>
                      <a:pt x="725" y="602"/>
                    </a:lnTo>
                    <a:lnTo>
                      <a:pt x="726" y="581"/>
                    </a:lnTo>
                    <a:lnTo>
                      <a:pt x="726" y="461"/>
                    </a:lnTo>
                    <a:lnTo>
                      <a:pt x="727" y="436"/>
                    </a:lnTo>
                    <a:lnTo>
                      <a:pt x="727" y="332"/>
                    </a:lnTo>
                    <a:lnTo>
                      <a:pt x="728" y="306"/>
                    </a:lnTo>
                    <a:lnTo>
                      <a:pt x="728" y="207"/>
                    </a:lnTo>
                    <a:lnTo>
                      <a:pt x="729" y="185"/>
                    </a:lnTo>
                    <a:lnTo>
                      <a:pt x="729" y="103"/>
                    </a:lnTo>
                    <a:lnTo>
                      <a:pt x="730" y="86"/>
                    </a:lnTo>
                    <a:lnTo>
                      <a:pt x="730" y="32"/>
                    </a:lnTo>
                    <a:lnTo>
                      <a:pt x="731" y="23"/>
                    </a:lnTo>
                    <a:lnTo>
                      <a:pt x="731" y="4"/>
                    </a:lnTo>
                    <a:lnTo>
                      <a:pt x="732" y="4"/>
                    </a:lnTo>
                    <a:lnTo>
                      <a:pt x="732" y="23"/>
                    </a:lnTo>
                    <a:lnTo>
                      <a:pt x="733" y="33"/>
                    </a:lnTo>
                    <a:lnTo>
                      <a:pt x="733" y="87"/>
                    </a:lnTo>
                    <a:lnTo>
                      <a:pt x="734" y="105"/>
                    </a:lnTo>
                    <a:lnTo>
                      <a:pt x="734" y="190"/>
                    </a:lnTo>
                    <a:lnTo>
                      <a:pt x="735" y="215"/>
                    </a:lnTo>
                    <a:lnTo>
                      <a:pt x="735" y="320"/>
                    </a:lnTo>
                    <a:lnTo>
                      <a:pt x="736" y="348"/>
                    </a:lnTo>
                    <a:lnTo>
                      <a:pt x="736" y="463"/>
                    </a:lnTo>
                    <a:lnTo>
                      <a:pt x="737" y="491"/>
                    </a:lnTo>
                    <a:lnTo>
                      <a:pt x="737" y="601"/>
                    </a:lnTo>
                    <a:lnTo>
                      <a:pt x="738" y="627"/>
                    </a:lnTo>
                    <a:lnTo>
                      <a:pt x="738" y="743"/>
                    </a:lnTo>
                    <a:lnTo>
                      <a:pt x="739" y="762"/>
                    </a:lnTo>
                    <a:lnTo>
                      <a:pt x="739" y="826"/>
                    </a:lnTo>
                    <a:lnTo>
                      <a:pt x="740" y="839"/>
                    </a:lnTo>
                    <a:lnTo>
                      <a:pt x="740" y="872"/>
                    </a:lnTo>
                    <a:lnTo>
                      <a:pt x="741" y="876"/>
                    </a:lnTo>
                    <a:lnTo>
                      <a:pt x="741" y="880"/>
                    </a:lnTo>
                    <a:lnTo>
                      <a:pt x="741" y="877"/>
                    </a:lnTo>
                    <a:lnTo>
                      <a:pt x="742" y="874"/>
                    </a:lnTo>
                    <a:lnTo>
                      <a:pt x="742" y="848"/>
                    </a:lnTo>
                    <a:lnTo>
                      <a:pt x="743" y="838"/>
                    </a:lnTo>
                    <a:lnTo>
                      <a:pt x="743" y="792"/>
                    </a:lnTo>
                    <a:lnTo>
                      <a:pt x="744" y="779"/>
                    </a:lnTo>
                    <a:lnTo>
                      <a:pt x="744" y="723"/>
                    </a:lnTo>
                    <a:lnTo>
                      <a:pt x="745" y="708"/>
                    </a:lnTo>
                    <a:lnTo>
                      <a:pt x="745" y="653"/>
                    </a:lnTo>
                    <a:lnTo>
                      <a:pt x="746" y="640"/>
                    </a:lnTo>
                    <a:lnTo>
                      <a:pt x="747" y="596"/>
                    </a:lnTo>
                    <a:lnTo>
                      <a:pt x="747" y="586"/>
                    </a:lnTo>
                    <a:lnTo>
                      <a:pt x="748" y="561"/>
                    </a:lnTo>
                    <a:lnTo>
                      <a:pt x="748" y="558"/>
                    </a:lnTo>
                    <a:lnTo>
                      <a:pt x="748" y="554"/>
                    </a:lnTo>
                    <a:lnTo>
                      <a:pt x="749" y="556"/>
                    </a:lnTo>
                    <a:lnTo>
                      <a:pt x="749" y="559"/>
                    </a:lnTo>
                    <a:lnTo>
                      <a:pt x="750" y="581"/>
                    </a:lnTo>
                    <a:lnTo>
                      <a:pt x="750" y="590"/>
                    </a:lnTo>
                    <a:lnTo>
                      <a:pt x="751" y="647"/>
                    </a:lnTo>
                    <a:lnTo>
                      <a:pt x="751" y="660"/>
                    </a:lnTo>
                    <a:lnTo>
                      <a:pt x="752" y="719"/>
                    </a:lnTo>
                    <a:lnTo>
                      <a:pt x="752" y="734"/>
                    </a:lnTo>
                    <a:lnTo>
                      <a:pt x="753" y="795"/>
                    </a:lnTo>
                    <a:lnTo>
                      <a:pt x="753" y="810"/>
                    </a:lnTo>
                    <a:lnTo>
                      <a:pt x="754" y="861"/>
                    </a:lnTo>
                    <a:lnTo>
                      <a:pt x="754" y="872"/>
                    </a:lnTo>
                    <a:lnTo>
                      <a:pt x="755" y="904"/>
                    </a:lnTo>
                    <a:lnTo>
                      <a:pt x="755" y="908"/>
                    </a:lnTo>
                    <a:lnTo>
                      <a:pt x="755" y="914"/>
                    </a:lnTo>
                    <a:lnTo>
                      <a:pt x="756" y="913"/>
                    </a:lnTo>
                    <a:lnTo>
                      <a:pt x="756" y="910"/>
                    </a:lnTo>
                    <a:lnTo>
                      <a:pt x="757" y="882"/>
                    </a:lnTo>
                    <a:lnTo>
                      <a:pt x="757" y="871"/>
                    </a:lnTo>
                    <a:lnTo>
                      <a:pt x="758" y="811"/>
                    </a:lnTo>
                    <a:lnTo>
                      <a:pt x="758" y="792"/>
                    </a:lnTo>
                    <a:lnTo>
                      <a:pt x="759" y="704"/>
                    </a:lnTo>
                    <a:lnTo>
                      <a:pt x="759" y="679"/>
                    </a:lnTo>
                    <a:lnTo>
                      <a:pt x="760" y="571"/>
                    </a:lnTo>
                    <a:lnTo>
                      <a:pt x="760" y="543"/>
                    </a:lnTo>
                    <a:lnTo>
                      <a:pt x="761" y="426"/>
                    </a:lnTo>
                    <a:lnTo>
                      <a:pt x="761" y="397"/>
                    </a:lnTo>
                    <a:lnTo>
                      <a:pt x="762" y="284"/>
                    </a:lnTo>
                    <a:lnTo>
                      <a:pt x="762" y="257"/>
                    </a:lnTo>
                    <a:lnTo>
                      <a:pt x="763" y="139"/>
                    </a:lnTo>
                    <a:lnTo>
                      <a:pt x="763" y="119"/>
                    </a:lnTo>
                    <a:lnTo>
                      <a:pt x="764" y="55"/>
                    </a:lnTo>
                    <a:lnTo>
                      <a:pt x="764" y="43"/>
                    </a:lnTo>
                    <a:lnTo>
                      <a:pt x="765" y="15"/>
                    </a:lnTo>
                    <a:lnTo>
                      <a:pt x="765" y="12"/>
                    </a:lnTo>
                    <a:lnTo>
                      <a:pt x="765" y="12"/>
                    </a:lnTo>
                    <a:lnTo>
                      <a:pt x="766" y="21"/>
                    </a:lnTo>
                    <a:lnTo>
                      <a:pt x="766" y="28"/>
                    </a:lnTo>
                    <a:lnTo>
                      <a:pt x="767" y="72"/>
                    </a:lnTo>
                    <a:lnTo>
                      <a:pt x="767" y="88"/>
                    </a:lnTo>
                    <a:lnTo>
                      <a:pt x="768" y="161"/>
                    </a:lnTo>
                    <a:lnTo>
                      <a:pt x="768" y="182"/>
                    </a:lnTo>
                    <a:lnTo>
                      <a:pt x="769" y="274"/>
                    </a:lnTo>
                    <a:lnTo>
                      <a:pt x="769" y="298"/>
                    </a:lnTo>
                    <a:lnTo>
                      <a:pt x="770" y="398"/>
                    </a:lnTo>
                    <a:lnTo>
                      <a:pt x="770" y="423"/>
                    </a:lnTo>
                    <a:lnTo>
                      <a:pt x="771" y="518"/>
                    </a:lnTo>
                    <a:lnTo>
                      <a:pt x="771" y="540"/>
                    </a:lnTo>
                    <a:lnTo>
                      <a:pt x="772" y="619"/>
                    </a:lnTo>
                    <a:lnTo>
                      <a:pt x="772" y="636"/>
                    </a:lnTo>
                    <a:lnTo>
                      <a:pt x="773" y="692"/>
                    </a:lnTo>
                    <a:lnTo>
                      <a:pt x="773" y="702"/>
                    </a:lnTo>
                    <a:lnTo>
                      <a:pt x="774" y="730"/>
                    </a:lnTo>
                    <a:lnTo>
                      <a:pt x="774" y="733"/>
                    </a:lnTo>
                    <a:lnTo>
                      <a:pt x="774" y="736"/>
                    </a:lnTo>
                    <a:lnTo>
                      <a:pt x="775" y="730"/>
                    </a:lnTo>
                    <a:lnTo>
                      <a:pt x="775" y="726"/>
                    </a:lnTo>
                    <a:lnTo>
                      <a:pt x="776" y="698"/>
                    </a:lnTo>
                    <a:lnTo>
                      <a:pt x="776" y="688"/>
                    </a:lnTo>
                    <a:lnTo>
                      <a:pt x="777" y="646"/>
                    </a:lnTo>
                    <a:lnTo>
                      <a:pt x="777" y="635"/>
                    </a:lnTo>
                    <a:lnTo>
                      <a:pt x="778" y="588"/>
                    </a:lnTo>
                    <a:lnTo>
                      <a:pt x="778" y="577"/>
                    </a:lnTo>
                    <a:lnTo>
                      <a:pt x="779" y="537"/>
                    </a:lnTo>
                    <a:lnTo>
                      <a:pt x="779" y="529"/>
                    </a:lnTo>
                    <a:lnTo>
                      <a:pt x="780" y="504"/>
                    </a:lnTo>
                    <a:lnTo>
                      <a:pt x="780" y="501"/>
                    </a:lnTo>
                    <a:lnTo>
                      <a:pt x="780" y="497"/>
                    </a:lnTo>
                    <a:lnTo>
                      <a:pt x="781" y="499"/>
                    </a:lnTo>
                    <a:lnTo>
                      <a:pt x="781" y="502"/>
                    </a:lnTo>
                    <a:lnTo>
                      <a:pt x="782" y="526"/>
                    </a:lnTo>
                    <a:lnTo>
                      <a:pt x="782" y="535"/>
                    </a:lnTo>
                    <a:lnTo>
                      <a:pt x="783" y="583"/>
                    </a:lnTo>
                    <a:lnTo>
                      <a:pt x="783" y="598"/>
                    </a:lnTo>
                    <a:lnTo>
                      <a:pt x="784" y="666"/>
                    </a:lnTo>
                    <a:lnTo>
                      <a:pt x="784" y="685"/>
                    </a:lnTo>
                    <a:lnTo>
                      <a:pt x="785" y="764"/>
                    </a:lnTo>
                    <a:lnTo>
                      <a:pt x="785" y="784"/>
                    </a:lnTo>
                    <a:lnTo>
                      <a:pt x="786" y="881"/>
                    </a:lnTo>
                    <a:lnTo>
                      <a:pt x="786" y="899"/>
                    </a:lnTo>
                    <a:lnTo>
                      <a:pt x="787" y="963"/>
                    </a:lnTo>
                    <a:lnTo>
                      <a:pt x="787" y="976"/>
                    </a:lnTo>
                    <a:lnTo>
                      <a:pt x="788" y="1016"/>
                    </a:lnTo>
                    <a:lnTo>
                      <a:pt x="788" y="1022"/>
                    </a:lnTo>
                    <a:lnTo>
                      <a:pt x="789" y="1030"/>
                    </a:lnTo>
                    <a:lnTo>
                      <a:pt x="789" y="1030"/>
                    </a:lnTo>
                    <a:lnTo>
                      <a:pt x="789" y="1027"/>
                    </a:lnTo>
                    <a:lnTo>
                      <a:pt x="790" y="1000"/>
                    </a:lnTo>
                    <a:lnTo>
                      <a:pt x="790" y="988"/>
                    </a:lnTo>
                    <a:lnTo>
                      <a:pt x="791" y="926"/>
                    </a:lnTo>
                    <a:lnTo>
                      <a:pt x="791" y="906"/>
                    </a:lnTo>
                    <a:lnTo>
                      <a:pt x="792" y="814"/>
                    </a:lnTo>
                    <a:lnTo>
                      <a:pt x="792" y="788"/>
                    </a:lnTo>
                    <a:lnTo>
                      <a:pt x="793" y="676"/>
                    </a:lnTo>
                    <a:lnTo>
                      <a:pt x="793" y="646"/>
                    </a:lnTo>
                    <a:lnTo>
                      <a:pt x="794" y="525"/>
                    </a:lnTo>
                    <a:lnTo>
                      <a:pt x="794" y="494"/>
                    </a:lnTo>
                    <a:lnTo>
                      <a:pt x="795" y="376"/>
                    </a:lnTo>
                    <a:lnTo>
                      <a:pt x="795" y="349"/>
                    </a:lnTo>
                    <a:lnTo>
                      <a:pt x="796" y="247"/>
                    </a:lnTo>
                    <a:lnTo>
                      <a:pt x="796" y="225"/>
                    </a:lnTo>
                    <a:lnTo>
                      <a:pt x="797" y="150"/>
                    </a:lnTo>
                    <a:lnTo>
                      <a:pt x="797" y="135"/>
                    </a:lnTo>
                    <a:lnTo>
                      <a:pt x="798" y="87"/>
                    </a:lnTo>
                    <a:lnTo>
                      <a:pt x="798" y="83"/>
                    </a:lnTo>
                    <a:lnTo>
                      <a:pt x="799" y="80"/>
                    </a:lnTo>
                    <a:lnTo>
                      <a:pt x="799" y="84"/>
                    </a:lnTo>
                    <a:lnTo>
                      <a:pt x="799" y="88"/>
                    </a:lnTo>
                    <a:lnTo>
                      <a:pt x="800" y="122"/>
                    </a:lnTo>
                    <a:lnTo>
                      <a:pt x="800" y="134"/>
                    </a:lnTo>
                    <a:lnTo>
                      <a:pt x="801" y="193"/>
                    </a:lnTo>
                    <a:lnTo>
                      <a:pt x="801" y="211"/>
                    </a:lnTo>
                    <a:lnTo>
                      <a:pt x="802" y="286"/>
                    </a:lnTo>
                    <a:lnTo>
                      <a:pt x="802" y="306"/>
                    </a:lnTo>
                    <a:lnTo>
                      <a:pt x="803" y="387"/>
                    </a:lnTo>
                    <a:lnTo>
                      <a:pt x="803" y="406"/>
                    </a:lnTo>
                    <a:lnTo>
                      <a:pt x="804" y="479"/>
                    </a:lnTo>
                    <a:lnTo>
                      <a:pt x="804" y="496"/>
                    </a:lnTo>
                    <a:lnTo>
                      <a:pt x="805" y="553"/>
                    </a:lnTo>
                    <a:lnTo>
                      <a:pt x="805" y="565"/>
                    </a:lnTo>
                    <a:lnTo>
                      <a:pt x="806" y="599"/>
                    </a:lnTo>
                    <a:lnTo>
                      <a:pt x="806" y="604"/>
                    </a:lnTo>
                    <a:lnTo>
                      <a:pt x="807" y="613"/>
                    </a:lnTo>
                    <a:lnTo>
                      <a:pt x="807" y="612"/>
                    </a:lnTo>
                    <a:lnTo>
                      <a:pt x="808" y="596"/>
                    </a:lnTo>
                    <a:lnTo>
                      <a:pt x="808" y="589"/>
                    </a:lnTo>
                    <a:lnTo>
                      <a:pt x="809" y="554"/>
                    </a:lnTo>
                    <a:lnTo>
                      <a:pt x="809" y="544"/>
                    </a:lnTo>
                    <a:lnTo>
                      <a:pt x="810" y="487"/>
                    </a:lnTo>
                    <a:lnTo>
                      <a:pt x="810" y="475"/>
                    </a:lnTo>
                    <a:lnTo>
                      <a:pt x="811" y="431"/>
                    </a:lnTo>
                    <a:lnTo>
                      <a:pt x="811" y="422"/>
                    </a:lnTo>
                    <a:lnTo>
                      <a:pt x="812" y="390"/>
                    </a:lnTo>
                    <a:lnTo>
                      <a:pt x="812" y="384"/>
                    </a:lnTo>
                    <a:lnTo>
                      <a:pt x="813" y="374"/>
                    </a:lnTo>
                    <a:lnTo>
                      <a:pt x="813" y="375"/>
                    </a:lnTo>
                    <a:lnTo>
                      <a:pt x="814" y="391"/>
                    </a:lnTo>
                    <a:lnTo>
                      <a:pt x="814" y="399"/>
                    </a:lnTo>
                    <a:lnTo>
                      <a:pt x="815" y="444"/>
                    </a:lnTo>
                    <a:lnTo>
                      <a:pt x="815" y="458"/>
                    </a:lnTo>
                    <a:lnTo>
                      <a:pt x="816" y="529"/>
                    </a:lnTo>
                    <a:lnTo>
                      <a:pt x="816" y="549"/>
                    </a:lnTo>
                    <a:lnTo>
                      <a:pt x="817" y="639"/>
                    </a:lnTo>
                    <a:lnTo>
                      <a:pt x="817" y="663"/>
                    </a:lnTo>
                    <a:lnTo>
                      <a:pt x="818" y="762"/>
                    </a:lnTo>
                    <a:lnTo>
                      <a:pt x="818" y="787"/>
                    </a:lnTo>
                    <a:lnTo>
                      <a:pt x="819" y="884"/>
                    </a:lnTo>
                    <a:lnTo>
                      <a:pt x="819" y="906"/>
                    </a:lnTo>
                    <a:lnTo>
                      <a:pt x="820" y="988"/>
                    </a:lnTo>
                    <a:lnTo>
                      <a:pt x="820" y="1006"/>
                    </a:lnTo>
                    <a:lnTo>
                      <a:pt x="821" y="1063"/>
                    </a:lnTo>
                    <a:lnTo>
                      <a:pt x="821" y="1073"/>
                    </a:lnTo>
                    <a:lnTo>
                      <a:pt x="822" y="1098"/>
                    </a:lnTo>
                    <a:lnTo>
                      <a:pt x="822" y="1098"/>
                    </a:lnTo>
                    <a:lnTo>
                      <a:pt x="823" y="1077"/>
                    </a:lnTo>
                    <a:lnTo>
                      <a:pt x="823" y="1067"/>
                    </a:lnTo>
                    <a:lnTo>
                      <a:pt x="824" y="1009"/>
                    </a:lnTo>
                    <a:lnTo>
                      <a:pt x="824" y="991"/>
                    </a:lnTo>
                    <a:lnTo>
                      <a:pt x="825" y="904"/>
                    </a:lnTo>
                    <a:lnTo>
                      <a:pt x="825" y="879"/>
                    </a:lnTo>
                    <a:lnTo>
                      <a:pt x="826" y="771"/>
                    </a:lnTo>
                    <a:lnTo>
                      <a:pt x="826" y="742"/>
                    </a:lnTo>
                    <a:lnTo>
                      <a:pt x="827" y="625"/>
                    </a:lnTo>
                    <a:lnTo>
                      <a:pt x="827" y="596"/>
                    </a:lnTo>
                    <a:lnTo>
                      <a:pt x="828" y="483"/>
                    </a:lnTo>
                    <a:lnTo>
                      <a:pt x="828" y="457"/>
                    </a:lnTo>
                    <a:lnTo>
                      <a:pt x="829" y="359"/>
                    </a:lnTo>
                    <a:lnTo>
                      <a:pt x="829" y="338"/>
                    </a:lnTo>
                    <a:lnTo>
                      <a:pt x="830" y="266"/>
                    </a:lnTo>
                    <a:lnTo>
                      <a:pt x="830" y="252"/>
                    </a:lnTo>
                    <a:lnTo>
                      <a:pt x="831" y="211"/>
                    </a:lnTo>
                    <a:lnTo>
                      <a:pt x="832" y="205"/>
                    </a:lnTo>
                    <a:lnTo>
                      <a:pt x="832" y="196"/>
                    </a:lnTo>
                    <a:lnTo>
                      <a:pt x="832" y="196"/>
                    </a:lnTo>
                    <a:lnTo>
                      <a:pt x="833" y="198"/>
                    </a:lnTo>
                    <a:lnTo>
                      <a:pt x="833" y="220"/>
                    </a:lnTo>
                    <a:lnTo>
                      <a:pt x="833" y="228"/>
                    </a:lnTo>
                    <a:lnTo>
                      <a:pt x="834" y="287"/>
                    </a:lnTo>
                    <a:lnTo>
                      <a:pt x="835" y="300"/>
                    </a:lnTo>
                    <a:lnTo>
                      <a:pt x="835" y="360"/>
                    </a:lnTo>
                    <a:lnTo>
                      <a:pt x="836" y="376"/>
                    </a:lnTo>
                    <a:lnTo>
                      <a:pt x="836" y="436"/>
                    </a:lnTo>
                    <a:lnTo>
                      <a:pt x="837" y="450"/>
                    </a:lnTo>
                    <a:lnTo>
                      <a:pt x="837" y="500"/>
                    </a:lnTo>
                    <a:lnTo>
                      <a:pt x="838" y="510"/>
                    </a:lnTo>
                    <a:lnTo>
                      <a:pt x="838" y="542"/>
                    </a:lnTo>
                    <a:lnTo>
                      <a:pt x="839" y="547"/>
                    </a:lnTo>
                    <a:lnTo>
                      <a:pt x="839" y="556"/>
                    </a:lnTo>
                    <a:lnTo>
                      <a:pt x="840" y="555"/>
                    </a:lnTo>
                    <a:lnTo>
                      <a:pt x="840" y="539"/>
                    </a:lnTo>
                    <a:lnTo>
                      <a:pt x="841" y="531"/>
                    </a:lnTo>
                    <a:lnTo>
                      <a:pt x="841" y="494"/>
                    </a:lnTo>
                    <a:lnTo>
                      <a:pt x="842" y="482"/>
                    </a:lnTo>
                    <a:lnTo>
                      <a:pt x="842" y="430"/>
                    </a:lnTo>
                    <a:lnTo>
                      <a:pt x="843" y="416"/>
                    </a:lnTo>
                    <a:lnTo>
                      <a:pt x="843" y="359"/>
                    </a:lnTo>
                    <a:lnTo>
                      <a:pt x="844" y="345"/>
                    </a:lnTo>
                    <a:lnTo>
                      <a:pt x="844" y="293"/>
                    </a:lnTo>
                    <a:lnTo>
                      <a:pt x="845" y="282"/>
                    </a:lnTo>
                    <a:lnTo>
                      <a:pt x="845" y="241"/>
                    </a:lnTo>
                    <a:lnTo>
                      <a:pt x="846" y="236"/>
                    </a:lnTo>
                    <a:lnTo>
                      <a:pt x="846" y="230"/>
                    </a:lnTo>
                    <a:lnTo>
                      <a:pt x="846" y="231"/>
                    </a:lnTo>
                    <a:lnTo>
                      <a:pt x="847" y="234"/>
                    </a:lnTo>
                    <a:lnTo>
                      <a:pt x="847" y="261"/>
                    </a:lnTo>
                    <a:lnTo>
                      <a:pt x="848" y="271"/>
                    </a:lnTo>
                    <a:lnTo>
                      <a:pt x="848" y="329"/>
                    </a:lnTo>
                    <a:lnTo>
                      <a:pt x="849" y="348"/>
                    </a:lnTo>
                    <a:lnTo>
                      <a:pt x="849" y="433"/>
                    </a:lnTo>
                    <a:lnTo>
                      <a:pt x="850" y="457"/>
                    </a:lnTo>
                    <a:lnTo>
                      <a:pt x="850" y="563"/>
                    </a:lnTo>
                    <a:lnTo>
                      <a:pt x="851" y="591"/>
                    </a:lnTo>
                    <a:lnTo>
                      <a:pt x="851" y="705"/>
                    </a:lnTo>
                    <a:lnTo>
                      <a:pt x="852" y="734"/>
                    </a:lnTo>
                    <a:lnTo>
                      <a:pt x="852" y="844"/>
                    </a:lnTo>
                    <a:lnTo>
                      <a:pt x="853" y="870"/>
                    </a:lnTo>
                    <a:lnTo>
                      <a:pt x="853" y="965"/>
                    </a:lnTo>
                    <a:lnTo>
                      <a:pt x="854" y="986"/>
                    </a:lnTo>
                    <a:lnTo>
                      <a:pt x="854" y="1054"/>
                    </a:lnTo>
                    <a:lnTo>
                      <a:pt x="855" y="1066"/>
                    </a:lnTo>
                    <a:lnTo>
                      <a:pt x="855" y="1100"/>
                    </a:lnTo>
                    <a:lnTo>
                      <a:pt x="856" y="1104"/>
                    </a:lnTo>
                    <a:lnTo>
                      <a:pt x="856" y="1106"/>
                    </a:lnTo>
                    <a:lnTo>
                      <a:pt x="856" y="1100"/>
                    </a:lnTo>
                    <a:lnTo>
                      <a:pt x="857" y="1094"/>
                    </a:lnTo>
                    <a:lnTo>
                      <a:pt x="857" y="1040"/>
                    </a:lnTo>
                    <a:lnTo>
                      <a:pt x="858" y="1024"/>
                    </a:lnTo>
                    <a:lnTo>
                      <a:pt x="858" y="948"/>
                    </a:lnTo>
                    <a:lnTo>
                      <a:pt x="859" y="926"/>
                    </a:lnTo>
                    <a:lnTo>
                      <a:pt x="860" y="830"/>
                    </a:lnTo>
                    <a:lnTo>
                      <a:pt x="860" y="804"/>
                    </a:lnTo>
                    <a:lnTo>
                      <a:pt x="861" y="700"/>
                    </a:lnTo>
                    <a:lnTo>
                      <a:pt x="861" y="674"/>
                    </a:lnTo>
                    <a:lnTo>
                      <a:pt x="862" y="575"/>
                    </a:lnTo>
                    <a:lnTo>
                      <a:pt x="862" y="552"/>
                    </a:lnTo>
                    <a:lnTo>
                      <a:pt x="863" y="468"/>
                    </a:lnTo>
                    <a:lnTo>
                      <a:pt x="863" y="450"/>
                    </a:lnTo>
                    <a:lnTo>
                      <a:pt x="864" y="390"/>
                    </a:lnTo>
                    <a:lnTo>
                      <a:pt x="864" y="378"/>
                    </a:lnTo>
                    <a:lnTo>
                      <a:pt x="865" y="347"/>
                    </a:lnTo>
                    <a:lnTo>
                      <a:pt x="865" y="343"/>
                    </a:lnTo>
                    <a:lnTo>
                      <a:pt x="865" y="339"/>
                    </a:lnTo>
                    <a:lnTo>
                      <a:pt x="866" y="340"/>
                    </a:lnTo>
                    <a:lnTo>
                      <a:pt x="866" y="343"/>
                    </a:lnTo>
                    <a:lnTo>
                      <a:pt x="867" y="365"/>
                    </a:lnTo>
                    <a:lnTo>
                      <a:pt x="867" y="373"/>
                    </a:lnTo>
                    <a:lnTo>
                      <a:pt x="868" y="414"/>
                    </a:lnTo>
                    <a:lnTo>
                      <a:pt x="868" y="425"/>
                    </a:lnTo>
                    <a:lnTo>
                      <a:pt x="869" y="473"/>
                    </a:lnTo>
                    <a:lnTo>
                      <a:pt x="869" y="485"/>
                    </a:lnTo>
                    <a:lnTo>
                      <a:pt x="870" y="540"/>
                    </a:lnTo>
                    <a:lnTo>
                      <a:pt x="870" y="550"/>
                    </a:lnTo>
                    <a:lnTo>
                      <a:pt x="871" y="579"/>
                    </a:lnTo>
                    <a:lnTo>
                      <a:pt x="871" y="583"/>
                    </a:lnTo>
                    <a:lnTo>
                      <a:pt x="872" y="591"/>
                    </a:lnTo>
                    <a:lnTo>
                      <a:pt x="872" y="589"/>
                    </a:lnTo>
                    <a:lnTo>
                      <a:pt x="873" y="572"/>
                    </a:lnTo>
                    <a:lnTo>
                      <a:pt x="873" y="564"/>
                    </a:lnTo>
                    <a:lnTo>
                      <a:pt x="874" y="522"/>
                    </a:lnTo>
                    <a:lnTo>
                      <a:pt x="874" y="508"/>
                    </a:lnTo>
                    <a:lnTo>
                      <a:pt x="875" y="446"/>
                    </a:lnTo>
                    <a:lnTo>
                      <a:pt x="875" y="429"/>
                    </a:lnTo>
                    <a:lnTo>
                      <a:pt x="876" y="356"/>
                    </a:lnTo>
                    <a:lnTo>
                      <a:pt x="876" y="337"/>
                    </a:lnTo>
                    <a:lnTo>
                      <a:pt x="877" y="263"/>
                    </a:lnTo>
                    <a:lnTo>
                      <a:pt x="877" y="245"/>
                    </a:lnTo>
                    <a:lnTo>
                      <a:pt x="878" y="181"/>
                    </a:lnTo>
                    <a:lnTo>
                      <a:pt x="878" y="168"/>
                    </a:lnTo>
                    <a:lnTo>
                      <a:pt x="879" y="125"/>
                    </a:lnTo>
                    <a:lnTo>
                      <a:pt x="879" y="118"/>
                    </a:lnTo>
                    <a:lnTo>
                      <a:pt x="880" y="105"/>
                    </a:lnTo>
                    <a:lnTo>
                      <a:pt x="880" y="106"/>
                    </a:lnTo>
                    <a:lnTo>
                      <a:pt x="881" y="127"/>
                    </a:lnTo>
                    <a:lnTo>
                      <a:pt x="881" y="137"/>
                    </a:lnTo>
                    <a:lnTo>
                      <a:pt x="882" y="211"/>
                    </a:lnTo>
                    <a:lnTo>
                      <a:pt x="882" y="230"/>
                    </a:lnTo>
                    <a:lnTo>
                      <a:pt x="883" y="322"/>
                    </a:lnTo>
                    <a:lnTo>
                      <a:pt x="883" y="348"/>
                    </a:lnTo>
                    <a:lnTo>
                      <a:pt x="884" y="461"/>
                    </a:lnTo>
                    <a:lnTo>
                      <a:pt x="884" y="490"/>
                    </a:lnTo>
                    <a:lnTo>
                      <a:pt x="885" y="611"/>
                    </a:lnTo>
                    <a:lnTo>
                      <a:pt x="885" y="642"/>
                    </a:lnTo>
                    <a:lnTo>
                      <a:pt x="886" y="759"/>
                    </a:lnTo>
                    <a:lnTo>
                      <a:pt x="886" y="787"/>
                    </a:lnTo>
                    <a:lnTo>
                      <a:pt x="887" y="888"/>
                    </a:lnTo>
                    <a:lnTo>
                      <a:pt x="887" y="910"/>
                    </a:lnTo>
                    <a:lnTo>
                      <a:pt x="888" y="985"/>
                    </a:lnTo>
                    <a:lnTo>
                      <a:pt x="888" y="1000"/>
                    </a:lnTo>
                    <a:lnTo>
                      <a:pt x="889" y="1040"/>
                    </a:lnTo>
                    <a:lnTo>
                      <a:pt x="889" y="1046"/>
                    </a:lnTo>
                    <a:lnTo>
                      <a:pt x="890" y="1052"/>
                    </a:lnTo>
                    <a:lnTo>
                      <a:pt x="890" y="1051"/>
                    </a:lnTo>
                    <a:lnTo>
                      <a:pt x="890" y="1048"/>
                    </a:lnTo>
                    <a:lnTo>
                      <a:pt x="891" y="1018"/>
                    </a:lnTo>
                    <a:lnTo>
                      <a:pt x="891" y="1006"/>
                    </a:lnTo>
                    <a:lnTo>
                      <a:pt x="892" y="948"/>
                    </a:lnTo>
                    <a:lnTo>
                      <a:pt x="892" y="931"/>
                    </a:lnTo>
                    <a:lnTo>
                      <a:pt x="893" y="854"/>
                    </a:lnTo>
                    <a:lnTo>
                      <a:pt x="893" y="833"/>
                    </a:lnTo>
                    <a:lnTo>
                      <a:pt x="894" y="726"/>
                    </a:lnTo>
                    <a:lnTo>
                      <a:pt x="894" y="705"/>
                    </a:lnTo>
                    <a:lnTo>
                      <a:pt x="895" y="626"/>
                    </a:lnTo>
                    <a:lnTo>
                      <a:pt x="895" y="608"/>
                    </a:lnTo>
                    <a:lnTo>
                      <a:pt x="896" y="545"/>
                    </a:lnTo>
                    <a:lnTo>
                      <a:pt x="896" y="532"/>
                    </a:lnTo>
                    <a:lnTo>
                      <a:pt x="897" y="492"/>
                    </a:lnTo>
                    <a:lnTo>
                      <a:pt x="897" y="485"/>
                    </a:lnTo>
                    <a:lnTo>
                      <a:pt x="898" y="471"/>
                    </a:lnTo>
                    <a:lnTo>
                      <a:pt x="898" y="471"/>
                    </a:lnTo>
                    <a:lnTo>
                      <a:pt x="899" y="482"/>
                    </a:lnTo>
                    <a:lnTo>
                      <a:pt x="899" y="488"/>
                    </a:lnTo>
                    <a:lnTo>
                      <a:pt x="900" y="519"/>
                    </a:lnTo>
                    <a:lnTo>
                      <a:pt x="900" y="529"/>
                    </a:lnTo>
                    <a:lnTo>
                      <a:pt x="901" y="572"/>
                    </a:lnTo>
                    <a:lnTo>
                      <a:pt x="901" y="584"/>
                    </a:lnTo>
                    <a:lnTo>
                      <a:pt x="902" y="628"/>
                    </a:lnTo>
                    <a:lnTo>
                      <a:pt x="902" y="639"/>
                    </a:lnTo>
                    <a:lnTo>
                      <a:pt x="903" y="675"/>
                    </a:lnTo>
                    <a:lnTo>
                      <a:pt x="903" y="682"/>
                    </a:lnTo>
                    <a:lnTo>
                      <a:pt x="904" y="700"/>
                    </a:lnTo>
                    <a:lnTo>
                      <a:pt x="904" y="701"/>
                    </a:lnTo>
                    <a:lnTo>
                      <a:pt x="904" y="701"/>
                    </a:lnTo>
                    <a:lnTo>
                      <a:pt x="905" y="689"/>
                    </a:lnTo>
                    <a:lnTo>
                      <a:pt x="905" y="682"/>
                    </a:lnTo>
                    <a:lnTo>
                      <a:pt x="906" y="642"/>
                    </a:lnTo>
                    <a:lnTo>
                      <a:pt x="906" y="629"/>
                    </a:lnTo>
                    <a:lnTo>
                      <a:pt x="907" y="563"/>
                    </a:lnTo>
                    <a:lnTo>
                      <a:pt x="907" y="544"/>
                    </a:lnTo>
                    <a:lnTo>
                      <a:pt x="908" y="459"/>
                    </a:lnTo>
                    <a:lnTo>
                      <a:pt x="908" y="436"/>
                    </a:lnTo>
                    <a:lnTo>
                      <a:pt x="909" y="342"/>
                    </a:lnTo>
                    <a:lnTo>
                      <a:pt x="909" y="318"/>
                    </a:lnTo>
                    <a:lnTo>
                      <a:pt x="910" y="226"/>
                    </a:lnTo>
                    <a:lnTo>
                      <a:pt x="910" y="204"/>
                    </a:lnTo>
                    <a:lnTo>
                      <a:pt x="911" y="125"/>
                    </a:lnTo>
                    <a:lnTo>
                      <a:pt x="911" y="109"/>
                    </a:lnTo>
                    <a:lnTo>
                      <a:pt x="912" y="55"/>
                    </a:lnTo>
                    <a:lnTo>
                      <a:pt x="912" y="45"/>
                    </a:lnTo>
                    <a:lnTo>
                      <a:pt x="913" y="24"/>
                    </a:lnTo>
                    <a:lnTo>
                      <a:pt x="913" y="23"/>
                    </a:lnTo>
                    <a:lnTo>
                      <a:pt x="914" y="39"/>
                    </a:lnTo>
                    <a:lnTo>
                      <a:pt x="914" y="48"/>
                    </a:lnTo>
                    <a:lnTo>
                      <a:pt x="915" y="100"/>
                    </a:lnTo>
                    <a:lnTo>
                      <a:pt x="915" y="117"/>
                    </a:lnTo>
                    <a:lnTo>
                      <a:pt x="916" y="201"/>
                    </a:lnTo>
                    <a:lnTo>
                      <a:pt x="916" y="225"/>
                    </a:lnTo>
                    <a:lnTo>
                      <a:pt x="917" y="361"/>
                    </a:lnTo>
                    <a:lnTo>
                      <a:pt x="917" y="390"/>
                    </a:lnTo>
                    <a:lnTo>
                      <a:pt x="918" y="508"/>
                    </a:lnTo>
                    <a:lnTo>
                      <a:pt x="918" y="538"/>
                    </a:lnTo>
                    <a:lnTo>
                      <a:pt x="919" y="653"/>
                    </a:lnTo>
                    <a:lnTo>
                      <a:pt x="919" y="680"/>
                    </a:lnTo>
                    <a:lnTo>
                      <a:pt x="920" y="780"/>
                    </a:lnTo>
                    <a:lnTo>
                      <a:pt x="920" y="801"/>
                    </a:lnTo>
                    <a:lnTo>
                      <a:pt x="921" y="875"/>
                    </a:lnTo>
                    <a:lnTo>
                      <a:pt x="921" y="890"/>
                    </a:lnTo>
                    <a:lnTo>
                      <a:pt x="922" y="931"/>
                    </a:lnTo>
                    <a:lnTo>
                      <a:pt x="922" y="938"/>
                    </a:lnTo>
                    <a:lnTo>
                      <a:pt x="923" y="947"/>
                    </a:lnTo>
                    <a:lnTo>
                      <a:pt x="923" y="946"/>
                    </a:lnTo>
                    <a:lnTo>
                      <a:pt x="923" y="944"/>
                    </a:lnTo>
                    <a:lnTo>
                      <a:pt x="924" y="922"/>
                    </a:lnTo>
                    <a:lnTo>
                      <a:pt x="924" y="913"/>
                    </a:lnTo>
                    <a:lnTo>
                      <a:pt x="925" y="866"/>
                    </a:lnTo>
                    <a:lnTo>
                      <a:pt x="925" y="852"/>
                    </a:lnTo>
                    <a:lnTo>
                      <a:pt x="926" y="790"/>
                    </a:lnTo>
                    <a:lnTo>
                      <a:pt x="926" y="774"/>
                    </a:lnTo>
                    <a:lnTo>
                      <a:pt x="927" y="708"/>
                    </a:lnTo>
                    <a:lnTo>
                      <a:pt x="927" y="692"/>
                    </a:lnTo>
                    <a:lnTo>
                      <a:pt x="928" y="634"/>
                    </a:lnTo>
                    <a:lnTo>
                      <a:pt x="928" y="621"/>
                    </a:lnTo>
                    <a:lnTo>
                      <a:pt x="929" y="571"/>
                    </a:lnTo>
                    <a:lnTo>
                      <a:pt x="929" y="564"/>
                    </a:lnTo>
                    <a:lnTo>
                      <a:pt x="930" y="549"/>
                    </a:lnTo>
                    <a:lnTo>
                      <a:pt x="930" y="548"/>
                    </a:lnTo>
                    <a:lnTo>
                      <a:pt x="931" y="558"/>
                    </a:lnTo>
                    <a:lnTo>
                      <a:pt x="931" y="563"/>
                    </a:lnTo>
                    <a:lnTo>
                      <a:pt x="932" y="595"/>
                    </a:lnTo>
                    <a:lnTo>
                      <a:pt x="932" y="605"/>
                    </a:lnTo>
                    <a:lnTo>
                      <a:pt x="933" y="653"/>
                    </a:lnTo>
                    <a:lnTo>
                      <a:pt x="933" y="666"/>
                    </a:lnTo>
                    <a:lnTo>
                      <a:pt x="934" y="720"/>
                    </a:lnTo>
                    <a:lnTo>
                      <a:pt x="934" y="733"/>
                    </a:lnTo>
                    <a:lnTo>
                      <a:pt x="935" y="782"/>
                    </a:lnTo>
                    <a:lnTo>
                      <a:pt x="935" y="793"/>
                    </a:lnTo>
                    <a:lnTo>
                      <a:pt x="936" y="828"/>
                    </a:lnTo>
                    <a:lnTo>
                      <a:pt x="936" y="833"/>
                    </a:lnTo>
                    <a:lnTo>
                      <a:pt x="937" y="844"/>
                    </a:lnTo>
                    <a:lnTo>
                      <a:pt x="937" y="843"/>
                    </a:lnTo>
                    <a:lnTo>
                      <a:pt x="938" y="825"/>
                    </a:lnTo>
                    <a:lnTo>
                      <a:pt x="938" y="816"/>
                    </a:lnTo>
                    <a:lnTo>
                      <a:pt x="939" y="767"/>
                    </a:lnTo>
                    <a:lnTo>
                      <a:pt x="939" y="751"/>
                    </a:lnTo>
                    <a:lnTo>
                      <a:pt x="940" y="673"/>
                    </a:lnTo>
                    <a:lnTo>
                      <a:pt x="940" y="650"/>
                    </a:lnTo>
                    <a:lnTo>
                      <a:pt x="941" y="525"/>
                    </a:lnTo>
                    <a:lnTo>
                      <a:pt x="941" y="498"/>
                    </a:lnTo>
                    <a:lnTo>
                      <a:pt x="942" y="387"/>
                    </a:lnTo>
                    <a:lnTo>
                      <a:pt x="942" y="359"/>
                    </a:lnTo>
                    <a:lnTo>
                      <a:pt x="943" y="251"/>
                    </a:lnTo>
                    <a:lnTo>
                      <a:pt x="943" y="226"/>
                    </a:lnTo>
                    <a:lnTo>
                      <a:pt x="944" y="134"/>
                    </a:lnTo>
                    <a:lnTo>
                      <a:pt x="945" y="114"/>
                    </a:lnTo>
                    <a:lnTo>
                      <a:pt x="945" y="48"/>
                    </a:lnTo>
                    <a:lnTo>
                      <a:pt x="946" y="36"/>
                    </a:lnTo>
                    <a:lnTo>
                      <a:pt x="946" y="5"/>
                    </a:lnTo>
                    <a:lnTo>
                      <a:pt x="947" y="1"/>
                    </a:lnTo>
                    <a:lnTo>
                      <a:pt x="947" y="0"/>
                    </a:lnTo>
                    <a:lnTo>
                      <a:pt x="947" y="8"/>
                    </a:lnTo>
                    <a:lnTo>
                      <a:pt x="948" y="14"/>
                    </a:lnTo>
                    <a:lnTo>
                      <a:pt x="948" y="57"/>
                    </a:lnTo>
                    <a:lnTo>
                      <a:pt x="949" y="72"/>
                    </a:lnTo>
                    <a:lnTo>
                      <a:pt x="949" y="146"/>
                    </a:lnTo>
                    <a:lnTo>
                      <a:pt x="950" y="168"/>
                    </a:lnTo>
                    <a:lnTo>
                      <a:pt x="950" y="265"/>
                    </a:lnTo>
                    <a:lnTo>
                      <a:pt x="951" y="291"/>
                    </a:lnTo>
                    <a:lnTo>
                      <a:pt x="951" y="398"/>
                    </a:lnTo>
                    <a:lnTo>
                      <a:pt x="952" y="425"/>
                    </a:lnTo>
                    <a:lnTo>
                      <a:pt x="952" y="530"/>
                    </a:lnTo>
                    <a:lnTo>
                      <a:pt x="952" y="555"/>
                    </a:lnTo>
                    <a:lnTo>
                      <a:pt x="953" y="667"/>
                    </a:lnTo>
                    <a:lnTo>
                      <a:pt x="954" y="686"/>
                    </a:lnTo>
                    <a:lnTo>
                      <a:pt x="954" y="750"/>
                    </a:lnTo>
                    <a:lnTo>
                      <a:pt x="955" y="763"/>
                    </a:lnTo>
                    <a:lnTo>
                      <a:pt x="955" y="797"/>
                    </a:lnTo>
                    <a:lnTo>
                      <a:pt x="956" y="802"/>
                    </a:lnTo>
                    <a:lnTo>
                      <a:pt x="956" y="808"/>
                    </a:lnTo>
                    <a:lnTo>
                      <a:pt x="956" y="807"/>
                    </a:lnTo>
                    <a:lnTo>
                      <a:pt x="957" y="805"/>
                    </a:lnTo>
                    <a:lnTo>
                      <a:pt x="957" y="783"/>
                    </a:lnTo>
                    <a:lnTo>
                      <a:pt x="958" y="775"/>
                    </a:lnTo>
                    <a:lnTo>
                      <a:pt x="958" y="734"/>
                    </a:lnTo>
                    <a:lnTo>
                      <a:pt x="959" y="723"/>
                    </a:lnTo>
                    <a:lnTo>
                      <a:pt x="959" y="673"/>
                    </a:lnTo>
                    <a:lnTo>
                      <a:pt x="960" y="660"/>
                    </a:lnTo>
                    <a:lnTo>
                      <a:pt x="960" y="611"/>
                    </a:lnTo>
                    <a:lnTo>
                      <a:pt x="961" y="600"/>
                    </a:lnTo>
                    <a:lnTo>
                      <a:pt x="961" y="563"/>
                    </a:lnTo>
                    <a:lnTo>
                      <a:pt x="962" y="556"/>
                    </a:lnTo>
                    <a:lnTo>
                      <a:pt x="962" y="538"/>
                    </a:lnTo>
                    <a:lnTo>
                      <a:pt x="963" y="537"/>
                    </a:lnTo>
                    <a:lnTo>
                      <a:pt x="963" y="536"/>
                    </a:lnTo>
                    <a:lnTo>
                      <a:pt x="963" y="543"/>
                    </a:lnTo>
                    <a:lnTo>
                      <a:pt x="964" y="548"/>
                    </a:lnTo>
                    <a:lnTo>
                      <a:pt x="964" y="590"/>
                    </a:lnTo>
                    <a:lnTo>
                      <a:pt x="965" y="602"/>
                    </a:lnTo>
                    <a:lnTo>
                      <a:pt x="965" y="657"/>
                    </a:lnTo>
                    <a:lnTo>
                      <a:pt x="966" y="673"/>
                    </a:lnTo>
                    <a:lnTo>
                      <a:pt x="966" y="741"/>
                    </a:lnTo>
                    <a:lnTo>
                      <a:pt x="967" y="759"/>
                    </a:lnTo>
                    <a:lnTo>
                      <a:pt x="967" y="829"/>
                    </a:lnTo>
                    <a:lnTo>
                      <a:pt x="968" y="845"/>
                    </a:lnTo>
                    <a:lnTo>
                      <a:pt x="968" y="906"/>
                    </a:lnTo>
                    <a:lnTo>
                      <a:pt x="969" y="918"/>
                    </a:lnTo>
                    <a:lnTo>
                      <a:pt x="969" y="959"/>
                    </a:lnTo>
                    <a:lnTo>
                      <a:pt x="970" y="965"/>
                    </a:lnTo>
                    <a:lnTo>
                      <a:pt x="970" y="977"/>
                    </a:lnTo>
                    <a:lnTo>
                      <a:pt x="971" y="976"/>
                    </a:lnTo>
                    <a:lnTo>
                      <a:pt x="971" y="954"/>
                    </a:lnTo>
                    <a:lnTo>
                      <a:pt x="972" y="944"/>
                    </a:lnTo>
                    <a:lnTo>
                      <a:pt x="973" y="889"/>
                    </a:lnTo>
                    <a:lnTo>
                      <a:pt x="973" y="871"/>
                    </a:lnTo>
                    <a:lnTo>
                      <a:pt x="974" y="785"/>
                    </a:lnTo>
                    <a:lnTo>
                      <a:pt x="974" y="760"/>
                    </a:lnTo>
                    <a:lnTo>
                      <a:pt x="975" y="652"/>
                    </a:lnTo>
                    <a:lnTo>
                      <a:pt x="975" y="623"/>
                    </a:lnTo>
                    <a:lnTo>
                      <a:pt x="976" y="503"/>
                    </a:lnTo>
                    <a:lnTo>
                      <a:pt x="976" y="473"/>
                    </a:lnTo>
                    <a:lnTo>
                      <a:pt x="977" y="326"/>
                    </a:lnTo>
                    <a:lnTo>
                      <a:pt x="977" y="299"/>
                    </a:lnTo>
                    <a:lnTo>
                      <a:pt x="978" y="199"/>
                    </a:lnTo>
                    <a:lnTo>
                      <a:pt x="978" y="177"/>
                    </a:lnTo>
                    <a:lnTo>
                      <a:pt x="979" y="103"/>
                    </a:lnTo>
                    <a:lnTo>
                      <a:pt x="979" y="89"/>
                    </a:lnTo>
                    <a:lnTo>
                      <a:pt x="980" y="49"/>
                    </a:lnTo>
                    <a:lnTo>
                      <a:pt x="980" y="44"/>
                    </a:lnTo>
                    <a:lnTo>
                      <a:pt x="980" y="39"/>
                    </a:lnTo>
                    <a:lnTo>
                      <a:pt x="981" y="41"/>
                    </a:lnTo>
                    <a:lnTo>
                      <a:pt x="981" y="45"/>
                    </a:lnTo>
                    <a:lnTo>
                      <a:pt x="982" y="77"/>
                    </a:lnTo>
                    <a:lnTo>
                      <a:pt x="982" y="89"/>
                    </a:lnTo>
                    <a:lnTo>
                      <a:pt x="983" y="151"/>
                    </a:lnTo>
                    <a:lnTo>
                      <a:pt x="983" y="169"/>
                    </a:lnTo>
                    <a:lnTo>
                      <a:pt x="984" y="250"/>
                    </a:lnTo>
                    <a:lnTo>
                      <a:pt x="984" y="272"/>
                    </a:lnTo>
                    <a:lnTo>
                      <a:pt x="985" y="362"/>
                    </a:lnTo>
                    <a:lnTo>
                      <a:pt x="985" y="385"/>
                    </a:lnTo>
                    <a:lnTo>
                      <a:pt x="986" y="472"/>
                    </a:lnTo>
                    <a:lnTo>
                      <a:pt x="986" y="492"/>
                    </a:lnTo>
                    <a:lnTo>
                      <a:pt x="987" y="565"/>
                    </a:lnTo>
                    <a:lnTo>
                      <a:pt x="987" y="580"/>
                    </a:lnTo>
                    <a:lnTo>
                      <a:pt x="988" y="631"/>
                    </a:lnTo>
                    <a:lnTo>
                      <a:pt x="988" y="640"/>
                    </a:lnTo>
                    <a:lnTo>
                      <a:pt x="989" y="667"/>
                    </a:lnTo>
                    <a:lnTo>
                      <a:pt x="989" y="669"/>
                    </a:lnTo>
                    <a:lnTo>
                      <a:pt x="989" y="669"/>
                    </a:lnTo>
                    <a:lnTo>
                      <a:pt x="990" y="661"/>
                    </a:lnTo>
                    <a:lnTo>
                      <a:pt x="990" y="657"/>
                    </a:lnTo>
                    <a:lnTo>
                      <a:pt x="991" y="628"/>
                    </a:lnTo>
                    <a:lnTo>
                      <a:pt x="991" y="619"/>
                    </a:lnTo>
                    <a:lnTo>
                      <a:pt x="992" y="578"/>
                    </a:lnTo>
                    <a:lnTo>
                      <a:pt x="992" y="566"/>
                    </a:lnTo>
                    <a:lnTo>
                      <a:pt x="993" y="522"/>
                    </a:lnTo>
                    <a:lnTo>
                      <a:pt x="993" y="511"/>
                    </a:lnTo>
                    <a:lnTo>
                      <a:pt x="994" y="473"/>
                    </a:lnTo>
                    <a:lnTo>
                      <a:pt x="994" y="466"/>
                    </a:lnTo>
                    <a:lnTo>
                      <a:pt x="995" y="445"/>
                    </a:lnTo>
                    <a:lnTo>
                      <a:pt x="995" y="443"/>
                    </a:lnTo>
                    <a:lnTo>
                      <a:pt x="995" y="441"/>
                    </a:lnTo>
                    <a:lnTo>
                      <a:pt x="996" y="445"/>
                    </a:lnTo>
                    <a:lnTo>
                      <a:pt x="996" y="449"/>
                    </a:lnTo>
                    <a:lnTo>
                      <a:pt x="997" y="479"/>
                    </a:lnTo>
                    <a:lnTo>
                      <a:pt x="997" y="490"/>
                    </a:lnTo>
                    <a:lnTo>
                      <a:pt x="998" y="546"/>
                    </a:lnTo>
                    <a:lnTo>
                      <a:pt x="998" y="562"/>
                    </a:lnTo>
                    <a:lnTo>
                      <a:pt x="999" y="638"/>
                    </a:lnTo>
                    <a:lnTo>
                      <a:pt x="999" y="659"/>
                    </a:lnTo>
                    <a:lnTo>
                      <a:pt x="1000" y="748"/>
                    </a:lnTo>
                    <a:lnTo>
                      <a:pt x="1000" y="771"/>
                    </a:lnTo>
                    <a:lnTo>
                      <a:pt x="1001" y="881"/>
                    </a:lnTo>
                    <a:lnTo>
                      <a:pt x="1001" y="902"/>
                    </a:lnTo>
                    <a:lnTo>
                      <a:pt x="1002" y="977"/>
                    </a:lnTo>
                    <a:lnTo>
                      <a:pt x="1002" y="992"/>
                    </a:lnTo>
                    <a:lnTo>
                      <a:pt x="1003" y="1043"/>
                    </a:lnTo>
                    <a:lnTo>
                      <a:pt x="1003" y="1052"/>
                    </a:lnTo>
                    <a:lnTo>
                      <a:pt x="1004" y="1071"/>
                    </a:lnTo>
                    <a:lnTo>
                      <a:pt x="1004" y="1071"/>
                    </a:lnTo>
                    <a:lnTo>
                      <a:pt x="1005" y="1054"/>
                    </a:lnTo>
                    <a:lnTo>
                      <a:pt x="1005" y="1044"/>
                    </a:lnTo>
                    <a:lnTo>
                      <a:pt x="1006" y="991"/>
                    </a:lnTo>
                    <a:lnTo>
                      <a:pt x="1006" y="973"/>
                    </a:lnTo>
                    <a:lnTo>
                      <a:pt x="1007" y="888"/>
                    </a:lnTo>
                    <a:lnTo>
                      <a:pt x="1007" y="863"/>
                    </a:lnTo>
                    <a:lnTo>
                      <a:pt x="1008" y="755"/>
                    </a:lnTo>
                    <a:lnTo>
                      <a:pt x="1008" y="726"/>
                    </a:lnTo>
                    <a:lnTo>
                      <a:pt x="1009" y="607"/>
                    </a:lnTo>
                    <a:lnTo>
                      <a:pt x="1009" y="577"/>
                    </a:lnTo>
                    <a:lnTo>
                      <a:pt x="1010" y="458"/>
                    </a:lnTo>
                    <a:lnTo>
                      <a:pt x="1010" y="430"/>
                    </a:lnTo>
                    <a:lnTo>
                      <a:pt x="1011" y="325"/>
                    </a:lnTo>
                    <a:lnTo>
                      <a:pt x="1011" y="302"/>
                    </a:lnTo>
                    <a:lnTo>
                      <a:pt x="1012" y="221"/>
                    </a:lnTo>
                    <a:lnTo>
                      <a:pt x="1012" y="205"/>
                    </a:lnTo>
                    <a:lnTo>
                      <a:pt x="1013" y="148"/>
                    </a:lnTo>
                    <a:lnTo>
                      <a:pt x="1013" y="142"/>
                    </a:lnTo>
                    <a:lnTo>
                      <a:pt x="1014" y="133"/>
                    </a:lnTo>
                    <a:lnTo>
                      <a:pt x="1014" y="134"/>
                    </a:lnTo>
                    <a:lnTo>
                      <a:pt x="1014" y="136"/>
                    </a:lnTo>
                    <a:lnTo>
                      <a:pt x="1015" y="160"/>
                    </a:lnTo>
                    <a:lnTo>
                      <a:pt x="1015" y="169"/>
                    </a:lnTo>
                    <a:lnTo>
                      <a:pt x="1016" y="218"/>
                    </a:lnTo>
                    <a:lnTo>
                      <a:pt x="1016" y="233"/>
                    </a:lnTo>
                    <a:lnTo>
                      <a:pt x="1017" y="298"/>
                    </a:lnTo>
                    <a:lnTo>
                      <a:pt x="1017" y="316"/>
                    </a:lnTo>
                    <a:lnTo>
                      <a:pt x="1018" y="386"/>
                    </a:lnTo>
                    <a:lnTo>
                      <a:pt x="1018" y="403"/>
                    </a:lnTo>
                    <a:lnTo>
                      <a:pt x="1019" y="468"/>
                    </a:lnTo>
                    <a:lnTo>
                      <a:pt x="1019" y="482"/>
                    </a:lnTo>
                    <a:lnTo>
                      <a:pt x="1020" y="531"/>
                    </a:lnTo>
                    <a:lnTo>
                      <a:pt x="1020" y="540"/>
                    </a:lnTo>
                    <a:lnTo>
                      <a:pt x="1021" y="567"/>
                    </a:lnTo>
                    <a:lnTo>
                      <a:pt x="1021" y="570"/>
                    </a:lnTo>
                    <a:lnTo>
                      <a:pt x="1021" y="574"/>
                    </a:lnTo>
                    <a:lnTo>
                      <a:pt x="1022" y="572"/>
                    </a:lnTo>
                    <a:lnTo>
                      <a:pt x="1022" y="569"/>
                    </a:lnTo>
                    <a:lnTo>
                      <a:pt x="1023" y="547"/>
                    </a:lnTo>
                    <a:lnTo>
                      <a:pt x="1023" y="539"/>
                    </a:lnTo>
                    <a:lnTo>
                      <a:pt x="1024" y="487"/>
                    </a:lnTo>
                    <a:lnTo>
                      <a:pt x="1024" y="475"/>
                    </a:lnTo>
                    <a:lnTo>
                      <a:pt x="1025" y="425"/>
                    </a:lnTo>
                    <a:lnTo>
                      <a:pt x="1025" y="412"/>
                    </a:lnTo>
                    <a:lnTo>
                      <a:pt x="1026" y="365"/>
                    </a:lnTo>
                    <a:lnTo>
                      <a:pt x="1026" y="354"/>
                    </a:lnTo>
                    <a:lnTo>
                      <a:pt x="1027" y="320"/>
                    </a:lnTo>
                    <a:lnTo>
                      <a:pt x="1027" y="314"/>
                    </a:lnTo>
                    <a:lnTo>
                      <a:pt x="1028" y="302"/>
                    </a:lnTo>
                    <a:lnTo>
                      <a:pt x="1028" y="303"/>
                    </a:lnTo>
                    <a:lnTo>
                      <a:pt x="1029" y="319"/>
                    </a:lnTo>
                    <a:lnTo>
                      <a:pt x="1029" y="327"/>
                    </a:lnTo>
                    <a:lnTo>
                      <a:pt x="1030" y="374"/>
                    </a:lnTo>
                    <a:lnTo>
                      <a:pt x="1030" y="389"/>
                    </a:lnTo>
                    <a:lnTo>
                      <a:pt x="1031" y="463"/>
                    </a:lnTo>
                    <a:lnTo>
                      <a:pt x="1031" y="485"/>
                    </a:lnTo>
                    <a:lnTo>
                      <a:pt x="1032" y="580"/>
                    </a:lnTo>
                    <a:lnTo>
                      <a:pt x="1032" y="606"/>
                    </a:lnTo>
                    <a:lnTo>
                      <a:pt x="1033" y="712"/>
                    </a:lnTo>
                    <a:lnTo>
                      <a:pt x="1033" y="739"/>
                    </a:lnTo>
                    <a:lnTo>
                      <a:pt x="1034" y="846"/>
                    </a:lnTo>
                    <a:lnTo>
                      <a:pt x="1034" y="871"/>
                    </a:lnTo>
                    <a:lnTo>
                      <a:pt x="1035" y="964"/>
                    </a:lnTo>
                    <a:lnTo>
                      <a:pt x="1035" y="984"/>
                    </a:lnTo>
                    <a:lnTo>
                      <a:pt x="1036" y="1066"/>
                    </a:lnTo>
                    <a:lnTo>
                      <a:pt x="1036" y="1078"/>
                    </a:lnTo>
                    <a:lnTo>
                      <a:pt x="1037" y="1107"/>
                    </a:lnTo>
                    <a:lnTo>
                      <a:pt x="1037" y="1109"/>
                    </a:lnTo>
                    <a:lnTo>
                      <a:pt x="1038" y="1110"/>
                    </a:lnTo>
                    <a:lnTo>
                      <a:pt x="1038" y="1101"/>
                    </a:lnTo>
                    <a:lnTo>
                      <a:pt x="1038" y="1093"/>
                    </a:lnTo>
                    <a:lnTo>
                      <a:pt x="1039" y="1048"/>
                    </a:lnTo>
                    <a:lnTo>
                      <a:pt x="1039" y="1032"/>
                    </a:lnTo>
                    <a:lnTo>
                      <a:pt x="1040" y="955"/>
                    </a:lnTo>
                    <a:lnTo>
                      <a:pt x="1040" y="933"/>
                    </a:lnTo>
                    <a:lnTo>
                      <a:pt x="1041" y="833"/>
                    </a:lnTo>
                    <a:lnTo>
                      <a:pt x="1041" y="806"/>
                    </a:lnTo>
                    <a:lnTo>
                      <a:pt x="1042" y="696"/>
                    </a:lnTo>
                    <a:lnTo>
                      <a:pt x="1042" y="668"/>
                    </a:lnTo>
                    <a:lnTo>
                      <a:pt x="1043" y="559"/>
                    </a:lnTo>
                    <a:lnTo>
                      <a:pt x="1043" y="533"/>
                    </a:lnTo>
                    <a:lnTo>
                      <a:pt x="1044" y="437"/>
                    </a:lnTo>
                    <a:lnTo>
                      <a:pt x="1044" y="416"/>
                    </a:lnTo>
                    <a:lnTo>
                      <a:pt x="1045" y="343"/>
                    </a:lnTo>
                    <a:lnTo>
                      <a:pt x="1045" y="329"/>
                    </a:lnTo>
                    <a:lnTo>
                      <a:pt x="1046" y="285"/>
                    </a:lnTo>
                    <a:lnTo>
                      <a:pt x="1046" y="278"/>
                    </a:lnTo>
                    <a:lnTo>
                      <a:pt x="1047" y="266"/>
                    </a:lnTo>
                    <a:lnTo>
                      <a:pt x="1047" y="267"/>
                    </a:lnTo>
                    <a:lnTo>
                      <a:pt x="1048" y="290"/>
                    </a:lnTo>
                    <a:lnTo>
                      <a:pt x="1048" y="298"/>
                    </a:lnTo>
                    <a:lnTo>
                      <a:pt x="1049" y="339"/>
                    </a:lnTo>
                    <a:lnTo>
                      <a:pt x="1049" y="351"/>
                    </a:lnTo>
                    <a:lnTo>
                      <a:pt x="1050" y="404"/>
                    </a:lnTo>
                    <a:lnTo>
                      <a:pt x="1050" y="417"/>
                    </a:lnTo>
                    <a:lnTo>
                      <a:pt x="1051" y="470"/>
                    </a:lnTo>
                    <a:lnTo>
                      <a:pt x="1051" y="482"/>
                    </a:lnTo>
                    <a:lnTo>
                      <a:pt x="1052" y="524"/>
                    </a:lnTo>
                    <a:lnTo>
                      <a:pt x="1052" y="533"/>
                    </a:lnTo>
                    <a:lnTo>
                      <a:pt x="1053" y="556"/>
                    </a:lnTo>
                    <a:lnTo>
                      <a:pt x="1053" y="559"/>
                    </a:lnTo>
                    <a:lnTo>
                      <a:pt x="1054" y="562"/>
                    </a:lnTo>
                    <a:lnTo>
                      <a:pt x="1054" y="559"/>
                    </a:lnTo>
                    <a:lnTo>
                      <a:pt x="1054" y="556"/>
                    </a:lnTo>
                    <a:lnTo>
                      <a:pt x="1055" y="531"/>
                    </a:lnTo>
                    <a:lnTo>
                      <a:pt x="1055" y="522"/>
                    </a:lnTo>
                    <a:lnTo>
                      <a:pt x="1056" y="476"/>
                    </a:lnTo>
                    <a:lnTo>
                      <a:pt x="1056" y="463"/>
                    </a:lnTo>
                    <a:lnTo>
                      <a:pt x="1057" y="402"/>
                    </a:lnTo>
                    <a:lnTo>
                      <a:pt x="1058" y="385"/>
                    </a:lnTo>
                    <a:lnTo>
                      <a:pt x="1058" y="320"/>
                    </a:lnTo>
                    <a:lnTo>
                      <a:pt x="1059" y="304"/>
                    </a:lnTo>
                    <a:lnTo>
                      <a:pt x="1059" y="244"/>
                    </a:lnTo>
                    <a:lnTo>
                      <a:pt x="1059" y="231"/>
                    </a:lnTo>
                    <a:lnTo>
                      <a:pt x="1060" y="181"/>
                    </a:lnTo>
                    <a:lnTo>
                      <a:pt x="1061" y="174"/>
                    </a:lnTo>
                    <a:lnTo>
                      <a:pt x="1061" y="164"/>
                    </a:lnTo>
                    <a:lnTo>
                      <a:pt x="1062" y="165"/>
                    </a:lnTo>
                    <a:lnTo>
                      <a:pt x="1062" y="187"/>
                    </a:lnTo>
                    <a:lnTo>
                      <a:pt x="1063" y="196"/>
                    </a:lnTo>
                    <a:lnTo>
                      <a:pt x="1063" y="251"/>
                    </a:lnTo>
                    <a:lnTo>
                      <a:pt x="1064" y="269"/>
                    </a:lnTo>
                    <a:lnTo>
                      <a:pt x="1064" y="354"/>
                    </a:lnTo>
                    <a:lnTo>
                      <a:pt x="1065" y="378"/>
                    </a:lnTo>
                    <a:lnTo>
                      <a:pt x="1065" y="485"/>
                    </a:lnTo>
                    <a:lnTo>
                      <a:pt x="1066" y="513"/>
                    </a:lnTo>
                    <a:lnTo>
                      <a:pt x="1066" y="631"/>
                    </a:lnTo>
                    <a:lnTo>
                      <a:pt x="1067" y="661"/>
                    </a:lnTo>
                    <a:lnTo>
                      <a:pt x="1067" y="778"/>
                    </a:lnTo>
                    <a:lnTo>
                      <a:pt x="1068" y="806"/>
                    </a:lnTo>
                    <a:lnTo>
                      <a:pt x="1068" y="909"/>
                    </a:lnTo>
                    <a:lnTo>
                      <a:pt x="1069" y="932"/>
                    </a:lnTo>
                    <a:lnTo>
                      <a:pt x="1069" y="1010"/>
                    </a:lnTo>
                    <a:lnTo>
                      <a:pt x="1070" y="1026"/>
                    </a:lnTo>
                    <a:lnTo>
                      <a:pt x="1070" y="1071"/>
                    </a:lnTo>
                    <a:lnTo>
                      <a:pt x="1071" y="1078"/>
                    </a:lnTo>
                    <a:lnTo>
                      <a:pt x="1071" y="1087"/>
                    </a:lnTo>
                    <a:lnTo>
                      <a:pt x="1071" y="1086"/>
                    </a:lnTo>
                    <a:lnTo>
                      <a:pt x="1071" y="1083"/>
                    </a:lnTo>
                    <a:lnTo>
                      <a:pt x="1072" y="1044"/>
                    </a:lnTo>
                    <a:lnTo>
                      <a:pt x="1073" y="1031"/>
                    </a:lnTo>
                    <a:lnTo>
                      <a:pt x="1073" y="966"/>
                    </a:lnTo>
                    <a:lnTo>
                      <a:pt x="1074" y="947"/>
                    </a:lnTo>
                    <a:lnTo>
                      <a:pt x="1074" y="862"/>
                    </a:lnTo>
                    <a:lnTo>
                      <a:pt x="1075" y="839"/>
                    </a:lnTo>
                    <a:lnTo>
                      <a:pt x="1075" y="744"/>
                    </a:lnTo>
                    <a:lnTo>
                      <a:pt x="1076" y="721"/>
                    </a:lnTo>
                    <a:lnTo>
                      <a:pt x="1076" y="629"/>
                    </a:lnTo>
                    <a:lnTo>
                      <a:pt x="1077" y="607"/>
                    </a:lnTo>
                    <a:lnTo>
                      <a:pt x="1077" y="529"/>
                    </a:lnTo>
                    <a:lnTo>
                      <a:pt x="1078" y="512"/>
                    </a:lnTo>
                    <a:lnTo>
                      <a:pt x="1078" y="456"/>
                    </a:lnTo>
                    <a:lnTo>
                      <a:pt x="1079" y="445"/>
                    </a:lnTo>
                    <a:lnTo>
                      <a:pt x="1079" y="416"/>
                    </a:lnTo>
                    <a:lnTo>
                      <a:pt x="1080" y="412"/>
                    </a:lnTo>
                    <a:lnTo>
                      <a:pt x="1080" y="409"/>
                    </a:lnTo>
                    <a:lnTo>
                      <a:pt x="1080" y="410"/>
                    </a:lnTo>
                    <a:lnTo>
                      <a:pt x="1081" y="413"/>
                    </a:lnTo>
                    <a:lnTo>
                      <a:pt x="1081" y="435"/>
                    </a:lnTo>
                    <a:lnTo>
                      <a:pt x="1082" y="443"/>
                    </a:lnTo>
                    <a:lnTo>
                      <a:pt x="1082" y="482"/>
                    </a:lnTo>
                    <a:lnTo>
                      <a:pt x="1083" y="493"/>
                    </a:lnTo>
                    <a:lnTo>
                      <a:pt x="1083" y="549"/>
                    </a:lnTo>
                    <a:lnTo>
                      <a:pt x="1084" y="560"/>
                    </a:lnTo>
                    <a:lnTo>
                      <a:pt x="1084" y="600"/>
                    </a:lnTo>
                    <a:lnTo>
                      <a:pt x="1085" y="608"/>
                    </a:lnTo>
                    <a:lnTo>
                      <a:pt x="1086" y="632"/>
                    </a:lnTo>
                    <a:lnTo>
                      <a:pt x="1086" y="636"/>
                    </a:lnTo>
                    <a:lnTo>
                      <a:pt x="1086" y="639"/>
                    </a:lnTo>
                    <a:lnTo>
                      <a:pt x="1087" y="637"/>
                    </a:lnTo>
                    <a:lnTo>
                      <a:pt x="1087" y="634"/>
                    </a:lnTo>
                    <a:lnTo>
                      <a:pt x="1088" y="610"/>
                    </a:lnTo>
                    <a:lnTo>
                      <a:pt x="1088" y="601"/>
                    </a:lnTo>
                    <a:lnTo>
                      <a:pt x="1089" y="551"/>
                    </a:lnTo>
                    <a:lnTo>
                      <a:pt x="1089" y="535"/>
                    </a:lnTo>
                    <a:lnTo>
                      <a:pt x="1090" y="465"/>
                    </a:lnTo>
                    <a:lnTo>
                      <a:pt x="1090" y="445"/>
                    </a:lnTo>
                    <a:lnTo>
                      <a:pt x="1091" y="363"/>
                    </a:lnTo>
                    <a:lnTo>
                      <a:pt x="1091" y="341"/>
                    </a:lnTo>
                    <a:lnTo>
                      <a:pt x="1092" y="256"/>
                    </a:lnTo>
                    <a:lnTo>
                      <a:pt x="1092" y="236"/>
                    </a:lnTo>
                    <a:lnTo>
                      <a:pt x="1093" y="162"/>
                    </a:lnTo>
                    <a:lnTo>
                      <a:pt x="1093" y="146"/>
                    </a:lnTo>
                    <a:lnTo>
                      <a:pt x="1094" y="92"/>
                    </a:lnTo>
                    <a:lnTo>
                      <a:pt x="1094" y="83"/>
                    </a:lnTo>
                    <a:lnTo>
                      <a:pt x="1095" y="59"/>
                    </a:lnTo>
                    <a:lnTo>
                      <a:pt x="1095" y="58"/>
                    </a:lnTo>
                    <a:lnTo>
                      <a:pt x="1096" y="77"/>
                    </a:lnTo>
                    <a:lnTo>
                      <a:pt x="1096" y="87"/>
                    </a:lnTo>
                    <a:lnTo>
                      <a:pt x="1097" y="141"/>
                    </a:lnTo>
                    <a:lnTo>
                      <a:pt x="1097" y="159"/>
                    </a:lnTo>
                    <a:lnTo>
                      <a:pt x="1098" y="246"/>
                    </a:lnTo>
                    <a:lnTo>
                      <a:pt x="1098" y="270"/>
                    </a:lnTo>
                    <a:lnTo>
                      <a:pt x="1099" y="379"/>
                    </a:lnTo>
                    <a:lnTo>
                      <a:pt x="1099" y="408"/>
                    </a:lnTo>
                    <a:lnTo>
                      <a:pt x="1100" y="529"/>
                    </a:lnTo>
                    <a:lnTo>
                      <a:pt x="1100" y="559"/>
                    </a:lnTo>
                    <a:lnTo>
                      <a:pt x="1101" y="679"/>
                    </a:lnTo>
                    <a:lnTo>
                      <a:pt x="1101" y="707"/>
                    </a:lnTo>
                    <a:lnTo>
                      <a:pt x="1102" y="812"/>
                    </a:lnTo>
                    <a:lnTo>
                      <a:pt x="1102" y="836"/>
                    </a:lnTo>
                    <a:lnTo>
                      <a:pt x="1103" y="917"/>
                    </a:lnTo>
                    <a:lnTo>
                      <a:pt x="1103" y="934"/>
                    </a:lnTo>
                    <a:lnTo>
                      <a:pt x="1104" y="983"/>
                    </a:lnTo>
                    <a:lnTo>
                      <a:pt x="1104" y="991"/>
                    </a:lnTo>
                    <a:lnTo>
                      <a:pt x="1105" y="1005"/>
                    </a:lnTo>
                    <a:lnTo>
                      <a:pt x="1105" y="1004"/>
                    </a:lnTo>
                    <a:lnTo>
                      <a:pt x="1106" y="985"/>
                    </a:lnTo>
                    <a:lnTo>
                      <a:pt x="1106" y="976"/>
                    </a:lnTo>
                    <a:lnTo>
                      <a:pt x="1107" y="929"/>
                    </a:lnTo>
                    <a:lnTo>
                      <a:pt x="1107" y="914"/>
                    </a:lnTo>
                    <a:lnTo>
                      <a:pt x="1108" y="829"/>
                    </a:lnTo>
                    <a:lnTo>
                      <a:pt x="1108" y="811"/>
                    </a:lnTo>
                    <a:lnTo>
                      <a:pt x="1109" y="736"/>
                    </a:lnTo>
                    <a:lnTo>
                      <a:pt x="1109" y="717"/>
                    </a:lnTo>
                    <a:lnTo>
                      <a:pt x="1110" y="647"/>
                    </a:lnTo>
                    <a:lnTo>
                      <a:pt x="1110" y="631"/>
                    </a:lnTo>
                    <a:lnTo>
                      <a:pt x="1111" y="576"/>
                    </a:lnTo>
                    <a:lnTo>
                      <a:pt x="1111" y="565"/>
                    </a:lnTo>
                    <a:lnTo>
                      <a:pt x="1112" y="532"/>
                    </a:lnTo>
                    <a:lnTo>
                      <a:pt x="1112" y="527"/>
                    </a:lnTo>
                    <a:lnTo>
                      <a:pt x="1112" y="520"/>
                    </a:lnTo>
                    <a:lnTo>
                      <a:pt x="1113" y="520"/>
                    </a:lnTo>
                    <a:lnTo>
                      <a:pt x="1113" y="521"/>
                    </a:lnTo>
                    <a:lnTo>
                      <a:pt x="1114" y="537"/>
                    </a:lnTo>
                    <a:lnTo>
                      <a:pt x="1114" y="544"/>
                    </a:lnTo>
                    <a:lnTo>
                      <a:pt x="1115" y="580"/>
                    </a:lnTo>
                    <a:lnTo>
                      <a:pt x="1115" y="591"/>
                    </a:lnTo>
                    <a:lnTo>
                      <a:pt x="1116" y="637"/>
                    </a:lnTo>
                    <a:lnTo>
                      <a:pt x="1116" y="649"/>
                    </a:lnTo>
                    <a:lnTo>
                      <a:pt x="1117" y="697"/>
                    </a:lnTo>
                    <a:lnTo>
                      <a:pt x="1117" y="707"/>
                    </a:lnTo>
                    <a:lnTo>
                      <a:pt x="1118" y="745"/>
                    </a:lnTo>
                    <a:lnTo>
                      <a:pt x="1118" y="752"/>
                    </a:lnTo>
                    <a:lnTo>
                      <a:pt x="1119" y="770"/>
                    </a:lnTo>
                    <a:lnTo>
                      <a:pt x="1119" y="772"/>
                    </a:lnTo>
                    <a:lnTo>
                      <a:pt x="1119" y="772"/>
                    </a:lnTo>
                    <a:lnTo>
                      <a:pt x="1120" y="758"/>
                    </a:lnTo>
                    <a:lnTo>
                      <a:pt x="1120" y="751"/>
                    </a:lnTo>
                    <a:lnTo>
                      <a:pt x="1121" y="707"/>
                    </a:lnTo>
                    <a:lnTo>
                      <a:pt x="1121" y="693"/>
                    </a:lnTo>
                    <a:lnTo>
                      <a:pt x="1122" y="623"/>
                    </a:lnTo>
                    <a:lnTo>
                      <a:pt x="1122" y="602"/>
                    </a:lnTo>
                    <a:lnTo>
                      <a:pt x="1123" y="511"/>
                    </a:lnTo>
                    <a:lnTo>
                      <a:pt x="1123" y="486"/>
                    </a:lnTo>
                    <a:lnTo>
                      <a:pt x="1124" y="384"/>
                    </a:lnTo>
                    <a:lnTo>
                      <a:pt x="1124" y="358"/>
                    </a:lnTo>
                    <a:lnTo>
                      <a:pt x="1125" y="255"/>
                    </a:lnTo>
                    <a:lnTo>
                      <a:pt x="1125" y="231"/>
                    </a:lnTo>
                    <a:lnTo>
                      <a:pt x="1126" y="142"/>
                    </a:lnTo>
                    <a:lnTo>
                      <a:pt x="1126" y="122"/>
                    </a:lnTo>
                    <a:lnTo>
                      <a:pt x="1127" y="56"/>
                    </a:lnTo>
                    <a:lnTo>
                      <a:pt x="1127" y="43"/>
                    </a:lnTo>
                    <a:lnTo>
                      <a:pt x="1128" y="10"/>
                    </a:lnTo>
                    <a:lnTo>
                      <a:pt x="1128" y="6"/>
                    </a:lnTo>
                    <a:lnTo>
                      <a:pt x="1128" y="4"/>
                    </a:lnTo>
                    <a:lnTo>
                      <a:pt x="1129" y="10"/>
                    </a:lnTo>
                    <a:lnTo>
                      <a:pt x="1129" y="16"/>
                    </a:lnTo>
                    <a:lnTo>
                      <a:pt x="1130" y="57"/>
                    </a:lnTo>
                    <a:lnTo>
                      <a:pt x="1130" y="71"/>
                    </a:lnTo>
                    <a:lnTo>
                      <a:pt x="1131" y="145"/>
                    </a:lnTo>
                    <a:lnTo>
                      <a:pt x="1131" y="167"/>
                    </a:lnTo>
                    <a:lnTo>
                      <a:pt x="1132" y="293"/>
                    </a:lnTo>
                    <a:lnTo>
                      <a:pt x="1132" y="320"/>
                    </a:lnTo>
                    <a:lnTo>
                      <a:pt x="1133" y="434"/>
                    </a:lnTo>
                    <a:lnTo>
                      <a:pt x="1133" y="463"/>
                    </a:lnTo>
                    <a:lnTo>
                      <a:pt x="1134" y="575"/>
                    </a:lnTo>
                    <a:lnTo>
                      <a:pt x="1134" y="601"/>
                    </a:lnTo>
                    <a:lnTo>
                      <a:pt x="1135" y="700"/>
                    </a:lnTo>
                    <a:lnTo>
                      <a:pt x="1135" y="722"/>
                    </a:lnTo>
                    <a:lnTo>
                      <a:pt x="1136" y="797"/>
                    </a:lnTo>
                    <a:lnTo>
                      <a:pt x="1136" y="813"/>
                    </a:lnTo>
                    <a:lnTo>
                      <a:pt x="1137" y="858"/>
                    </a:lnTo>
                    <a:lnTo>
                      <a:pt x="1137" y="866"/>
                    </a:lnTo>
                    <a:lnTo>
                      <a:pt x="1138" y="880"/>
                    </a:lnTo>
                    <a:lnTo>
                      <a:pt x="1138" y="879"/>
                    </a:lnTo>
                    <a:lnTo>
                      <a:pt x="1139" y="863"/>
                    </a:lnTo>
                    <a:lnTo>
                      <a:pt x="1139" y="856"/>
                    </a:lnTo>
                    <a:lnTo>
                      <a:pt x="1140" y="817"/>
                    </a:lnTo>
                    <a:lnTo>
                      <a:pt x="1140" y="805"/>
                    </a:lnTo>
                    <a:lnTo>
                      <a:pt x="1141" y="751"/>
                    </a:lnTo>
                    <a:lnTo>
                      <a:pt x="1141" y="737"/>
                    </a:lnTo>
                    <a:lnTo>
                      <a:pt x="1142" y="680"/>
                    </a:lnTo>
                    <a:lnTo>
                      <a:pt x="1142" y="666"/>
                    </a:lnTo>
                    <a:lnTo>
                      <a:pt x="1143" y="605"/>
                    </a:lnTo>
                    <a:lnTo>
                      <a:pt x="1143" y="596"/>
                    </a:lnTo>
                    <a:lnTo>
                      <a:pt x="1144" y="566"/>
                    </a:lnTo>
                    <a:lnTo>
                      <a:pt x="1144" y="561"/>
                    </a:lnTo>
                    <a:lnTo>
                      <a:pt x="1145" y="554"/>
                    </a:lnTo>
                    <a:lnTo>
                      <a:pt x="1145" y="555"/>
                    </a:lnTo>
                    <a:lnTo>
                      <a:pt x="1145" y="556"/>
                    </a:lnTo>
                    <a:lnTo>
                      <a:pt x="1146" y="574"/>
                    </a:lnTo>
                    <a:lnTo>
                      <a:pt x="1146" y="581"/>
                    </a:lnTo>
                    <a:lnTo>
                      <a:pt x="1147" y="621"/>
                    </a:lnTo>
                    <a:lnTo>
                      <a:pt x="1147" y="634"/>
                    </a:lnTo>
                    <a:lnTo>
                      <a:pt x="1148" y="689"/>
                    </a:lnTo>
                    <a:lnTo>
                      <a:pt x="1148" y="704"/>
                    </a:lnTo>
                    <a:lnTo>
                      <a:pt x="1149" y="765"/>
                    </a:lnTo>
                    <a:lnTo>
                      <a:pt x="1149" y="780"/>
                    </a:lnTo>
                    <a:lnTo>
                      <a:pt x="1150" y="837"/>
                    </a:lnTo>
                    <a:lnTo>
                      <a:pt x="1150" y="849"/>
                    </a:lnTo>
                    <a:lnTo>
                      <a:pt x="1151" y="890"/>
                    </a:lnTo>
                    <a:lnTo>
                      <a:pt x="1151" y="898"/>
                    </a:lnTo>
                    <a:lnTo>
                      <a:pt x="1152" y="914"/>
                    </a:lnTo>
                    <a:lnTo>
                      <a:pt x="1152" y="914"/>
                    </a:lnTo>
                    <a:lnTo>
                      <a:pt x="1153" y="899"/>
                    </a:lnTo>
                    <a:lnTo>
                      <a:pt x="1153" y="891"/>
                    </a:lnTo>
                    <a:lnTo>
                      <a:pt x="1154" y="844"/>
                    </a:lnTo>
                    <a:lnTo>
                      <a:pt x="1154" y="828"/>
                    </a:lnTo>
                    <a:lnTo>
                      <a:pt x="1155" y="728"/>
                    </a:lnTo>
                    <a:lnTo>
                      <a:pt x="1155" y="704"/>
                    </a:lnTo>
                    <a:lnTo>
                      <a:pt x="1156" y="599"/>
                    </a:lnTo>
                    <a:lnTo>
                      <a:pt x="1156" y="571"/>
                    </a:lnTo>
                    <a:lnTo>
                      <a:pt x="1157" y="455"/>
                    </a:lnTo>
                    <a:lnTo>
                      <a:pt x="1157" y="426"/>
                    </a:lnTo>
                    <a:lnTo>
                      <a:pt x="1158" y="311"/>
                    </a:lnTo>
                    <a:lnTo>
                      <a:pt x="1158" y="284"/>
                    </a:lnTo>
                    <a:lnTo>
                      <a:pt x="1159" y="183"/>
                    </a:lnTo>
                    <a:lnTo>
                      <a:pt x="1159" y="160"/>
                    </a:lnTo>
                    <a:lnTo>
                      <a:pt x="1160" y="84"/>
                    </a:lnTo>
                    <a:lnTo>
                      <a:pt x="1160" y="69"/>
                    </a:lnTo>
                    <a:lnTo>
                      <a:pt x="1161" y="25"/>
                    </a:lnTo>
                    <a:lnTo>
                      <a:pt x="1161" y="19"/>
                    </a:lnTo>
                    <a:lnTo>
                      <a:pt x="1162" y="12"/>
                    </a:lnTo>
                    <a:lnTo>
                      <a:pt x="1162" y="13"/>
                    </a:lnTo>
                    <a:lnTo>
                      <a:pt x="1162" y="16"/>
                    </a:lnTo>
                    <a:lnTo>
                      <a:pt x="1163" y="47"/>
                    </a:lnTo>
                    <a:lnTo>
                      <a:pt x="1163" y="59"/>
                    </a:lnTo>
                    <a:lnTo>
                      <a:pt x="1164" y="122"/>
                    </a:lnTo>
                    <a:lnTo>
                      <a:pt x="1164" y="141"/>
                    </a:lnTo>
                    <a:lnTo>
                      <a:pt x="1165" y="226"/>
                    </a:lnTo>
                    <a:lnTo>
                      <a:pt x="1165" y="250"/>
                    </a:lnTo>
                    <a:lnTo>
                      <a:pt x="1166" y="348"/>
                    </a:lnTo>
                    <a:lnTo>
                      <a:pt x="1166" y="373"/>
                    </a:lnTo>
                    <a:lnTo>
                      <a:pt x="1167" y="495"/>
                    </a:lnTo>
                    <a:lnTo>
                      <a:pt x="1167" y="518"/>
                    </a:lnTo>
                    <a:lnTo>
                      <a:pt x="1168" y="601"/>
                    </a:lnTo>
                    <a:lnTo>
                      <a:pt x="1168" y="619"/>
                    </a:lnTo>
                    <a:lnTo>
                      <a:pt x="1169" y="680"/>
                    </a:lnTo>
                    <a:lnTo>
                      <a:pt x="1169" y="692"/>
                    </a:lnTo>
                    <a:lnTo>
                      <a:pt x="1170" y="725"/>
                    </a:lnTo>
                    <a:lnTo>
                      <a:pt x="1171" y="730"/>
                    </a:lnTo>
                    <a:lnTo>
                      <a:pt x="1171" y="736"/>
                    </a:lnTo>
                    <a:lnTo>
                      <a:pt x="1171" y="735"/>
                    </a:lnTo>
                    <a:lnTo>
                      <a:pt x="1172" y="733"/>
                    </a:lnTo>
                    <a:lnTo>
                      <a:pt x="1172" y="713"/>
                    </a:lnTo>
                    <a:lnTo>
                      <a:pt x="1173" y="706"/>
                    </a:lnTo>
                    <a:lnTo>
                      <a:pt x="1173" y="668"/>
                    </a:lnTo>
                    <a:lnTo>
                      <a:pt x="1174" y="657"/>
                    </a:lnTo>
                    <a:lnTo>
                      <a:pt x="1174" y="611"/>
                    </a:lnTo>
                    <a:lnTo>
                      <a:pt x="1175" y="600"/>
                    </a:lnTo>
                    <a:lnTo>
                      <a:pt x="1175" y="556"/>
                    </a:lnTo>
                    <a:lnTo>
                      <a:pt x="1176" y="546"/>
                    </a:lnTo>
                    <a:lnTo>
                      <a:pt x="1176" y="515"/>
                    </a:lnTo>
                    <a:lnTo>
                      <a:pt x="1177" y="509"/>
                    </a:lnTo>
                    <a:lnTo>
                      <a:pt x="1177" y="497"/>
                    </a:lnTo>
                    <a:lnTo>
                      <a:pt x="1178" y="498"/>
                    </a:lnTo>
                    <a:lnTo>
                      <a:pt x="1178" y="511"/>
                    </a:lnTo>
                    <a:lnTo>
                      <a:pt x="1178" y="518"/>
                    </a:lnTo>
                    <a:lnTo>
                      <a:pt x="1179" y="570"/>
                    </a:lnTo>
                    <a:lnTo>
                      <a:pt x="1180" y="583"/>
                    </a:lnTo>
                    <a:lnTo>
                      <a:pt x="1180" y="648"/>
                    </a:lnTo>
                    <a:lnTo>
                      <a:pt x="1181" y="666"/>
                    </a:lnTo>
                    <a:lnTo>
                      <a:pt x="1181" y="744"/>
                    </a:lnTo>
                    <a:lnTo>
                      <a:pt x="1182" y="764"/>
                    </a:lnTo>
                    <a:lnTo>
                      <a:pt x="1182" y="843"/>
                    </a:lnTo>
                    <a:lnTo>
                      <a:pt x="1183" y="863"/>
                    </a:lnTo>
                    <a:lnTo>
                      <a:pt x="1183" y="933"/>
                    </a:lnTo>
                    <a:lnTo>
                      <a:pt x="1184" y="949"/>
                    </a:lnTo>
                    <a:lnTo>
                      <a:pt x="1184" y="999"/>
                    </a:lnTo>
                    <a:lnTo>
                      <a:pt x="1185" y="1008"/>
                    </a:lnTo>
                    <a:lnTo>
                      <a:pt x="1185" y="1029"/>
                    </a:lnTo>
                    <a:lnTo>
                      <a:pt x="1186" y="1030"/>
                    </a:lnTo>
                    <a:lnTo>
                      <a:pt x="1186" y="1017"/>
                    </a:lnTo>
                    <a:lnTo>
                      <a:pt x="1187" y="1009"/>
                    </a:lnTo>
                    <a:lnTo>
                      <a:pt x="1187" y="960"/>
                    </a:lnTo>
                    <a:lnTo>
                      <a:pt x="1188" y="944"/>
                    </a:lnTo>
                    <a:lnTo>
                      <a:pt x="1188" y="863"/>
                    </a:lnTo>
                    <a:lnTo>
                      <a:pt x="1189" y="839"/>
                    </a:lnTo>
                    <a:lnTo>
                      <a:pt x="1189" y="734"/>
                    </a:lnTo>
                    <a:lnTo>
                      <a:pt x="1190" y="705"/>
                    </a:lnTo>
                    <a:lnTo>
                      <a:pt x="1190" y="585"/>
                    </a:lnTo>
                    <a:lnTo>
                      <a:pt x="1190" y="555"/>
                    </a:lnTo>
                    <a:lnTo>
                      <a:pt x="1191" y="405"/>
                    </a:lnTo>
                    <a:lnTo>
                      <a:pt x="1192" y="376"/>
                    </a:lnTo>
                    <a:lnTo>
                      <a:pt x="1192" y="271"/>
                    </a:lnTo>
                    <a:lnTo>
                      <a:pt x="1193" y="247"/>
                    </a:lnTo>
                    <a:lnTo>
                      <a:pt x="1193" y="166"/>
                    </a:lnTo>
                    <a:lnTo>
                      <a:pt x="1194" y="150"/>
                    </a:lnTo>
                    <a:lnTo>
                      <a:pt x="1194" y="101"/>
                    </a:lnTo>
                    <a:lnTo>
                      <a:pt x="1195" y="93"/>
                    </a:lnTo>
                    <a:lnTo>
                      <a:pt x="1195" y="80"/>
                    </a:lnTo>
                    <a:lnTo>
                      <a:pt x="1196" y="81"/>
                    </a:lnTo>
                    <a:lnTo>
                      <a:pt x="1196" y="102"/>
                    </a:lnTo>
                    <a:lnTo>
                      <a:pt x="1197" y="111"/>
                    </a:lnTo>
                    <a:lnTo>
                      <a:pt x="1197" y="162"/>
                    </a:lnTo>
                    <a:lnTo>
                      <a:pt x="1198" y="177"/>
                    </a:lnTo>
                    <a:lnTo>
                      <a:pt x="1199" y="247"/>
                    </a:lnTo>
                    <a:lnTo>
                      <a:pt x="1199" y="267"/>
                    </a:lnTo>
                    <a:lnTo>
                      <a:pt x="1200" y="346"/>
                    </a:lnTo>
                    <a:lnTo>
                      <a:pt x="1200" y="367"/>
                    </a:lnTo>
                    <a:lnTo>
                      <a:pt x="1201" y="444"/>
                    </a:lnTo>
                    <a:lnTo>
                      <a:pt x="1201" y="462"/>
                    </a:lnTo>
                    <a:lnTo>
                      <a:pt x="1202" y="527"/>
                    </a:lnTo>
                    <a:lnTo>
                      <a:pt x="1202" y="541"/>
                    </a:lnTo>
                    <a:lnTo>
                      <a:pt x="1203" y="592"/>
                    </a:lnTo>
                    <a:lnTo>
                      <a:pt x="1203" y="599"/>
                    </a:lnTo>
                    <a:lnTo>
                      <a:pt x="1204" y="612"/>
                    </a:lnTo>
                    <a:lnTo>
                      <a:pt x="1204" y="613"/>
                    </a:lnTo>
                    <a:lnTo>
                      <a:pt x="1205" y="601"/>
                    </a:lnTo>
                    <a:lnTo>
                      <a:pt x="1205" y="596"/>
                    </a:lnTo>
                    <a:lnTo>
                      <a:pt x="1206" y="564"/>
                    </a:lnTo>
                    <a:lnTo>
                      <a:pt x="1206" y="554"/>
                    </a:lnTo>
                    <a:lnTo>
                      <a:pt x="1207" y="510"/>
                    </a:lnTo>
                    <a:lnTo>
                      <a:pt x="1207" y="499"/>
                    </a:lnTo>
                    <a:lnTo>
                      <a:pt x="1208" y="453"/>
                    </a:lnTo>
                    <a:lnTo>
                      <a:pt x="1208" y="442"/>
                    </a:lnTo>
                    <a:lnTo>
                      <a:pt x="1209" y="404"/>
                    </a:lnTo>
                    <a:lnTo>
                      <a:pt x="1209" y="397"/>
                    </a:lnTo>
                    <a:lnTo>
                      <a:pt x="1210" y="377"/>
                    </a:lnTo>
                    <a:lnTo>
                      <a:pt x="1210" y="375"/>
                    </a:lnTo>
                    <a:lnTo>
                      <a:pt x="1210" y="374"/>
                    </a:lnTo>
                    <a:lnTo>
                      <a:pt x="1211" y="380"/>
                    </a:lnTo>
                    <a:lnTo>
                      <a:pt x="1211" y="385"/>
                    </a:lnTo>
                    <a:lnTo>
                      <a:pt x="1212" y="418"/>
                    </a:lnTo>
                    <a:lnTo>
                      <a:pt x="1212" y="430"/>
                    </a:lnTo>
                    <a:lnTo>
                      <a:pt x="1213" y="491"/>
                    </a:lnTo>
                    <a:lnTo>
                      <a:pt x="1213" y="509"/>
                    </a:lnTo>
                    <a:lnTo>
                      <a:pt x="1214" y="593"/>
                    </a:lnTo>
                    <a:lnTo>
                      <a:pt x="1214" y="615"/>
                    </a:lnTo>
                    <a:lnTo>
                      <a:pt x="1215" y="737"/>
                    </a:lnTo>
                    <a:lnTo>
                      <a:pt x="1215" y="762"/>
                    </a:lnTo>
                    <a:lnTo>
                      <a:pt x="1216" y="860"/>
                    </a:lnTo>
                    <a:lnTo>
                      <a:pt x="1216" y="884"/>
                    </a:lnTo>
                    <a:lnTo>
                      <a:pt x="1217" y="969"/>
                    </a:lnTo>
                    <a:lnTo>
                      <a:pt x="1217" y="988"/>
                    </a:lnTo>
                    <a:lnTo>
                      <a:pt x="1218" y="1051"/>
                    </a:lnTo>
                    <a:lnTo>
                      <a:pt x="1218" y="1063"/>
                    </a:lnTo>
                    <a:lnTo>
                      <a:pt x="1219" y="1094"/>
                    </a:lnTo>
                    <a:lnTo>
                      <a:pt x="1219" y="1097"/>
                    </a:lnTo>
                    <a:lnTo>
                      <a:pt x="1219" y="1098"/>
                    </a:lnTo>
                    <a:lnTo>
                      <a:pt x="1220" y="1091"/>
                    </a:lnTo>
                    <a:lnTo>
                      <a:pt x="1220" y="1085"/>
                    </a:lnTo>
                    <a:lnTo>
                      <a:pt x="1221" y="1041"/>
                    </a:lnTo>
                    <a:lnTo>
                      <a:pt x="1221" y="1026"/>
                    </a:lnTo>
                    <a:lnTo>
                      <a:pt x="1222" y="950"/>
                    </a:lnTo>
                    <a:lnTo>
                      <a:pt x="1222" y="928"/>
                    </a:lnTo>
                    <a:lnTo>
                      <a:pt x="1223" y="826"/>
                    </a:lnTo>
                    <a:lnTo>
                      <a:pt x="1223" y="799"/>
                    </a:lnTo>
                    <a:lnTo>
                      <a:pt x="1224" y="684"/>
                    </a:lnTo>
                    <a:lnTo>
                      <a:pt x="1224" y="655"/>
                    </a:lnTo>
                    <a:lnTo>
                      <a:pt x="1225" y="539"/>
                    </a:lnTo>
                    <a:lnTo>
                      <a:pt x="1225" y="511"/>
                    </a:lnTo>
                    <a:lnTo>
                      <a:pt x="1226" y="406"/>
                    </a:lnTo>
                    <a:lnTo>
                      <a:pt x="1226" y="382"/>
                    </a:lnTo>
                    <a:lnTo>
                      <a:pt x="1227" y="282"/>
                    </a:lnTo>
                    <a:lnTo>
                      <a:pt x="1227" y="266"/>
                    </a:lnTo>
                    <a:lnTo>
                      <a:pt x="1228" y="219"/>
                    </a:lnTo>
                    <a:lnTo>
                      <a:pt x="1228" y="211"/>
                    </a:lnTo>
                    <a:lnTo>
                      <a:pt x="1229" y="196"/>
                    </a:lnTo>
                    <a:lnTo>
                      <a:pt x="1229" y="196"/>
                    </a:lnTo>
                    <a:lnTo>
                      <a:pt x="1230" y="213"/>
                    </a:lnTo>
                    <a:lnTo>
                      <a:pt x="1230" y="220"/>
                    </a:lnTo>
                    <a:lnTo>
                      <a:pt x="1231" y="261"/>
                    </a:lnTo>
                    <a:lnTo>
                      <a:pt x="1231" y="273"/>
                    </a:lnTo>
                    <a:lnTo>
                      <a:pt x="1232" y="330"/>
                    </a:lnTo>
                    <a:lnTo>
                      <a:pt x="1232" y="345"/>
                    </a:lnTo>
                    <a:lnTo>
                      <a:pt x="1233" y="406"/>
                    </a:lnTo>
                    <a:lnTo>
                      <a:pt x="1233" y="421"/>
                    </a:lnTo>
                    <a:lnTo>
                      <a:pt x="1234" y="476"/>
                    </a:lnTo>
                    <a:lnTo>
                      <a:pt x="1234" y="489"/>
                    </a:lnTo>
                    <a:lnTo>
                      <a:pt x="1235" y="529"/>
                    </a:lnTo>
                    <a:lnTo>
                      <a:pt x="1235" y="536"/>
                    </a:lnTo>
                    <a:lnTo>
                      <a:pt x="1236" y="554"/>
                    </a:lnTo>
                    <a:lnTo>
                      <a:pt x="1236" y="555"/>
                    </a:lnTo>
                    <a:lnTo>
                      <a:pt x="1236" y="556"/>
                    </a:lnTo>
                    <a:lnTo>
                      <a:pt x="1237" y="549"/>
                    </a:lnTo>
                    <a:lnTo>
                      <a:pt x="1237" y="544"/>
                    </a:lnTo>
                    <a:lnTo>
                      <a:pt x="1238" y="515"/>
                    </a:lnTo>
                    <a:lnTo>
                      <a:pt x="1238" y="505"/>
                    </a:lnTo>
                    <a:lnTo>
                      <a:pt x="1239" y="444"/>
                    </a:lnTo>
                    <a:lnTo>
                      <a:pt x="1239" y="430"/>
                    </a:lnTo>
                    <a:lnTo>
                      <a:pt x="1240" y="373"/>
                    </a:lnTo>
                    <a:lnTo>
                      <a:pt x="1240" y="359"/>
                    </a:lnTo>
                    <a:lnTo>
                      <a:pt x="1241" y="305"/>
                    </a:lnTo>
                    <a:lnTo>
                      <a:pt x="1241" y="293"/>
                    </a:lnTo>
                    <a:lnTo>
                      <a:pt x="1242" y="254"/>
                    </a:lnTo>
                    <a:lnTo>
                      <a:pt x="1242" y="247"/>
                    </a:lnTo>
                    <a:lnTo>
                      <a:pt x="1243" y="231"/>
                    </a:lnTo>
                    <a:lnTo>
                      <a:pt x="1243" y="230"/>
                    </a:lnTo>
                    <a:lnTo>
                      <a:pt x="1244" y="244"/>
                    </a:lnTo>
                    <a:lnTo>
                      <a:pt x="1244" y="252"/>
                    </a:lnTo>
                    <a:lnTo>
                      <a:pt x="1245" y="297"/>
                    </a:lnTo>
                    <a:lnTo>
                      <a:pt x="1245" y="313"/>
                    </a:lnTo>
                    <a:lnTo>
                      <a:pt x="1246" y="388"/>
                    </a:lnTo>
                    <a:lnTo>
                      <a:pt x="1246" y="410"/>
                    </a:lnTo>
                    <a:lnTo>
                      <a:pt x="1247" y="509"/>
                    </a:lnTo>
                    <a:lnTo>
                      <a:pt x="1247" y="535"/>
                    </a:lnTo>
                    <a:lnTo>
                      <a:pt x="1248" y="648"/>
                    </a:lnTo>
                    <a:lnTo>
                      <a:pt x="1248" y="676"/>
                    </a:lnTo>
                    <a:lnTo>
                      <a:pt x="1249" y="790"/>
                    </a:lnTo>
                    <a:lnTo>
                      <a:pt x="1249" y="817"/>
                    </a:lnTo>
                    <a:lnTo>
                      <a:pt x="1250" y="920"/>
                    </a:lnTo>
                    <a:lnTo>
                      <a:pt x="1250" y="943"/>
                    </a:lnTo>
                    <a:lnTo>
                      <a:pt x="1251" y="1039"/>
                    </a:lnTo>
                    <a:lnTo>
                      <a:pt x="1251" y="1054"/>
                    </a:lnTo>
                    <a:lnTo>
                      <a:pt x="1252" y="1094"/>
                    </a:lnTo>
                    <a:lnTo>
                      <a:pt x="1252" y="1100"/>
                    </a:lnTo>
                    <a:lnTo>
                      <a:pt x="1253" y="1106"/>
                    </a:lnTo>
                    <a:lnTo>
                      <a:pt x="1253" y="1104"/>
                    </a:lnTo>
                    <a:lnTo>
                      <a:pt x="1253" y="1100"/>
                    </a:lnTo>
                    <a:lnTo>
                      <a:pt x="1254" y="1067"/>
                    </a:lnTo>
                    <a:lnTo>
                      <a:pt x="1254" y="1054"/>
                    </a:lnTo>
                    <a:lnTo>
                      <a:pt x="1255" y="988"/>
                    </a:lnTo>
                    <a:lnTo>
                      <a:pt x="1255" y="968"/>
                    </a:lnTo>
                    <a:lnTo>
                      <a:pt x="1256" y="879"/>
                    </a:lnTo>
                    <a:lnTo>
                      <a:pt x="1256" y="855"/>
                    </a:lnTo>
                    <a:lnTo>
                      <a:pt x="1257" y="752"/>
                    </a:lnTo>
                    <a:lnTo>
                      <a:pt x="1257" y="726"/>
                    </a:lnTo>
                    <a:lnTo>
                      <a:pt x="1258" y="624"/>
                    </a:lnTo>
                    <a:lnTo>
                      <a:pt x="1258" y="599"/>
                    </a:lnTo>
                    <a:lnTo>
                      <a:pt x="1259" y="508"/>
                    </a:lnTo>
                    <a:lnTo>
                      <a:pt x="1259" y="487"/>
                    </a:lnTo>
                    <a:lnTo>
                      <a:pt x="1260" y="417"/>
                    </a:lnTo>
                    <a:lnTo>
                      <a:pt x="1260" y="403"/>
                    </a:lnTo>
                    <a:lnTo>
                      <a:pt x="1261" y="359"/>
                    </a:lnTo>
                    <a:lnTo>
                      <a:pt x="1261" y="352"/>
                    </a:lnTo>
                    <a:lnTo>
                      <a:pt x="1262" y="339"/>
                    </a:lnTo>
                    <a:lnTo>
                      <a:pt x="1262" y="339"/>
                    </a:lnTo>
                    <a:lnTo>
                      <a:pt x="1262" y="340"/>
                    </a:lnTo>
                    <a:lnTo>
                      <a:pt x="1263" y="358"/>
                    </a:lnTo>
                    <a:lnTo>
                      <a:pt x="1263" y="365"/>
                    </a:lnTo>
                    <a:lnTo>
                      <a:pt x="1264" y="403"/>
                    </a:lnTo>
                    <a:lnTo>
                      <a:pt x="1264" y="414"/>
                    </a:lnTo>
                    <a:lnTo>
                      <a:pt x="1265" y="461"/>
                    </a:lnTo>
                    <a:lnTo>
                      <a:pt x="1265" y="473"/>
                    </a:lnTo>
                    <a:lnTo>
                      <a:pt x="1266" y="520"/>
                    </a:lnTo>
                    <a:lnTo>
                      <a:pt x="1266" y="530"/>
                    </a:lnTo>
                    <a:lnTo>
                      <a:pt x="1267" y="566"/>
                    </a:lnTo>
                    <a:lnTo>
                      <a:pt x="1267" y="573"/>
                    </a:lnTo>
                    <a:lnTo>
                      <a:pt x="1268" y="589"/>
                    </a:lnTo>
                    <a:lnTo>
                      <a:pt x="1268" y="591"/>
                    </a:lnTo>
                    <a:lnTo>
                      <a:pt x="1269" y="591"/>
                    </a:lnTo>
                    <a:lnTo>
                      <a:pt x="1269" y="583"/>
                    </a:lnTo>
                    <a:lnTo>
                      <a:pt x="1269" y="578"/>
                    </a:lnTo>
                    <a:lnTo>
                      <a:pt x="1270" y="545"/>
                    </a:lnTo>
                    <a:lnTo>
                      <a:pt x="1270" y="534"/>
                    </a:lnTo>
                    <a:lnTo>
                      <a:pt x="1271" y="479"/>
                    </a:lnTo>
                    <a:lnTo>
                      <a:pt x="1271" y="463"/>
                    </a:lnTo>
                    <a:lnTo>
                      <a:pt x="1272" y="393"/>
                    </a:lnTo>
                    <a:lnTo>
                      <a:pt x="1272" y="374"/>
                    </a:lnTo>
                    <a:lnTo>
                      <a:pt x="1273" y="299"/>
                    </a:lnTo>
                    <a:lnTo>
                      <a:pt x="1273" y="281"/>
                    </a:lnTo>
                    <a:lnTo>
                      <a:pt x="1274" y="196"/>
                    </a:lnTo>
                    <a:lnTo>
                      <a:pt x="1274" y="181"/>
                    </a:lnTo>
                    <a:lnTo>
                      <a:pt x="1275" y="134"/>
                    </a:lnTo>
                    <a:lnTo>
                      <a:pt x="1275" y="125"/>
                    </a:lnTo>
                    <a:lnTo>
                      <a:pt x="1276" y="106"/>
                    </a:lnTo>
                    <a:lnTo>
                      <a:pt x="1276" y="105"/>
                    </a:lnTo>
                    <a:lnTo>
                      <a:pt x="1277" y="119"/>
                    </a:lnTo>
                    <a:lnTo>
                      <a:pt x="1277" y="127"/>
                    </a:lnTo>
                    <a:lnTo>
                      <a:pt x="1278" y="176"/>
                    </a:lnTo>
                    <a:lnTo>
                      <a:pt x="1278" y="193"/>
                    </a:lnTo>
                    <a:lnTo>
                      <a:pt x="1279" y="274"/>
                    </a:lnTo>
                    <a:lnTo>
                      <a:pt x="1279" y="298"/>
                    </a:lnTo>
                    <a:lnTo>
                      <a:pt x="1280" y="403"/>
                    </a:lnTo>
                    <a:lnTo>
                      <a:pt x="1280" y="431"/>
                    </a:lnTo>
                    <a:lnTo>
                      <a:pt x="1281" y="551"/>
                    </a:lnTo>
                    <a:lnTo>
                      <a:pt x="1281" y="581"/>
                    </a:lnTo>
                    <a:lnTo>
                      <a:pt x="1282" y="702"/>
                    </a:lnTo>
                    <a:lnTo>
                      <a:pt x="1282" y="731"/>
                    </a:lnTo>
                    <a:lnTo>
                      <a:pt x="1283" y="840"/>
                    </a:lnTo>
                    <a:lnTo>
                      <a:pt x="1284" y="864"/>
                    </a:lnTo>
                    <a:lnTo>
                      <a:pt x="1284" y="951"/>
                    </a:lnTo>
                    <a:lnTo>
                      <a:pt x="1285" y="969"/>
                    </a:lnTo>
                    <a:lnTo>
                      <a:pt x="1285" y="1024"/>
                    </a:lnTo>
                    <a:lnTo>
                      <a:pt x="1285" y="1033"/>
                    </a:lnTo>
                    <a:lnTo>
                      <a:pt x="1286" y="1052"/>
                    </a:lnTo>
                    <a:lnTo>
                      <a:pt x="1287" y="1051"/>
                    </a:lnTo>
                    <a:lnTo>
                      <a:pt x="1287" y="1028"/>
                    </a:lnTo>
                    <a:lnTo>
                      <a:pt x="1288" y="1018"/>
                    </a:lnTo>
                    <a:lnTo>
                      <a:pt x="1288" y="964"/>
                    </a:lnTo>
                    <a:lnTo>
                      <a:pt x="1289" y="948"/>
                    </a:lnTo>
                    <a:lnTo>
                      <a:pt x="1289" y="874"/>
                    </a:lnTo>
                    <a:lnTo>
                      <a:pt x="1290" y="854"/>
                    </a:lnTo>
                    <a:lnTo>
                      <a:pt x="1290" y="769"/>
                    </a:lnTo>
                    <a:lnTo>
                      <a:pt x="1291" y="748"/>
                    </a:lnTo>
                    <a:lnTo>
                      <a:pt x="1291" y="665"/>
                    </a:lnTo>
                    <a:lnTo>
                      <a:pt x="1292" y="645"/>
                    </a:lnTo>
                    <a:lnTo>
                      <a:pt x="1292" y="575"/>
                    </a:lnTo>
                    <a:lnTo>
                      <a:pt x="1293" y="559"/>
                    </a:lnTo>
                    <a:lnTo>
                      <a:pt x="1293" y="509"/>
                    </a:lnTo>
                    <a:lnTo>
                      <a:pt x="1294" y="500"/>
                    </a:lnTo>
                    <a:lnTo>
                      <a:pt x="1294" y="476"/>
                    </a:lnTo>
                    <a:lnTo>
                      <a:pt x="1295" y="473"/>
                    </a:lnTo>
                    <a:lnTo>
                      <a:pt x="1295" y="471"/>
                    </a:lnTo>
                    <a:lnTo>
                      <a:pt x="1295" y="474"/>
                    </a:lnTo>
                    <a:lnTo>
                      <a:pt x="1296" y="478"/>
                    </a:lnTo>
                    <a:lnTo>
                      <a:pt x="1296" y="502"/>
                    </a:lnTo>
                    <a:lnTo>
                      <a:pt x="1297" y="510"/>
                    </a:lnTo>
                    <a:lnTo>
                      <a:pt x="1297" y="550"/>
                    </a:lnTo>
                    <a:lnTo>
                      <a:pt x="1297" y="561"/>
                    </a:lnTo>
                    <a:lnTo>
                      <a:pt x="1298" y="618"/>
                    </a:lnTo>
                    <a:lnTo>
                      <a:pt x="1299" y="628"/>
                    </a:lnTo>
                    <a:lnTo>
                      <a:pt x="1299" y="667"/>
                    </a:lnTo>
                    <a:lnTo>
                      <a:pt x="1300" y="675"/>
                    </a:lnTo>
                    <a:lnTo>
                      <a:pt x="1300" y="697"/>
                    </a:lnTo>
                    <a:lnTo>
                      <a:pt x="1301" y="700"/>
                    </a:lnTo>
                    <a:lnTo>
                      <a:pt x="1301" y="701"/>
                    </a:lnTo>
                    <a:lnTo>
                      <a:pt x="1301" y="698"/>
                    </a:lnTo>
                    <a:lnTo>
                      <a:pt x="1302" y="694"/>
                    </a:lnTo>
                    <a:lnTo>
                      <a:pt x="1302" y="665"/>
                    </a:lnTo>
                    <a:lnTo>
                      <a:pt x="1303" y="654"/>
                    </a:lnTo>
                    <a:lnTo>
                      <a:pt x="1303" y="598"/>
                    </a:lnTo>
                    <a:lnTo>
                      <a:pt x="1304" y="581"/>
                    </a:lnTo>
                    <a:lnTo>
                      <a:pt x="1304" y="503"/>
                    </a:lnTo>
                    <a:lnTo>
                      <a:pt x="1305" y="481"/>
                    </a:lnTo>
                    <a:lnTo>
                      <a:pt x="1305" y="390"/>
                    </a:lnTo>
                    <a:lnTo>
                      <a:pt x="1306" y="366"/>
                    </a:lnTo>
                    <a:lnTo>
                      <a:pt x="1306" y="271"/>
                    </a:lnTo>
                    <a:lnTo>
                      <a:pt x="1307" y="248"/>
                    </a:lnTo>
                    <a:lnTo>
                      <a:pt x="1307" y="163"/>
                    </a:lnTo>
                    <a:lnTo>
                      <a:pt x="1308" y="144"/>
                    </a:lnTo>
                    <a:lnTo>
                      <a:pt x="1308" y="79"/>
                    </a:lnTo>
                    <a:lnTo>
                      <a:pt x="1309" y="66"/>
                    </a:lnTo>
                    <a:lnTo>
                      <a:pt x="1309" y="31"/>
                    </a:lnTo>
                    <a:lnTo>
                      <a:pt x="1309" y="27"/>
                    </a:lnTo>
                    <a:lnTo>
                      <a:pt x="1310" y="23"/>
                    </a:lnTo>
                    <a:lnTo>
                      <a:pt x="1310" y="32"/>
                    </a:lnTo>
                    <a:lnTo>
                      <a:pt x="1311" y="39"/>
                    </a:lnTo>
                    <a:lnTo>
                      <a:pt x="1312" y="84"/>
                    </a:lnTo>
                    <a:lnTo>
                      <a:pt x="1312" y="100"/>
                    </a:lnTo>
                    <a:lnTo>
                      <a:pt x="1313" y="178"/>
                    </a:lnTo>
                    <a:lnTo>
                      <a:pt x="1313" y="201"/>
                    </a:lnTo>
                    <a:lnTo>
                      <a:pt x="1314" y="304"/>
                    </a:lnTo>
                    <a:lnTo>
                      <a:pt x="1314" y="332"/>
                    </a:lnTo>
                    <a:lnTo>
                      <a:pt x="1315" y="449"/>
                    </a:lnTo>
                    <a:lnTo>
                      <a:pt x="1315" y="479"/>
                    </a:lnTo>
                    <a:lnTo>
                      <a:pt x="1316" y="597"/>
                    </a:lnTo>
                    <a:lnTo>
                      <a:pt x="1316" y="625"/>
                    </a:lnTo>
                    <a:lnTo>
                      <a:pt x="1317" y="732"/>
                    </a:lnTo>
                    <a:lnTo>
                      <a:pt x="1317" y="756"/>
                    </a:lnTo>
                    <a:lnTo>
                      <a:pt x="1318" y="841"/>
                    </a:lnTo>
                    <a:lnTo>
                      <a:pt x="1318" y="859"/>
                    </a:lnTo>
                    <a:lnTo>
                      <a:pt x="1319" y="914"/>
                    </a:lnTo>
                    <a:lnTo>
                      <a:pt x="1319" y="924"/>
                    </a:lnTo>
                    <a:lnTo>
                      <a:pt x="1320" y="945"/>
                    </a:lnTo>
                    <a:lnTo>
                      <a:pt x="1320" y="947"/>
                    </a:lnTo>
                    <a:lnTo>
                      <a:pt x="1321" y="936"/>
                    </a:lnTo>
                    <a:lnTo>
                      <a:pt x="1321" y="929"/>
                    </a:lnTo>
                    <a:lnTo>
                      <a:pt x="1322" y="879"/>
                    </a:lnTo>
                    <a:lnTo>
                      <a:pt x="1322" y="866"/>
                    </a:lnTo>
                    <a:lnTo>
                      <a:pt x="1323" y="806"/>
                    </a:lnTo>
                    <a:lnTo>
                      <a:pt x="1323" y="790"/>
                    </a:lnTo>
                    <a:lnTo>
                      <a:pt x="1324" y="724"/>
                    </a:lnTo>
                    <a:lnTo>
                      <a:pt x="1324" y="708"/>
                    </a:lnTo>
                    <a:lnTo>
                      <a:pt x="1325" y="648"/>
                    </a:lnTo>
                    <a:lnTo>
                      <a:pt x="1325" y="634"/>
                    </a:lnTo>
                    <a:lnTo>
                      <a:pt x="1326" y="588"/>
                    </a:lnTo>
                    <a:lnTo>
                      <a:pt x="1326" y="579"/>
                    </a:lnTo>
                    <a:lnTo>
                      <a:pt x="1327" y="554"/>
                    </a:lnTo>
                    <a:lnTo>
                      <a:pt x="1327" y="551"/>
                    </a:lnTo>
                    <a:lnTo>
                      <a:pt x="1327" y="548"/>
                    </a:lnTo>
                    <a:lnTo>
                      <a:pt x="1328" y="551"/>
                    </a:lnTo>
                    <a:lnTo>
                      <a:pt x="1328" y="554"/>
                    </a:lnTo>
                    <a:lnTo>
                      <a:pt x="1329" y="577"/>
                    </a:lnTo>
                    <a:lnTo>
                      <a:pt x="1329" y="586"/>
                    </a:lnTo>
                    <a:lnTo>
                      <a:pt x="1330" y="628"/>
                    </a:lnTo>
                    <a:lnTo>
                      <a:pt x="1330" y="640"/>
                    </a:lnTo>
                    <a:lnTo>
                      <a:pt x="1331" y="693"/>
                    </a:lnTo>
                    <a:lnTo>
                      <a:pt x="1331" y="706"/>
                    </a:lnTo>
                    <a:lnTo>
                      <a:pt x="1332" y="759"/>
                    </a:lnTo>
                    <a:lnTo>
                      <a:pt x="1332" y="771"/>
                    </a:lnTo>
                    <a:lnTo>
                      <a:pt x="1333" y="812"/>
                    </a:lnTo>
                    <a:lnTo>
                      <a:pt x="1333" y="821"/>
                    </a:lnTo>
                    <a:lnTo>
                      <a:pt x="1334" y="843"/>
                    </a:lnTo>
                    <a:lnTo>
                      <a:pt x="1334" y="844"/>
                    </a:lnTo>
                    <a:lnTo>
                      <a:pt x="1335" y="832"/>
                    </a:lnTo>
                    <a:lnTo>
                      <a:pt x="1335" y="825"/>
                    </a:lnTo>
                    <a:lnTo>
                      <a:pt x="1336" y="781"/>
                    </a:lnTo>
                    <a:lnTo>
                      <a:pt x="1336" y="767"/>
                    </a:lnTo>
                    <a:lnTo>
                      <a:pt x="1337" y="694"/>
                    </a:lnTo>
                    <a:lnTo>
                      <a:pt x="1337" y="673"/>
                    </a:lnTo>
                    <a:lnTo>
                      <a:pt x="1338" y="577"/>
                    </a:lnTo>
                    <a:lnTo>
                      <a:pt x="1338" y="551"/>
                    </a:lnTo>
                    <a:lnTo>
                      <a:pt x="1339" y="442"/>
                    </a:lnTo>
                    <a:lnTo>
                      <a:pt x="1339" y="414"/>
                    </a:lnTo>
                    <a:lnTo>
                      <a:pt x="1340" y="304"/>
                    </a:lnTo>
                    <a:lnTo>
                      <a:pt x="1340" y="277"/>
                    </a:lnTo>
                    <a:lnTo>
                      <a:pt x="1341" y="177"/>
                    </a:lnTo>
                    <a:lnTo>
                      <a:pt x="1341" y="155"/>
                    </a:lnTo>
                    <a:lnTo>
                      <a:pt x="1342" y="78"/>
                    </a:lnTo>
                    <a:lnTo>
                      <a:pt x="1342" y="62"/>
                    </a:lnTo>
                    <a:lnTo>
                      <a:pt x="1343" y="17"/>
                    </a:lnTo>
                    <a:lnTo>
                      <a:pt x="1343" y="10"/>
                    </a:lnTo>
                    <a:lnTo>
                      <a:pt x="1344" y="0"/>
                    </a:lnTo>
                    <a:lnTo>
                      <a:pt x="1344" y="1"/>
                    </a:lnTo>
                    <a:lnTo>
                      <a:pt x="1344" y="3"/>
                    </a:lnTo>
                    <a:lnTo>
                      <a:pt x="1345" y="32"/>
                    </a:lnTo>
                    <a:lnTo>
                      <a:pt x="1345" y="44"/>
                    </a:lnTo>
                    <a:lnTo>
                      <a:pt x="1346" y="126"/>
                    </a:lnTo>
                    <a:lnTo>
                      <a:pt x="1346" y="146"/>
                    </a:lnTo>
                    <a:lnTo>
                      <a:pt x="1347" y="239"/>
                    </a:lnTo>
                    <a:lnTo>
                      <a:pt x="1347" y="265"/>
                    </a:lnTo>
                    <a:lnTo>
                      <a:pt x="1348" y="371"/>
                    </a:lnTo>
                    <a:lnTo>
                      <a:pt x="1348" y="398"/>
                    </a:lnTo>
                    <a:lnTo>
                      <a:pt x="1349" y="504"/>
                    </a:lnTo>
                    <a:lnTo>
                      <a:pt x="1349" y="530"/>
                    </a:lnTo>
                    <a:lnTo>
                      <a:pt x="1350" y="625"/>
                    </a:lnTo>
                    <a:lnTo>
                      <a:pt x="1350" y="647"/>
                    </a:lnTo>
                    <a:lnTo>
                      <a:pt x="1351" y="721"/>
                    </a:lnTo>
                    <a:lnTo>
                      <a:pt x="1351" y="736"/>
                    </a:lnTo>
                    <a:lnTo>
                      <a:pt x="1352" y="783"/>
                    </a:lnTo>
                    <a:lnTo>
                      <a:pt x="1352" y="791"/>
                    </a:lnTo>
                    <a:lnTo>
                      <a:pt x="1353" y="807"/>
                    </a:lnTo>
                    <a:lnTo>
                      <a:pt x="1353" y="808"/>
                    </a:lnTo>
                    <a:lnTo>
                      <a:pt x="1354" y="796"/>
                    </a:lnTo>
                    <a:lnTo>
                      <a:pt x="1354" y="790"/>
                    </a:lnTo>
                    <a:lnTo>
                      <a:pt x="1355" y="756"/>
                    </a:lnTo>
                    <a:lnTo>
                      <a:pt x="1355" y="746"/>
                    </a:lnTo>
                    <a:lnTo>
                      <a:pt x="1356" y="698"/>
                    </a:lnTo>
                    <a:lnTo>
                      <a:pt x="1356" y="685"/>
                    </a:lnTo>
                    <a:lnTo>
                      <a:pt x="1357" y="635"/>
                    </a:lnTo>
                    <a:lnTo>
                      <a:pt x="1357" y="623"/>
                    </a:lnTo>
                    <a:lnTo>
                      <a:pt x="1358" y="571"/>
                    </a:lnTo>
                    <a:lnTo>
                      <a:pt x="1358" y="563"/>
                    </a:lnTo>
                    <a:lnTo>
                      <a:pt x="1359" y="541"/>
                    </a:lnTo>
                    <a:lnTo>
                      <a:pt x="1359" y="538"/>
                    </a:lnTo>
                    <a:lnTo>
                      <a:pt x="1360" y="536"/>
                    </a:lnTo>
                    <a:lnTo>
                      <a:pt x="1360" y="540"/>
                    </a:lnTo>
                    <a:lnTo>
                      <a:pt x="1360" y="543"/>
                    </a:lnTo>
                    <a:lnTo>
                      <a:pt x="1361" y="570"/>
                    </a:lnTo>
                    <a:lnTo>
                      <a:pt x="1361" y="579"/>
                    </a:lnTo>
                    <a:lnTo>
                      <a:pt x="1362" y="628"/>
                    </a:lnTo>
                    <a:lnTo>
                      <a:pt x="1362" y="642"/>
                    </a:lnTo>
                    <a:lnTo>
                      <a:pt x="1363" y="707"/>
                    </a:lnTo>
                    <a:lnTo>
                      <a:pt x="1363" y="724"/>
                    </a:lnTo>
                    <a:lnTo>
                      <a:pt x="1364" y="794"/>
                    </a:lnTo>
                    <a:lnTo>
                      <a:pt x="1364" y="812"/>
                    </a:lnTo>
                    <a:lnTo>
                      <a:pt x="1365" y="877"/>
                    </a:lnTo>
                    <a:lnTo>
                      <a:pt x="1365" y="892"/>
                    </a:lnTo>
                    <a:lnTo>
                      <a:pt x="1366" y="941"/>
                    </a:lnTo>
                    <a:lnTo>
                      <a:pt x="1366" y="951"/>
                    </a:lnTo>
                    <a:lnTo>
                      <a:pt x="1367" y="974"/>
                    </a:lnTo>
                    <a:lnTo>
                      <a:pt x="1367" y="977"/>
                    </a:lnTo>
                    <a:lnTo>
                      <a:pt x="1367" y="977"/>
                    </a:lnTo>
                    <a:lnTo>
                      <a:pt x="1368" y="968"/>
                    </a:lnTo>
                    <a:lnTo>
                      <a:pt x="1368" y="962"/>
                    </a:lnTo>
                    <a:lnTo>
                      <a:pt x="1369" y="920"/>
                    </a:lnTo>
                    <a:lnTo>
                      <a:pt x="1369" y="905"/>
                    </a:lnTo>
                    <a:lnTo>
                      <a:pt x="1370" y="808"/>
                    </a:lnTo>
                    <a:lnTo>
                      <a:pt x="1370" y="785"/>
                    </a:lnTo>
                    <a:lnTo>
                      <a:pt x="1371" y="680"/>
                    </a:lnTo>
                    <a:lnTo>
                      <a:pt x="1371" y="652"/>
                    </a:lnTo>
                    <a:lnTo>
                      <a:pt x="1372" y="533"/>
                    </a:lnTo>
                    <a:lnTo>
                      <a:pt x="1372" y="503"/>
                    </a:lnTo>
                    <a:lnTo>
                      <a:pt x="1373" y="384"/>
                    </a:lnTo>
                    <a:lnTo>
                      <a:pt x="1373" y="355"/>
                    </a:lnTo>
                    <a:lnTo>
                      <a:pt x="1374" y="247"/>
                    </a:lnTo>
                    <a:lnTo>
                      <a:pt x="1374" y="222"/>
                    </a:lnTo>
                    <a:lnTo>
                      <a:pt x="1375" y="137"/>
                    </a:lnTo>
                    <a:lnTo>
                      <a:pt x="1375" y="119"/>
                    </a:lnTo>
                    <a:lnTo>
                      <a:pt x="1376" y="65"/>
                    </a:lnTo>
                    <a:lnTo>
                      <a:pt x="1376" y="57"/>
                    </a:lnTo>
                    <a:lnTo>
                      <a:pt x="1377" y="39"/>
                    </a:lnTo>
                    <a:lnTo>
                      <a:pt x="1377" y="39"/>
                    </a:lnTo>
                    <a:lnTo>
                      <a:pt x="1378" y="58"/>
                    </a:lnTo>
                    <a:lnTo>
                      <a:pt x="1378" y="67"/>
                    </a:lnTo>
                    <a:lnTo>
                      <a:pt x="1379" y="117"/>
                    </a:lnTo>
                    <a:lnTo>
                      <a:pt x="1379" y="134"/>
                    </a:lnTo>
                    <a:lnTo>
                      <a:pt x="1380" y="208"/>
                    </a:lnTo>
                    <a:lnTo>
                      <a:pt x="1380" y="229"/>
                    </a:lnTo>
                    <a:lnTo>
                      <a:pt x="1381" y="340"/>
                    </a:lnTo>
                    <a:lnTo>
                      <a:pt x="1381" y="362"/>
                    </a:lnTo>
                    <a:lnTo>
                      <a:pt x="1382" y="451"/>
                    </a:lnTo>
                    <a:lnTo>
                      <a:pt x="1382" y="472"/>
                    </a:lnTo>
                    <a:lnTo>
                      <a:pt x="1383" y="548"/>
                    </a:lnTo>
                    <a:lnTo>
                      <a:pt x="1383" y="565"/>
                    </a:lnTo>
                    <a:lnTo>
                      <a:pt x="1384" y="620"/>
                    </a:lnTo>
                    <a:lnTo>
                      <a:pt x="1384" y="631"/>
                    </a:lnTo>
                    <a:lnTo>
                      <a:pt x="1385" y="661"/>
                    </a:lnTo>
                    <a:lnTo>
                      <a:pt x="1385" y="665"/>
                    </a:lnTo>
                    <a:lnTo>
                      <a:pt x="1386" y="669"/>
                    </a:lnTo>
                    <a:lnTo>
                      <a:pt x="1386" y="668"/>
                    </a:lnTo>
                    <a:lnTo>
                      <a:pt x="1386" y="665"/>
                    </a:lnTo>
                    <a:lnTo>
                      <a:pt x="1387" y="644"/>
                    </a:lnTo>
                    <a:lnTo>
                      <a:pt x="1387" y="637"/>
                    </a:lnTo>
                    <a:lnTo>
                      <a:pt x="1388" y="599"/>
                    </a:lnTo>
                    <a:lnTo>
                      <a:pt x="1388" y="588"/>
                    </a:lnTo>
                    <a:lnTo>
                      <a:pt x="1389" y="544"/>
                    </a:lnTo>
                    <a:lnTo>
                      <a:pt x="1389" y="532"/>
                    </a:lnTo>
                    <a:lnTo>
                      <a:pt x="1390" y="491"/>
                    </a:lnTo>
                    <a:lnTo>
                      <a:pt x="1390" y="482"/>
                    </a:lnTo>
                    <a:lnTo>
                      <a:pt x="1391" y="453"/>
                    </a:lnTo>
                    <a:lnTo>
                      <a:pt x="1391" y="449"/>
                    </a:lnTo>
                    <a:lnTo>
                      <a:pt x="1392" y="441"/>
                    </a:lnTo>
                    <a:lnTo>
                      <a:pt x="1392" y="441"/>
                    </a:lnTo>
                    <a:lnTo>
                      <a:pt x="1392" y="443"/>
                    </a:lnTo>
                    <a:lnTo>
                      <a:pt x="1393" y="470"/>
                    </a:lnTo>
                    <a:lnTo>
                      <a:pt x="1393" y="479"/>
                    </a:lnTo>
                    <a:lnTo>
                      <a:pt x="1394" y="530"/>
                    </a:lnTo>
                    <a:lnTo>
                      <a:pt x="1394" y="546"/>
                    </a:lnTo>
                    <a:lnTo>
                      <a:pt x="1395" y="618"/>
                    </a:lnTo>
                    <a:lnTo>
                      <a:pt x="1395" y="638"/>
                    </a:lnTo>
                    <a:lnTo>
                      <a:pt x="1396" y="725"/>
                    </a:lnTo>
                    <a:lnTo>
                      <a:pt x="1397" y="748"/>
                    </a:lnTo>
                    <a:lnTo>
                      <a:pt x="1397" y="838"/>
                    </a:lnTo>
                    <a:lnTo>
                      <a:pt x="1398" y="860"/>
                    </a:lnTo>
                    <a:lnTo>
                      <a:pt x="1398" y="941"/>
                    </a:lnTo>
                    <a:lnTo>
                      <a:pt x="1399" y="959"/>
                    </a:lnTo>
                    <a:lnTo>
                      <a:pt x="1399" y="1021"/>
                    </a:lnTo>
                    <a:lnTo>
                      <a:pt x="1400" y="1033"/>
                    </a:lnTo>
                    <a:lnTo>
                      <a:pt x="1400" y="1065"/>
                    </a:lnTo>
                    <a:lnTo>
                      <a:pt x="1401" y="1069"/>
                    </a:lnTo>
                    <a:lnTo>
                      <a:pt x="1401" y="1071"/>
                    </a:lnTo>
                    <a:lnTo>
                      <a:pt x="1401" y="1066"/>
                    </a:lnTo>
                    <a:lnTo>
                      <a:pt x="1402" y="1061"/>
                    </a:lnTo>
                    <a:lnTo>
                      <a:pt x="1402" y="1021"/>
                    </a:lnTo>
                    <a:lnTo>
                      <a:pt x="1403" y="1007"/>
                    </a:lnTo>
                    <a:lnTo>
                      <a:pt x="1403" y="933"/>
                    </a:lnTo>
                    <a:lnTo>
                      <a:pt x="1404" y="911"/>
                    </a:lnTo>
                    <a:lnTo>
                      <a:pt x="1404" y="811"/>
                    </a:lnTo>
                    <a:lnTo>
                      <a:pt x="1404" y="784"/>
                    </a:lnTo>
                    <a:lnTo>
                      <a:pt x="1405" y="637"/>
                    </a:lnTo>
                    <a:lnTo>
                      <a:pt x="1406" y="607"/>
                    </a:lnTo>
                    <a:lnTo>
                      <a:pt x="1406" y="487"/>
                    </a:lnTo>
                    <a:lnTo>
                      <a:pt x="1407" y="458"/>
                    </a:lnTo>
                    <a:lnTo>
                      <a:pt x="1407" y="350"/>
                    </a:lnTo>
                    <a:lnTo>
                      <a:pt x="1408" y="325"/>
                    </a:lnTo>
                    <a:lnTo>
                      <a:pt x="1408" y="239"/>
                    </a:lnTo>
                    <a:lnTo>
                      <a:pt x="1409" y="221"/>
                    </a:lnTo>
                    <a:lnTo>
                      <a:pt x="1409" y="166"/>
                    </a:lnTo>
                    <a:lnTo>
                      <a:pt x="1410" y="156"/>
                    </a:lnTo>
                    <a:lnTo>
                      <a:pt x="1410" y="134"/>
                    </a:lnTo>
                    <a:lnTo>
                      <a:pt x="1411" y="133"/>
                    </a:lnTo>
                    <a:lnTo>
                      <a:pt x="1411" y="145"/>
                    </a:lnTo>
                    <a:lnTo>
                      <a:pt x="1412" y="151"/>
                    </a:lnTo>
                    <a:lnTo>
                      <a:pt x="1412" y="192"/>
                    </a:lnTo>
                    <a:lnTo>
                      <a:pt x="1413" y="204"/>
                    </a:lnTo>
                    <a:lnTo>
                      <a:pt x="1413" y="265"/>
                    </a:lnTo>
                    <a:lnTo>
                      <a:pt x="1414" y="281"/>
                    </a:lnTo>
                    <a:lnTo>
                      <a:pt x="1414" y="351"/>
                    </a:lnTo>
                    <a:lnTo>
                      <a:pt x="1415" y="369"/>
                    </a:lnTo>
                    <a:lnTo>
                      <a:pt x="1415" y="437"/>
                    </a:lnTo>
                    <a:lnTo>
                      <a:pt x="1416" y="453"/>
                    </a:lnTo>
                    <a:lnTo>
                      <a:pt x="1416" y="508"/>
                    </a:lnTo>
                    <a:lnTo>
                      <a:pt x="1416" y="520"/>
                    </a:lnTo>
                    <a:lnTo>
                      <a:pt x="1417" y="562"/>
                    </a:lnTo>
                    <a:lnTo>
                      <a:pt x="1418" y="567"/>
                    </a:lnTo>
                    <a:lnTo>
                      <a:pt x="1418" y="574"/>
                    </a:lnTo>
                    <a:lnTo>
                      <a:pt x="1418" y="573"/>
                    </a:lnTo>
                    <a:lnTo>
                      <a:pt x="1419" y="572"/>
                    </a:lnTo>
                    <a:lnTo>
                      <a:pt x="1419" y="554"/>
                    </a:lnTo>
                    <a:lnTo>
                      <a:pt x="1420" y="547"/>
                    </a:lnTo>
                    <a:lnTo>
                      <a:pt x="1420" y="510"/>
                    </a:lnTo>
                    <a:lnTo>
                      <a:pt x="1421" y="499"/>
                    </a:lnTo>
                    <a:lnTo>
                      <a:pt x="1421" y="450"/>
                    </a:lnTo>
                    <a:lnTo>
                      <a:pt x="1422" y="437"/>
                    </a:lnTo>
                    <a:lnTo>
                      <a:pt x="1422" y="387"/>
                    </a:lnTo>
                    <a:lnTo>
                      <a:pt x="1423" y="376"/>
                    </a:lnTo>
                    <a:lnTo>
                      <a:pt x="1423" y="335"/>
                    </a:lnTo>
                    <a:lnTo>
                      <a:pt x="1424" y="327"/>
                    </a:lnTo>
                    <a:lnTo>
                      <a:pt x="1425" y="305"/>
                    </a:lnTo>
                    <a:lnTo>
                      <a:pt x="1425" y="303"/>
                    </a:lnTo>
                    <a:lnTo>
                      <a:pt x="1425" y="302"/>
                    </a:lnTo>
                    <a:lnTo>
                      <a:pt x="1426" y="308"/>
                    </a:lnTo>
                    <a:lnTo>
                      <a:pt x="1426" y="313"/>
                    </a:lnTo>
                    <a:lnTo>
                      <a:pt x="1427" y="347"/>
                    </a:lnTo>
                    <a:lnTo>
                      <a:pt x="1427" y="360"/>
                    </a:lnTo>
                    <a:lnTo>
                      <a:pt x="1428" y="423"/>
                    </a:lnTo>
                    <a:lnTo>
                      <a:pt x="1428" y="443"/>
                    </a:lnTo>
                    <a:lnTo>
                      <a:pt x="1429" y="531"/>
                    </a:lnTo>
                    <a:lnTo>
                      <a:pt x="1429" y="555"/>
                    </a:lnTo>
                    <a:lnTo>
                      <a:pt x="1430" y="685"/>
                    </a:lnTo>
                    <a:lnTo>
                      <a:pt x="1430" y="712"/>
                    </a:lnTo>
                    <a:lnTo>
                      <a:pt x="1431" y="820"/>
                    </a:lnTo>
                    <a:lnTo>
                      <a:pt x="1431" y="846"/>
                    </a:lnTo>
                    <a:lnTo>
                      <a:pt x="1432" y="942"/>
                    </a:lnTo>
                    <a:lnTo>
                      <a:pt x="1432" y="964"/>
                    </a:lnTo>
                    <a:lnTo>
                      <a:pt x="1433" y="1038"/>
                    </a:lnTo>
                    <a:lnTo>
                      <a:pt x="1433" y="1053"/>
                    </a:lnTo>
                    <a:lnTo>
                      <a:pt x="1434" y="1096"/>
                    </a:lnTo>
                    <a:lnTo>
                      <a:pt x="1434" y="1102"/>
                    </a:lnTo>
                    <a:lnTo>
                      <a:pt x="1434" y="1110"/>
                    </a:lnTo>
                    <a:lnTo>
                      <a:pt x="1435" y="1109"/>
                    </a:lnTo>
                    <a:lnTo>
                      <a:pt x="1435" y="1106"/>
                    </a:lnTo>
                    <a:lnTo>
                      <a:pt x="1436" y="1074"/>
                    </a:lnTo>
                    <a:lnTo>
                      <a:pt x="1436" y="1062"/>
                    </a:lnTo>
                    <a:lnTo>
                      <a:pt x="1437" y="997"/>
                    </a:lnTo>
                    <a:lnTo>
                      <a:pt x="1437" y="976"/>
                    </a:lnTo>
                    <a:lnTo>
                      <a:pt x="1438" y="884"/>
                    </a:lnTo>
                    <a:lnTo>
                      <a:pt x="1438" y="859"/>
                    </a:lnTo>
                    <a:lnTo>
                      <a:pt x="1439" y="751"/>
                    </a:lnTo>
                    <a:lnTo>
                      <a:pt x="1439" y="724"/>
                    </a:lnTo>
                    <a:lnTo>
                      <a:pt x="1440" y="612"/>
                    </a:lnTo>
                    <a:lnTo>
                      <a:pt x="1440" y="585"/>
                    </a:lnTo>
                    <a:lnTo>
                      <a:pt x="1441" y="460"/>
                    </a:lnTo>
                    <a:lnTo>
                      <a:pt x="1441" y="437"/>
                    </a:lnTo>
                    <a:lnTo>
                      <a:pt x="1442" y="359"/>
                    </a:lnTo>
                    <a:lnTo>
                      <a:pt x="1442" y="343"/>
                    </a:lnTo>
                    <a:lnTo>
                      <a:pt x="1443" y="294"/>
                    </a:lnTo>
                    <a:lnTo>
                      <a:pt x="1443" y="285"/>
                    </a:lnTo>
                    <a:lnTo>
                      <a:pt x="1444" y="267"/>
                    </a:lnTo>
                    <a:lnTo>
                      <a:pt x="1444" y="266"/>
                    </a:lnTo>
                    <a:lnTo>
                      <a:pt x="1445" y="277"/>
                    </a:lnTo>
                    <a:lnTo>
                      <a:pt x="1445" y="282"/>
                    </a:lnTo>
                    <a:lnTo>
                      <a:pt x="1446" y="317"/>
                    </a:lnTo>
                    <a:lnTo>
                      <a:pt x="1446" y="328"/>
                    </a:lnTo>
                    <a:lnTo>
                      <a:pt x="1447" y="377"/>
                    </a:lnTo>
                    <a:lnTo>
                      <a:pt x="1447" y="390"/>
                    </a:lnTo>
                    <a:lnTo>
                      <a:pt x="1448" y="444"/>
                    </a:lnTo>
                    <a:lnTo>
                      <a:pt x="1448" y="457"/>
                    </a:lnTo>
                    <a:lnTo>
                      <a:pt x="1449" y="505"/>
                    </a:lnTo>
                    <a:lnTo>
                      <a:pt x="1449" y="515"/>
                    </a:lnTo>
                    <a:lnTo>
                      <a:pt x="1450" y="547"/>
                    </a:lnTo>
                    <a:lnTo>
                      <a:pt x="1450" y="552"/>
                    </a:lnTo>
                    <a:lnTo>
                      <a:pt x="1451" y="562"/>
                    </a:lnTo>
                    <a:lnTo>
                      <a:pt x="1451" y="561"/>
                    </a:lnTo>
                    <a:lnTo>
                      <a:pt x="1452" y="546"/>
                    </a:lnTo>
                    <a:lnTo>
                      <a:pt x="1452" y="540"/>
                    </a:lnTo>
                    <a:lnTo>
                      <a:pt x="1453" y="489"/>
                    </a:lnTo>
                    <a:lnTo>
                      <a:pt x="1453" y="476"/>
                    </a:lnTo>
                    <a:lnTo>
                      <a:pt x="1454" y="418"/>
                    </a:lnTo>
                    <a:lnTo>
                      <a:pt x="1454" y="402"/>
                    </a:lnTo>
                    <a:lnTo>
                      <a:pt x="1455" y="336"/>
                    </a:lnTo>
                    <a:lnTo>
                      <a:pt x="1455" y="320"/>
                    </a:lnTo>
                    <a:lnTo>
                      <a:pt x="1456" y="258"/>
                    </a:lnTo>
                    <a:lnTo>
                      <a:pt x="1456" y="244"/>
                    </a:lnTo>
                    <a:lnTo>
                      <a:pt x="1457" y="197"/>
                    </a:lnTo>
                    <a:lnTo>
                      <a:pt x="1457" y="188"/>
                    </a:lnTo>
                    <a:lnTo>
                      <a:pt x="1458" y="166"/>
                    </a:lnTo>
                    <a:lnTo>
                      <a:pt x="1458" y="164"/>
                    </a:lnTo>
                    <a:lnTo>
                      <a:pt x="1458" y="164"/>
                    </a:lnTo>
                    <a:lnTo>
                      <a:pt x="1459" y="172"/>
                    </a:lnTo>
                    <a:lnTo>
                      <a:pt x="1459" y="178"/>
                    </a:lnTo>
                    <a:lnTo>
                      <a:pt x="1460" y="220"/>
                    </a:lnTo>
                    <a:lnTo>
                      <a:pt x="1460" y="235"/>
                    </a:lnTo>
                    <a:lnTo>
                      <a:pt x="1461" y="309"/>
                    </a:lnTo>
                    <a:lnTo>
                      <a:pt x="1461" y="330"/>
                    </a:lnTo>
                    <a:lnTo>
                      <a:pt x="1462" y="430"/>
                    </a:lnTo>
                    <a:lnTo>
                      <a:pt x="1462" y="457"/>
                    </a:lnTo>
                    <a:lnTo>
                      <a:pt x="1463" y="572"/>
                    </a:lnTo>
                    <a:lnTo>
                      <a:pt x="1463" y="602"/>
                    </a:lnTo>
                    <a:lnTo>
                      <a:pt x="1464" y="721"/>
                    </a:lnTo>
                    <a:lnTo>
                      <a:pt x="1464" y="750"/>
                    </a:lnTo>
                    <a:lnTo>
                      <a:pt x="1465" y="885"/>
                    </a:lnTo>
                    <a:lnTo>
                      <a:pt x="1465" y="909"/>
                    </a:lnTo>
                    <a:lnTo>
                      <a:pt x="1466" y="993"/>
                    </a:lnTo>
                    <a:lnTo>
                      <a:pt x="1466" y="1010"/>
                    </a:lnTo>
                    <a:lnTo>
                      <a:pt x="1467" y="1062"/>
                    </a:lnTo>
                    <a:lnTo>
                      <a:pt x="1467" y="1071"/>
                    </a:lnTo>
                    <a:lnTo>
                      <a:pt x="1468" y="1087"/>
                    </a:lnTo>
                    <a:lnTo>
                      <a:pt x="1468" y="1086"/>
                    </a:lnTo>
                    <a:lnTo>
                      <a:pt x="1469" y="1065"/>
                    </a:lnTo>
                    <a:lnTo>
                      <a:pt x="1469" y="1055"/>
                    </a:lnTo>
                    <a:lnTo>
                      <a:pt x="1470" y="1001"/>
                    </a:lnTo>
                    <a:lnTo>
                      <a:pt x="1470" y="984"/>
                    </a:lnTo>
                    <a:lnTo>
                      <a:pt x="1471" y="906"/>
                    </a:lnTo>
                    <a:lnTo>
                      <a:pt x="1471" y="884"/>
                    </a:lnTo>
                    <a:lnTo>
                      <a:pt x="1472" y="792"/>
                    </a:lnTo>
                    <a:lnTo>
                      <a:pt x="1472" y="768"/>
                    </a:lnTo>
                    <a:lnTo>
                      <a:pt x="1473" y="674"/>
                    </a:lnTo>
                    <a:lnTo>
                      <a:pt x="1473" y="651"/>
                    </a:lnTo>
                    <a:lnTo>
                      <a:pt x="1474" y="566"/>
                    </a:lnTo>
                    <a:lnTo>
                      <a:pt x="1474" y="547"/>
                    </a:lnTo>
                    <a:lnTo>
                      <a:pt x="1475" y="481"/>
                    </a:lnTo>
                    <a:lnTo>
                      <a:pt x="1475" y="468"/>
                    </a:lnTo>
                    <a:lnTo>
                      <a:pt x="1476" y="428"/>
                    </a:lnTo>
                    <a:lnTo>
                      <a:pt x="1476" y="421"/>
                    </a:lnTo>
                    <a:lnTo>
                      <a:pt x="1477" y="409"/>
                    </a:lnTo>
                    <a:lnTo>
                      <a:pt x="1477" y="409"/>
                    </a:lnTo>
                    <a:lnTo>
                      <a:pt x="1477" y="410"/>
                    </a:lnTo>
                    <a:lnTo>
                      <a:pt x="1478" y="428"/>
                    </a:lnTo>
                    <a:lnTo>
                      <a:pt x="1478" y="435"/>
                    </a:lnTo>
                    <a:lnTo>
                      <a:pt x="1479" y="471"/>
                    </a:lnTo>
                    <a:lnTo>
                      <a:pt x="1479" y="482"/>
                    </a:lnTo>
                    <a:lnTo>
                      <a:pt x="1480" y="526"/>
                    </a:lnTo>
                    <a:lnTo>
                      <a:pt x="1480" y="538"/>
                    </a:lnTo>
                    <a:lnTo>
                      <a:pt x="1481" y="581"/>
                    </a:lnTo>
                    <a:lnTo>
                      <a:pt x="1481" y="591"/>
                    </a:lnTo>
                    <a:lnTo>
                      <a:pt x="1482" y="622"/>
                    </a:lnTo>
                    <a:lnTo>
                      <a:pt x="1482" y="628"/>
                    </a:lnTo>
                    <a:lnTo>
                      <a:pt x="1483" y="639"/>
                    </a:lnTo>
                    <a:lnTo>
                      <a:pt x="1483" y="639"/>
                    </a:lnTo>
                    <a:lnTo>
                      <a:pt x="1484" y="625"/>
                    </a:lnTo>
                    <a:lnTo>
                      <a:pt x="1484" y="618"/>
                    </a:lnTo>
                    <a:lnTo>
                      <a:pt x="1485" y="578"/>
                    </a:lnTo>
                    <a:lnTo>
                      <a:pt x="1485" y="565"/>
                    </a:lnTo>
                    <a:lnTo>
                      <a:pt x="1486" y="502"/>
                    </a:lnTo>
                    <a:lnTo>
                      <a:pt x="1486" y="484"/>
                    </a:lnTo>
                    <a:lnTo>
                      <a:pt x="1487" y="405"/>
                    </a:lnTo>
                    <a:lnTo>
                      <a:pt x="1487" y="384"/>
                    </a:lnTo>
                    <a:lnTo>
                      <a:pt x="1488" y="298"/>
                    </a:lnTo>
                    <a:lnTo>
                      <a:pt x="1488" y="277"/>
                    </a:lnTo>
                    <a:lnTo>
                      <a:pt x="1489" y="179"/>
                    </a:lnTo>
                    <a:lnTo>
                      <a:pt x="1489" y="162"/>
                    </a:lnTo>
                    <a:lnTo>
                      <a:pt x="1490" y="103"/>
                    </a:lnTo>
                    <a:lnTo>
                      <a:pt x="1490" y="92"/>
                    </a:lnTo>
                    <a:lnTo>
                      <a:pt x="1491" y="63"/>
                    </a:lnTo>
                    <a:lnTo>
                      <a:pt x="1491" y="59"/>
                    </a:lnTo>
                    <a:lnTo>
                      <a:pt x="1492" y="58"/>
                    </a:lnTo>
                    <a:lnTo>
                      <a:pt x="1492" y="64"/>
                    </a:lnTo>
                    <a:lnTo>
                      <a:pt x="1492" y="70"/>
                    </a:lnTo>
                    <a:lnTo>
                      <a:pt x="1493" y="111"/>
                    </a:lnTo>
                    <a:lnTo>
                      <a:pt x="1493" y="125"/>
                    </a:lnTo>
                    <a:lnTo>
                      <a:pt x="1494" y="200"/>
                    </a:lnTo>
                    <a:lnTo>
                      <a:pt x="1494" y="222"/>
                    </a:lnTo>
                    <a:lnTo>
                      <a:pt x="1495" y="323"/>
                    </a:lnTo>
                    <a:lnTo>
                      <a:pt x="1495" y="351"/>
                    </a:lnTo>
                    <a:lnTo>
                      <a:pt x="1496" y="468"/>
                    </a:lnTo>
                    <a:lnTo>
                      <a:pt x="1496" y="499"/>
                    </a:lnTo>
                    <a:lnTo>
                      <a:pt x="1497" y="620"/>
                    </a:lnTo>
                    <a:lnTo>
                      <a:pt x="1497" y="649"/>
                    </a:lnTo>
                    <a:lnTo>
                      <a:pt x="1498" y="762"/>
                    </a:lnTo>
                    <a:lnTo>
                      <a:pt x="1498" y="788"/>
                    </a:lnTo>
                    <a:lnTo>
                      <a:pt x="1499" y="880"/>
                    </a:lnTo>
                    <a:lnTo>
                      <a:pt x="1499" y="899"/>
                    </a:lnTo>
                    <a:lnTo>
                      <a:pt x="1500" y="973"/>
                    </a:lnTo>
                    <a:lnTo>
                      <a:pt x="1500" y="983"/>
                    </a:lnTo>
                    <a:lnTo>
                      <a:pt x="1501" y="1004"/>
                    </a:lnTo>
                    <a:lnTo>
                      <a:pt x="1501" y="1005"/>
                    </a:lnTo>
                    <a:lnTo>
                      <a:pt x="1502" y="992"/>
                    </a:lnTo>
                    <a:lnTo>
                      <a:pt x="1502" y="985"/>
                    </a:lnTo>
                    <a:lnTo>
                      <a:pt x="1503" y="942"/>
                    </a:lnTo>
                    <a:lnTo>
                      <a:pt x="1503" y="929"/>
                    </a:lnTo>
                    <a:lnTo>
                      <a:pt x="1504" y="865"/>
                    </a:lnTo>
                    <a:lnTo>
                      <a:pt x="1504" y="848"/>
                    </a:lnTo>
                    <a:lnTo>
                      <a:pt x="1505" y="773"/>
                    </a:lnTo>
                    <a:lnTo>
                      <a:pt x="1505" y="754"/>
                    </a:lnTo>
                    <a:lnTo>
                      <a:pt x="1506" y="681"/>
                    </a:lnTo>
                    <a:lnTo>
                      <a:pt x="1506" y="664"/>
                    </a:lnTo>
                    <a:lnTo>
                      <a:pt x="1507" y="602"/>
                    </a:lnTo>
                    <a:lnTo>
                      <a:pt x="1507" y="588"/>
                    </a:lnTo>
                    <a:lnTo>
                      <a:pt x="1508" y="546"/>
                    </a:lnTo>
                    <a:lnTo>
                      <a:pt x="1509" y="539"/>
                    </a:lnTo>
                    <a:lnTo>
                      <a:pt x="1509" y="521"/>
                    </a:lnTo>
                    <a:lnTo>
                      <a:pt x="1510" y="520"/>
                    </a:lnTo>
                    <a:lnTo>
                      <a:pt x="1510" y="527"/>
                    </a:lnTo>
                    <a:lnTo>
                      <a:pt x="1511" y="531"/>
                    </a:lnTo>
                    <a:lnTo>
                      <a:pt x="1511" y="560"/>
                    </a:lnTo>
                    <a:lnTo>
                      <a:pt x="1512" y="570"/>
                    </a:lnTo>
                    <a:lnTo>
                      <a:pt x="1512" y="625"/>
                    </a:lnTo>
                    <a:lnTo>
                      <a:pt x="1513" y="637"/>
                    </a:lnTo>
                    <a:lnTo>
                      <a:pt x="1513" y="685"/>
                    </a:lnTo>
                    <a:lnTo>
                      <a:pt x="1514" y="697"/>
                    </a:lnTo>
                    <a:lnTo>
                      <a:pt x="1514" y="737"/>
                    </a:lnTo>
                    <a:lnTo>
                      <a:pt x="1515" y="745"/>
                    </a:lnTo>
                    <a:lnTo>
                      <a:pt x="1515" y="767"/>
                    </a:lnTo>
                    <a:lnTo>
                      <a:pt x="1516" y="770"/>
                    </a:lnTo>
                    <a:lnTo>
                      <a:pt x="1516" y="772"/>
                    </a:lnTo>
                    <a:lnTo>
                      <a:pt x="1516" y="768"/>
                    </a:lnTo>
                    <a:lnTo>
                      <a:pt x="1517" y="763"/>
                    </a:lnTo>
                    <a:lnTo>
                      <a:pt x="1517" y="732"/>
                    </a:lnTo>
                    <a:lnTo>
                      <a:pt x="1518" y="720"/>
                    </a:lnTo>
                    <a:lnTo>
                      <a:pt x="1518" y="660"/>
                    </a:lnTo>
                    <a:lnTo>
                      <a:pt x="1519" y="642"/>
                    </a:lnTo>
                    <a:lnTo>
                      <a:pt x="1519" y="558"/>
                    </a:lnTo>
                    <a:lnTo>
                      <a:pt x="1520" y="535"/>
                    </a:lnTo>
                    <a:lnTo>
                      <a:pt x="1520" y="436"/>
                    </a:lnTo>
                    <a:lnTo>
                      <a:pt x="1521" y="410"/>
                    </a:lnTo>
                    <a:lnTo>
                      <a:pt x="1521" y="306"/>
                    </a:lnTo>
                    <a:lnTo>
                      <a:pt x="1522" y="280"/>
                    </a:lnTo>
                    <a:lnTo>
                      <a:pt x="1522" y="185"/>
                    </a:lnTo>
                    <a:lnTo>
                      <a:pt x="1523" y="163"/>
                    </a:lnTo>
                    <a:lnTo>
                      <a:pt x="1523" y="86"/>
                    </a:lnTo>
                    <a:lnTo>
                      <a:pt x="1523" y="70"/>
                    </a:lnTo>
                    <a:lnTo>
                      <a:pt x="1524" y="16"/>
                    </a:lnTo>
                    <a:lnTo>
                      <a:pt x="1525" y="10"/>
                    </a:lnTo>
                    <a:lnTo>
                      <a:pt x="1525" y="4"/>
                    </a:lnTo>
                    <a:lnTo>
                      <a:pt x="1525" y="6"/>
                    </a:lnTo>
                    <a:lnTo>
                      <a:pt x="1526" y="10"/>
                    </a:lnTo>
                    <a:lnTo>
                      <a:pt x="1526" y="44"/>
                    </a:lnTo>
                    <a:lnTo>
                      <a:pt x="1527" y="57"/>
                    </a:lnTo>
                    <a:lnTo>
                      <a:pt x="1527" y="124"/>
                    </a:lnTo>
                    <a:lnTo>
                      <a:pt x="1528" y="145"/>
                    </a:lnTo>
                    <a:lnTo>
                      <a:pt x="1528" y="240"/>
                    </a:lnTo>
                    <a:lnTo>
                      <a:pt x="1529" y="266"/>
                    </a:lnTo>
                    <a:lnTo>
                      <a:pt x="1529" y="376"/>
                    </a:lnTo>
                    <a:lnTo>
                      <a:pt x="1530" y="405"/>
                    </a:lnTo>
                    <a:lnTo>
                      <a:pt x="1530" y="519"/>
                    </a:lnTo>
                    <a:lnTo>
                      <a:pt x="1531" y="547"/>
                    </a:lnTo>
                    <a:lnTo>
                      <a:pt x="1531" y="653"/>
                    </a:lnTo>
                    <a:lnTo>
                      <a:pt x="1532" y="677"/>
                    </a:lnTo>
                    <a:lnTo>
                      <a:pt x="1532" y="762"/>
                    </a:lnTo>
                    <a:lnTo>
                      <a:pt x="1533" y="781"/>
                    </a:lnTo>
                    <a:lnTo>
                      <a:pt x="1533" y="839"/>
                    </a:lnTo>
                    <a:lnTo>
                      <a:pt x="1534" y="849"/>
                    </a:lnTo>
                    <a:lnTo>
                      <a:pt x="1534" y="876"/>
                    </a:lnTo>
                    <a:lnTo>
                      <a:pt x="1535" y="879"/>
                    </a:lnTo>
                    <a:lnTo>
                      <a:pt x="1535" y="880"/>
                    </a:lnTo>
                    <a:lnTo>
                      <a:pt x="1535" y="874"/>
                    </a:lnTo>
                    <a:lnTo>
                      <a:pt x="1535" y="869"/>
                    </a:lnTo>
                    <a:lnTo>
                      <a:pt x="1536" y="828"/>
                    </a:lnTo>
                    <a:lnTo>
                      <a:pt x="1537" y="817"/>
                    </a:lnTo>
                    <a:lnTo>
                      <a:pt x="1538" y="765"/>
                    </a:lnTo>
                    <a:lnTo>
                      <a:pt x="1538" y="751"/>
                    </a:lnTo>
                    <a:lnTo>
                      <a:pt x="1539" y="694"/>
                    </a:lnTo>
                    <a:lnTo>
                      <a:pt x="1539" y="680"/>
                    </a:lnTo>
                    <a:lnTo>
                      <a:pt x="1540" y="628"/>
                    </a:lnTo>
                    <a:lnTo>
                      <a:pt x="1540" y="616"/>
                    </a:lnTo>
                    <a:lnTo>
                      <a:pt x="1541" y="579"/>
                    </a:lnTo>
                    <a:lnTo>
                      <a:pt x="1541" y="572"/>
                    </a:lnTo>
                    <a:lnTo>
                      <a:pt x="1542" y="555"/>
                    </a:lnTo>
                    <a:lnTo>
                      <a:pt x="1542" y="554"/>
                    </a:lnTo>
                    <a:lnTo>
                      <a:pt x="1543" y="563"/>
                    </a:lnTo>
                    <a:lnTo>
                      <a:pt x="1543" y="568"/>
                    </a:lnTo>
                    <a:lnTo>
                      <a:pt x="1544" y="600"/>
                    </a:lnTo>
                    <a:lnTo>
                      <a:pt x="1544" y="610"/>
                    </a:lnTo>
                    <a:lnTo>
                      <a:pt x="1545" y="660"/>
                    </a:lnTo>
                    <a:lnTo>
                      <a:pt x="1545" y="674"/>
                    </a:lnTo>
                    <a:lnTo>
                      <a:pt x="1546" y="734"/>
                    </a:lnTo>
                    <a:lnTo>
                      <a:pt x="1546" y="750"/>
                    </a:lnTo>
                    <a:lnTo>
                      <a:pt x="1547" y="810"/>
                    </a:lnTo>
                    <a:lnTo>
                      <a:pt x="1547" y="824"/>
                    </a:lnTo>
                    <a:lnTo>
                      <a:pt x="1548" y="872"/>
                    </a:lnTo>
                    <a:lnTo>
                      <a:pt x="1548" y="882"/>
                    </a:lnTo>
                    <a:lnTo>
                      <a:pt x="1549" y="912"/>
                    </a:lnTo>
                    <a:lnTo>
                      <a:pt x="1549" y="914"/>
                    </a:lnTo>
                    <a:lnTo>
                      <a:pt x="1549" y="914"/>
                    </a:lnTo>
                    <a:lnTo>
                      <a:pt x="1550" y="905"/>
                    </a:lnTo>
                    <a:lnTo>
                      <a:pt x="1550" y="899"/>
                    </a:lnTo>
                    <a:lnTo>
                      <a:pt x="1551" y="858"/>
                    </a:lnTo>
                    <a:lnTo>
                      <a:pt x="1551" y="844"/>
                    </a:lnTo>
                    <a:lnTo>
                      <a:pt x="1552" y="772"/>
                    </a:lnTo>
                    <a:lnTo>
                      <a:pt x="1552" y="751"/>
                    </a:lnTo>
                    <a:lnTo>
                      <a:pt x="1553" y="653"/>
                    </a:lnTo>
                    <a:lnTo>
                      <a:pt x="1553" y="627"/>
                    </a:lnTo>
                    <a:lnTo>
                      <a:pt x="1554" y="514"/>
                    </a:lnTo>
                    <a:lnTo>
                      <a:pt x="1554" y="485"/>
                    </a:lnTo>
                    <a:lnTo>
                      <a:pt x="1555" y="368"/>
                    </a:lnTo>
                    <a:lnTo>
                      <a:pt x="1555" y="339"/>
                    </a:lnTo>
                    <a:lnTo>
                      <a:pt x="1556" y="231"/>
                    </a:lnTo>
                    <a:lnTo>
                      <a:pt x="1556" y="206"/>
                    </a:lnTo>
                    <a:lnTo>
                      <a:pt x="1557" y="119"/>
                    </a:lnTo>
                    <a:lnTo>
                      <a:pt x="1557" y="101"/>
                    </a:lnTo>
                    <a:lnTo>
                      <a:pt x="1558" y="43"/>
                    </a:lnTo>
                    <a:lnTo>
                      <a:pt x="1558" y="34"/>
                    </a:lnTo>
                    <a:lnTo>
                      <a:pt x="1559" y="12"/>
                    </a:lnTo>
                    <a:lnTo>
                      <a:pt x="1559" y="12"/>
                    </a:lnTo>
                    <a:lnTo>
                      <a:pt x="1560" y="37"/>
                    </a:lnTo>
                    <a:lnTo>
                      <a:pt x="1560" y="47"/>
                    </a:lnTo>
                    <a:lnTo>
                      <a:pt x="1561" y="104"/>
                    </a:lnTo>
                    <a:lnTo>
                      <a:pt x="1561" y="122"/>
                    </a:lnTo>
                    <a:lnTo>
                      <a:pt x="1562" y="204"/>
                    </a:lnTo>
                    <a:lnTo>
                      <a:pt x="1562" y="226"/>
                    </a:lnTo>
                    <a:lnTo>
                      <a:pt x="1563" y="323"/>
                    </a:lnTo>
                    <a:lnTo>
                      <a:pt x="1563" y="348"/>
                    </a:lnTo>
                    <a:lnTo>
                      <a:pt x="1564" y="447"/>
                    </a:lnTo>
                    <a:lnTo>
                      <a:pt x="1564" y="471"/>
                    </a:lnTo>
                    <a:lnTo>
                      <a:pt x="1565" y="561"/>
                    </a:lnTo>
                    <a:lnTo>
                      <a:pt x="1565" y="581"/>
                    </a:lnTo>
                    <a:lnTo>
                      <a:pt x="1566" y="652"/>
                    </a:lnTo>
                    <a:lnTo>
                      <a:pt x="1566" y="667"/>
                    </a:lnTo>
                    <a:lnTo>
                      <a:pt x="1567" y="711"/>
                    </a:lnTo>
                    <a:lnTo>
                      <a:pt x="1567" y="719"/>
                    </a:lnTo>
                    <a:lnTo>
                      <a:pt x="1568" y="735"/>
                    </a:lnTo>
                    <a:lnTo>
                      <a:pt x="1568" y="736"/>
                    </a:lnTo>
                    <a:lnTo>
                      <a:pt x="1569" y="726"/>
                    </a:lnTo>
                    <a:lnTo>
                      <a:pt x="1569" y="720"/>
                    </a:lnTo>
                    <a:lnTo>
                      <a:pt x="1570" y="688"/>
                    </a:lnTo>
                    <a:lnTo>
                      <a:pt x="1570" y="679"/>
                    </a:lnTo>
                    <a:lnTo>
                      <a:pt x="1571" y="635"/>
                    </a:lnTo>
                    <a:lnTo>
                      <a:pt x="1571" y="623"/>
                    </a:lnTo>
                    <a:lnTo>
                      <a:pt x="1572" y="566"/>
                    </a:lnTo>
                    <a:lnTo>
                      <a:pt x="1572" y="556"/>
                    </a:lnTo>
                    <a:lnTo>
                      <a:pt x="1573" y="521"/>
                    </a:lnTo>
                    <a:lnTo>
                      <a:pt x="1573" y="515"/>
                    </a:lnTo>
                    <a:lnTo>
                      <a:pt x="1574" y="498"/>
                    </a:lnTo>
                    <a:lnTo>
                      <a:pt x="1574" y="497"/>
                    </a:lnTo>
                    <a:lnTo>
                      <a:pt x="1575" y="506"/>
                    </a:lnTo>
                    <a:lnTo>
                      <a:pt x="1575" y="511"/>
                    </a:lnTo>
                    <a:lnTo>
                      <a:pt x="1576" y="545"/>
                    </a:lnTo>
                    <a:lnTo>
                      <a:pt x="1576" y="557"/>
                    </a:lnTo>
                    <a:lnTo>
                      <a:pt x="1577" y="614"/>
                    </a:lnTo>
                    <a:lnTo>
                      <a:pt x="1577" y="631"/>
                    </a:lnTo>
                    <a:lnTo>
                      <a:pt x="1578" y="704"/>
                    </a:lnTo>
                    <a:lnTo>
                      <a:pt x="1578" y="724"/>
                    </a:lnTo>
                    <a:lnTo>
                      <a:pt x="1579" y="804"/>
                    </a:lnTo>
                    <a:lnTo>
                      <a:pt x="1579" y="824"/>
                    </a:lnTo>
                    <a:lnTo>
                      <a:pt x="1580" y="899"/>
                    </a:lnTo>
                    <a:lnTo>
                      <a:pt x="1580" y="917"/>
                    </a:lnTo>
                    <a:lnTo>
                      <a:pt x="1581" y="976"/>
                    </a:lnTo>
                    <a:lnTo>
                      <a:pt x="1581" y="988"/>
                    </a:lnTo>
                    <a:lnTo>
                      <a:pt x="1582" y="1022"/>
                    </a:lnTo>
                    <a:lnTo>
                      <a:pt x="1582" y="1026"/>
                    </a:lnTo>
                    <a:lnTo>
                      <a:pt x="1582" y="1030"/>
                    </a:lnTo>
                    <a:lnTo>
                      <a:pt x="1583" y="1027"/>
                    </a:lnTo>
                    <a:lnTo>
                      <a:pt x="1583" y="1023"/>
                    </a:lnTo>
                    <a:lnTo>
                      <a:pt x="1584" y="975"/>
                    </a:lnTo>
                    <a:lnTo>
                      <a:pt x="1584" y="960"/>
                    </a:lnTo>
                    <a:lnTo>
                      <a:pt x="1585" y="885"/>
                    </a:lnTo>
                    <a:lnTo>
                      <a:pt x="1585" y="863"/>
                    </a:lnTo>
                    <a:lnTo>
                      <a:pt x="1586" y="761"/>
                    </a:lnTo>
                    <a:lnTo>
                      <a:pt x="1586" y="734"/>
                    </a:lnTo>
                    <a:lnTo>
                      <a:pt x="1587" y="616"/>
                    </a:lnTo>
                    <a:lnTo>
                      <a:pt x="1587" y="585"/>
                    </a:lnTo>
                    <a:lnTo>
                      <a:pt x="1588" y="464"/>
                    </a:lnTo>
                    <a:lnTo>
                      <a:pt x="1588" y="434"/>
                    </a:lnTo>
                    <a:lnTo>
                      <a:pt x="1589" y="322"/>
                    </a:lnTo>
                    <a:lnTo>
                      <a:pt x="1589" y="296"/>
                    </a:lnTo>
                    <a:lnTo>
                      <a:pt x="1590" y="204"/>
                    </a:lnTo>
                    <a:lnTo>
                      <a:pt x="1590" y="184"/>
                    </a:lnTo>
                    <a:lnTo>
                      <a:pt x="1591" y="122"/>
                    </a:lnTo>
                    <a:lnTo>
                      <a:pt x="1591" y="110"/>
                    </a:lnTo>
                    <a:lnTo>
                      <a:pt x="1592" y="83"/>
                    </a:lnTo>
                    <a:lnTo>
                      <a:pt x="1592" y="80"/>
                    </a:lnTo>
                    <a:lnTo>
                      <a:pt x="1592" y="80"/>
                    </a:lnTo>
                    <a:lnTo>
                      <a:pt x="1593" y="88"/>
                    </a:lnTo>
                    <a:lnTo>
                      <a:pt x="1593" y="94"/>
                    </a:lnTo>
                    <a:lnTo>
                      <a:pt x="1594" y="134"/>
                    </a:lnTo>
                    <a:lnTo>
                      <a:pt x="1594" y="147"/>
                    </a:lnTo>
                    <a:lnTo>
                      <a:pt x="1595" y="211"/>
                    </a:lnTo>
                    <a:lnTo>
                      <a:pt x="1595" y="229"/>
                    </a:lnTo>
                    <a:lnTo>
                      <a:pt x="1596" y="326"/>
                    </a:lnTo>
                    <a:lnTo>
                      <a:pt x="1596" y="346"/>
                    </a:lnTo>
                    <a:lnTo>
                      <a:pt x="1597" y="425"/>
                    </a:lnTo>
                    <a:lnTo>
                      <a:pt x="1597" y="444"/>
                    </a:lnTo>
                    <a:lnTo>
                      <a:pt x="1598" y="512"/>
                    </a:lnTo>
                    <a:lnTo>
                      <a:pt x="1598" y="527"/>
                    </a:lnTo>
                    <a:lnTo>
                      <a:pt x="1599" y="575"/>
                    </a:lnTo>
                    <a:lnTo>
                      <a:pt x="1599" y="584"/>
                    </a:lnTo>
                    <a:lnTo>
                      <a:pt x="1600" y="608"/>
                    </a:lnTo>
                    <a:lnTo>
                      <a:pt x="1600" y="611"/>
                    </a:lnTo>
                    <a:lnTo>
                      <a:pt x="1601" y="613"/>
                    </a:lnTo>
                    <a:lnTo>
                      <a:pt x="1601" y="609"/>
                    </a:lnTo>
                    <a:lnTo>
                      <a:pt x="1601" y="606"/>
                    </a:lnTo>
                    <a:lnTo>
                      <a:pt x="1602" y="581"/>
                    </a:lnTo>
                    <a:lnTo>
                      <a:pt x="1602" y="573"/>
                    </a:lnTo>
                    <a:lnTo>
                      <a:pt x="1603" y="533"/>
                    </a:lnTo>
                    <a:lnTo>
                      <a:pt x="1603" y="522"/>
                    </a:lnTo>
                    <a:lnTo>
                      <a:pt x="1604" y="475"/>
                    </a:lnTo>
                    <a:lnTo>
                      <a:pt x="1604" y="464"/>
                    </a:lnTo>
                    <a:lnTo>
                      <a:pt x="1605" y="422"/>
                    </a:lnTo>
                    <a:lnTo>
                      <a:pt x="1605" y="413"/>
                    </a:lnTo>
                    <a:lnTo>
                      <a:pt x="1606" y="384"/>
                    </a:lnTo>
                    <a:lnTo>
                      <a:pt x="1606" y="380"/>
                    </a:lnTo>
                    <a:lnTo>
                      <a:pt x="1607" y="374"/>
                    </a:lnTo>
                    <a:lnTo>
                      <a:pt x="1607" y="375"/>
                    </a:lnTo>
                    <a:lnTo>
                      <a:pt x="1607" y="377"/>
                    </a:lnTo>
                    <a:lnTo>
                      <a:pt x="1608" y="408"/>
                    </a:lnTo>
                    <a:lnTo>
                      <a:pt x="1608" y="418"/>
                    </a:lnTo>
                    <a:lnTo>
                      <a:pt x="1609" y="474"/>
                    </a:lnTo>
                    <a:lnTo>
                      <a:pt x="1609" y="491"/>
                    </a:lnTo>
                    <a:lnTo>
                      <a:pt x="1610" y="570"/>
                    </a:lnTo>
                    <a:lnTo>
                      <a:pt x="1610" y="593"/>
                    </a:lnTo>
                    <a:lnTo>
                      <a:pt x="1611" y="687"/>
                    </a:lnTo>
                    <a:lnTo>
                      <a:pt x="1611" y="712"/>
                    </a:lnTo>
                    <a:lnTo>
                      <a:pt x="1612" y="812"/>
                    </a:lnTo>
                    <a:lnTo>
                      <a:pt x="1612" y="836"/>
                    </a:lnTo>
                    <a:lnTo>
                      <a:pt x="1613" y="928"/>
                    </a:lnTo>
                    <a:lnTo>
                      <a:pt x="1613" y="949"/>
                    </a:lnTo>
                    <a:lnTo>
                      <a:pt x="1614" y="1023"/>
                    </a:lnTo>
                    <a:lnTo>
                      <a:pt x="1614" y="1038"/>
                    </a:lnTo>
                    <a:lnTo>
                      <a:pt x="1615" y="1082"/>
                    </a:lnTo>
                    <a:lnTo>
                      <a:pt x="1615" y="1089"/>
                    </a:lnTo>
                    <a:lnTo>
                      <a:pt x="1616" y="1098"/>
                    </a:lnTo>
                    <a:lnTo>
                      <a:pt x="1616" y="1098"/>
                    </a:lnTo>
                    <a:lnTo>
                      <a:pt x="1616" y="1095"/>
                    </a:lnTo>
                    <a:lnTo>
                      <a:pt x="1617" y="1067"/>
                    </a:lnTo>
                    <a:lnTo>
                      <a:pt x="1617" y="1055"/>
                    </a:lnTo>
                    <a:lnTo>
                      <a:pt x="1618" y="991"/>
                    </a:lnTo>
                    <a:lnTo>
                      <a:pt x="1618" y="971"/>
                    </a:lnTo>
                    <a:lnTo>
                      <a:pt x="1619" y="853"/>
                    </a:lnTo>
                    <a:lnTo>
                      <a:pt x="1619" y="826"/>
                    </a:lnTo>
                    <a:lnTo>
                      <a:pt x="1620" y="713"/>
                    </a:lnTo>
                    <a:lnTo>
                      <a:pt x="1620" y="684"/>
                    </a:lnTo>
                    <a:lnTo>
                      <a:pt x="1621" y="567"/>
                    </a:lnTo>
                    <a:lnTo>
                      <a:pt x="1622" y="539"/>
                    </a:lnTo>
                    <a:lnTo>
                      <a:pt x="1622" y="431"/>
                    </a:lnTo>
                    <a:lnTo>
                      <a:pt x="1623" y="406"/>
                    </a:lnTo>
                    <a:lnTo>
                      <a:pt x="1623" y="318"/>
                    </a:lnTo>
                    <a:lnTo>
                      <a:pt x="1624" y="299"/>
                    </a:lnTo>
                    <a:lnTo>
                      <a:pt x="1624" y="239"/>
                    </a:lnTo>
                    <a:lnTo>
                      <a:pt x="1625" y="228"/>
                    </a:lnTo>
                    <a:lnTo>
                      <a:pt x="1625" y="200"/>
                    </a:lnTo>
                    <a:lnTo>
                      <a:pt x="1626" y="197"/>
                    </a:lnTo>
                    <a:lnTo>
                      <a:pt x="1626" y="196"/>
                    </a:lnTo>
                    <a:lnTo>
                      <a:pt x="1626" y="202"/>
                    </a:lnTo>
                    <a:lnTo>
                      <a:pt x="1627" y="206"/>
                    </a:lnTo>
                    <a:lnTo>
                      <a:pt x="1627" y="238"/>
                    </a:lnTo>
                    <a:lnTo>
                      <a:pt x="1628" y="249"/>
                    </a:lnTo>
                    <a:lnTo>
                      <a:pt x="1628" y="300"/>
                    </a:lnTo>
                    <a:lnTo>
                      <a:pt x="1629" y="315"/>
                    </a:lnTo>
                    <a:lnTo>
                      <a:pt x="1629" y="376"/>
                    </a:lnTo>
                    <a:lnTo>
                      <a:pt x="1630" y="391"/>
                    </a:lnTo>
                    <a:lnTo>
                      <a:pt x="1630" y="450"/>
                    </a:lnTo>
                    <a:lnTo>
                      <a:pt x="1631" y="464"/>
                    </a:lnTo>
                    <a:lnTo>
                      <a:pt x="1631" y="520"/>
                    </a:lnTo>
                    <a:lnTo>
                      <a:pt x="1632" y="529"/>
                    </a:lnTo>
                    <a:lnTo>
                      <a:pt x="1632" y="551"/>
                    </a:lnTo>
                    <a:lnTo>
                      <a:pt x="1633" y="554"/>
                    </a:lnTo>
                    <a:lnTo>
                      <a:pt x="1633" y="556"/>
                    </a:lnTo>
                    <a:lnTo>
                      <a:pt x="1633" y="552"/>
                    </a:lnTo>
                    <a:lnTo>
                      <a:pt x="1634" y="549"/>
                    </a:lnTo>
                    <a:lnTo>
                      <a:pt x="1634" y="524"/>
                    </a:lnTo>
                    <a:lnTo>
                      <a:pt x="1635" y="515"/>
                    </a:lnTo>
                    <a:lnTo>
                      <a:pt x="1635" y="470"/>
                    </a:lnTo>
                    <a:lnTo>
                      <a:pt x="1636" y="457"/>
                    </a:lnTo>
                    <a:lnTo>
                      <a:pt x="1636" y="402"/>
                    </a:lnTo>
                    <a:lnTo>
                      <a:pt x="1637" y="387"/>
                    </a:lnTo>
                    <a:lnTo>
                      <a:pt x="1637" y="331"/>
                    </a:lnTo>
                    <a:lnTo>
                      <a:pt x="1638" y="318"/>
                    </a:lnTo>
                    <a:lnTo>
                      <a:pt x="1638" y="272"/>
                    </a:lnTo>
                    <a:lnTo>
                      <a:pt x="1639" y="262"/>
                    </a:lnTo>
                    <a:lnTo>
                      <a:pt x="1639" y="236"/>
                    </a:lnTo>
                    <a:lnTo>
                      <a:pt x="1640" y="233"/>
                    </a:lnTo>
                    <a:lnTo>
                      <a:pt x="1640" y="230"/>
                    </a:lnTo>
                    <a:lnTo>
                      <a:pt x="1640" y="234"/>
                    </a:lnTo>
                    <a:lnTo>
                      <a:pt x="1641" y="239"/>
                    </a:lnTo>
                    <a:lnTo>
                      <a:pt x="1641" y="271"/>
                    </a:lnTo>
                    <a:lnTo>
                      <a:pt x="1642" y="283"/>
                    </a:lnTo>
                    <a:lnTo>
                      <a:pt x="1642" y="348"/>
                    </a:lnTo>
                    <a:lnTo>
                      <a:pt x="1642" y="367"/>
                    </a:lnTo>
                    <a:lnTo>
                      <a:pt x="1643" y="483"/>
                    </a:lnTo>
                    <a:lnTo>
                      <a:pt x="1644" y="509"/>
                    </a:lnTo>
                    <a:lnTo>
                      <a:pt x="1644" y="619"/>
                    </a:lnTo>
                    <a:lnTo>
                      <a:pt x="1645" y="648"/>
                    </a:lnTo>
                    <a:lnTo>
                      <a:pt x="1645" y="762"/>
                    </a:lnTo>
                    <a:lnTo>
                      <a:pt x="1646" y="790"/>
                    </a:lnTo>
                    <a:lnTo>
                      <a:pt x="1646" y="896"/>
                    </a:lnTo>
                    <a:lnTo>
                      <a:pt x="1647" y="920"/>
                    </a:lnTo>
                    <a:lnTo>
                      <a:pt x="1647" y="1005"/>
                    </a:lnTo>
                    <a:lnTo>
                      <a:pt x="1648" y="1023"/>
                    </a:lnTo>
                    <a:lnTo>
                      <a:pt x="1648" y="1078"/>
                    </a:lnTo>
                    <a:lnTo>
                      <a:pt x="1649" y="1087"/>
                    </a:lnTo>
                    <a:lnTo>
                      <a:pt x="1649" y="1106"/>
                    </a:lnTo>
                    <a:lnTo>
                      <a:pt x="1650" y="1106"/>
                    </a:lnTo>
                    <a:lnTo>
                      <a:pt x="1651" y="1087"/>
                    </a:lnTo>
                    <a:lnTo>
                      <a:pt x="1651" y="1078"/>
                    </a:lnTo>
                    <a:lnTo>
                      <a:pt x="1652" y="1024"/>
                    </a:lnTo>
                    <a:lnTo>
                      <a:pt x="1652" y="1007"/>
                    </a:lnTo>
                    <a:lnTo>
                      <a:pt x="1653" y="926"/>
                    </a:lnTo>
                    <a:lnTo>
                      <a:pt x="1653" y="903"/>
                    </a:lnTo>
                    <a:lnTo>
                      <a:pt x="1654" y="804"/>
                    </a:lnTo>
                    <a:lnTo>
                      <a:pt x="1654" y="778"/>
                    </a:lnTo>
                    <a:lnTo>
                      <a:pt x="1655" y="674"/>
                    </a:lnTo>
                    <a:lnTo>
                      <a:pt x="1655" y="649"/>
                    </a:lnTo>
                    <a:lnTo>
                      <a:pt x="1656" y="529"/>
                    </a:lnTo>
                    <a:lnTo>
                      <a:pt x="1656" y="508"/>
                    </a:lnTo>
                    <a:lnTo>
                      <a:pt x="1657" y="433"/>
                    </a:lnTo>
                    <a:lnTo>
                      <a:pt x="1657" y="417"/>
                    </a:lnTo>
                    <a:lnTo>
                      <a:pt x="1658" y="368"/>
                    </a:lnTo>
                    <a:lnTo>
                      <a:pt x="1658" y="359"/>
                    </a:lnTo>
                    <a:lnTo>
                      <a:pt x="1659" y="340"/>
                    </a:lnTo>
                    <a:lnTo>
                      <a:pt x="1659" y="339"/>
                    </a:lnTo>
                    <a:lnTo>
                      <a:pt x="1660" y="347"/>
                    </a:lnTo>
                    <a:lnTo>
                      <a:pt x="1660" y="352"/>
                    </a:lnTo>
                    <a:lnTo>
                      <a:pt x="1661" y="382"/>
                    </a:lnTo>
                    <a:lnTo>
                      <a:pt x="1661" y="392"/>
                    </a:lnTo>
                    <a:lnTo>
                      <a:pt x="1662" y="437"/>
                    </a:lnTo>
                    <a:lnTo>
                      <a:pt x="1662" y="449"/>
                    </a:lnTo>
                    <a:lnTo>
                      <a:pt x="1663" y="497"/>
                    </a:lnTo>
                    <a:lnTo>
                      <a:pt x="1663" y="508"/>
                    </a:lnTo>
                    <a:lnTo>
                      <a:pt x="1664" y="550"/>
                    </a:lnTo>
                    <a:lnTo>
                      <a:pt x="1664" y="558"/>
                    </a:lnTo>
                    <a:lnTo>
                      <a:pt x="1665" y="583"/>
                    </a:lnTo>
                    <a:lnTo>
                      <a:pt x="1665" y="587"/>
                    </a:lnTo>
                    <a:lnTo>
                      <a:pt x="1665" y="591"/>
                    </a:lnTo>
                    <a:lnTo>
                      <a:pt x="1666" y="589"/>
                    </a:lnTo>
                    <a:lnTo>
                      <a:pt x="1666" y="587"/>
                    </a:lnTo>
                    <a:lnTo>
                      <a:pt x="1667" y="564"/>
                    </a:lnTo>
                    <a:lnTo>
                      <a:pt x="1667" y="555"/>
                    </a:lnTo>
                    <a:lnTo>
                      <a:pt x="1668" y="494"/>
                    </a:lnTo>
                    <a:lnTo>
                      <a:pt x="1668" y="479"/>
                    </a:lnTo>
                    <a:lnTo>
                      <a:pt x="1669" y="411"/>
                    </a:lnTo>
                    <a:lnTo>
                      <a:pt x="1669" y="393"/>
                    </a:lnTo>
                    <a:lnTo>
                      <a:pt x="1670" y="318"/>
                    </a:lnTo>
                    <a:lnTo>
                      <a:pt x="1670" y="299"/>
                    </a:lnTo>
                    <a:lnTo>
                      <a:pt x="1671" y="228"/>
                    </a:lnTo>
                    <a:lnTo>
                      <a:pt x="1671" y="211"/>
                    </a:lnTo>
                    <a:lnTo>
                      <a:pt x="1672" y="155"/>
                    </a:lnTo>
                    <a:lnTo>
                      <a:pt x="1672" y="144"/>
                    </a:lnTo>
                    <a:lnTo>
                      <a:pt x="1673" y="112"/>
                    </a:lnTo>
                    <a:lnTo>
                      <a:pt x="1673" y="108"/>
                    </a:lnTo>
                    <a:lnTo>
                      <a:pt x="1673" y="105"/>
                    </a:lnTo>
                    <a:lnTo>
                      <a:pt x="1674" y="109"/>
                    </a:lnTo>
                    <a:lnTo>
                      <a:pt x="1674" y="113"/>
                    </a:lnTo>
                    <a:lnTo>
                      <a:pt x="1675" y="148"/>
                    </a:lnTo>
                    <a:lnTo>
                      <a:pt x="1675" y="162"/>
                    </a:lnTo>
                    <a:lnTo>
                      <a:pt x="1676" y="230"/>
                    </a:lnTo>
                    <a:lnTo>
                      <a:pt x="1676" y="252"/>
                    </a:lnTo>
                    <a:lnTo>
                      <a:pt x="1677" y="348"/>
                    </a:lnTo>
                    <a:lnTo>
                      <a:pt x="1677" y="375"/>
                    </a:lnTo>
                    <a:lnTo>
                      <a:pt x="1678" y="490"/>
                    </a:lnTo>
                    <a:lnTo>
                      <a:pt x="1678" y="520"/>
                    </a:lnTo>
                    <a:lnTo>
                      <a:pt x="1679" y="672"/>
                    </a:lnTo>
                    <a:lnTo>
                      <a:pt x="1679" y="702"/>
                    </a:lnTo>
                    <a:lnTo>
                      <a:pt x="1680" y="814"/>
                    </a:lnTo>
                    <a:lnTo>
                      <a:pt x="1680" y="840"/>
                    </a:lnTo>
                    <a:lnTo>
                      <a:pt x="1681" y="931"/>
                    </a:lnTo>
                    <a:lnTo>
                      <a:pt x="1681" y="951"/>
                    </a:lnTo>
                    <a:lnTo>
                      <a:pt x="1682" y="1012"/>
                    </a:lnTo>
                    <a:lnTo>
                      <a:pt x="1682" y="1024"/>
                    </a:lnTo>
                    <a:lnTo>
                      <a:pt x="1683" y="1050"/>
                    </a:lnTo>
                    <a:lnTo>
                      <a:pt x="1683" y="1052"/>
                    </a:lnTo>
                    <a:lnTo>
                      <a:pt x="1683" y="1052"/>
                    </a:lnTo>
                    <a:lnTo>
                      <a:pt x="1684" y="1042"/>
                    </a:lnTo>
                    <a:lnTo>
                      <a:pt x="1684" y="1036"/>
                    </a:lnTo>
                    <a:lnTo>
                      <a:pt x="1685" y="994"/>
                    </a:lnTo>
                    <a:lnTo>
                      <a:pt x="1685" y="980"/>
                    </a:lnTo>
                    <a:lnTo>
                      <a:pt x="1686" y="913"/>
                    </a:lnTo>
                    <a:lnTo>
                      <a:pt x="1686" y="893"/>
                    </a:lnTo>
                    <a:lnTo>
                      <a:pt x="1687" y="812"/>
                    </a:lnTo>
                    <a:lnTo>
                      <a:pt x="1687" y="790"/>
                    </a:lnTo>
                    <a:lnTo>
                      <a:pt x="1688" y="705"/>
                    </a:lnTo>
                    <a:lnTo>
                      <a:pt x="1688" y="685"/>
                    </a:lnTo>
                    <a:lnTo>
                      <a:pt x="1689" y="608"/>
                    </a:lnTo>
                    <a:lnTo>
                      <a:pt x="1689" y="591"/>
                    </a:lnTo>
                    <a:lnTo>
                      <a:pt x="1690" y="532"/>
                    </a:lnTo>
                    <a:lnTo>
                      <a:pt x="1690" y="520"/>
                    </a:lnTo>
                    <a:lnTo>
                      <a:pt x="1691" y="480"/>
                    </a:lnTo>
                    <a:lnTo>
                      <a:pt x="1691" y="476"/>
                    </a:lnTo>
                    <a:lnTo>
                      <a:pt x="1692" y="471"/>
                    </a:lnTo>
                    <a:lnTo>
                      <a:pt x="1692" y="472"/>
                    </a:lnTo>
                    <a:lnTo>
                      <a:pt x="1692" y="474"/>
                    </a:lnTo>
                    <a:lnTo>
                      <a:pt x="1693" y="495"/>
                    </a:lnTo>
                    <a:lnTo>
                      <a:pt x="1693" y="502"/>
                    </a:lnTo>
                    <a:lnTo>
                      <a:pt x="1694" y="539"/>
                    </a:lnTo>
                    <a:lnTo>
                      <a:pt x="1694" y="550"/>
                    </a:lnTo>
                    <a:lnTo>
                      <a:pt x="1695" y="595"/>
                    </a:lnTo>
                    <a:lnTo>
                      <a:pt x="1695" y="606"/>
                    </a:lnTo>
                    <a:lnTo>
                      <a:pt x="1696" y="649"/>
                    </a:lnTo>
                    <a:lnTo>
                      <a:pt x="1696" y="658"/>
                    </a:lnTo>
                    <a:lnTo>
                      <a:pt x="1697" y="688"/>
                    </a:lnTo>
                    <a:lnTo>
                      <a:pt x="1697" y="693"/>
                    </a:lnTo>
                    <a:lnTo>
                      <a:pt x="1698" y="701"/>
                    </a:lnTo>
                    <a:lnTo>
                      <a:pt x="1698" y="700"/>
                    </a:lnTo>
                    <a:lnTo>
                      <a:pt x="1699" y="682"/>
                    </a:lnTo>
                    <a:lnTo>
                      <a:pt x="1699" y="674"/>
                    </a:lnTo>
                    <a:lnTo>
                      <a:pt x="1700" y="629"/>
                    </a:lnTo>
                    <a:lnTo>
                      <a:pt x="1700" y="614"/>
                    </a:lnTo>
                    <a:lnTo>
                      <a:pt x="1701" y="544"/>
                    </a:lnTo>
                    <a:lnTo>
                      <a:pt x="1701" y="524"/>
                    </a:lnTo>
                    <a:lnTo>
                      <a:pt x="1702" y="436"/>
                    </a:lnTo>
                    <a:lnTo>
                      <a:pt x="1702" y="413"/>
                    </a:lnTo>
                    <a:lnTo>
                      <a:pt x="1703" y="295"/>
                    </a:lnTo>
                    <a:lnTo>
                      <a:pt x="1703" y="271"/>
                    </a:lnTo>
                    <a:lnTo>
                      <a:pt x="1704" y="183"/>
                    </a:lnTo>
                    <a:lnTo>
                      <a:pt x="1704" y="163"/>
                    </a:lnTo>
                    <a:lnTo>
                      <a:pt x="1705" y="93"/>
                    </a:lnTo>
                    <a:lnTo>
                      <a:pt x="1705" y="79"/>
                    </a:lnTo>
                    <a:lnTo>
                      <a:pt x="1706" y="37"/>
                    </a:lnTo>
                    <a:lnTo>
                      <a:pt x="1706" y="31"/>
                    </a:lnTo>
                    <a:lnTo>
                      <a:pt x="1707" y="23"/>
                    </a:lnTo>
                    <a:lnTo>
                      <a:pt x="1707" y="24"/>
                    </a:lnTo>
                    <a:lnTo>
                      <a:pt x="1707" y="27"/>
                    </a:lnTo>
                    <a:lnTo>
                      <a:pt x="1708" y="58"/>
                    </a:lnTo>
                    <a:lnTo>
                      <a:pt x="1708" y="70"/>
                    </a:lnTo>
                    <a:lnTo>
                      <a:pt x="1709" y="136"/>
                    </a:lnTo>
                    <a:lnTo>
                      <a:pt x="1709" y="156"/>
                    </a:lnTo>
                    <a:lnTo>
                      <a:pt x="1710" y="250"/>
                    </a:lnTo>
                    <a:lnTo>
                      <a:pt x="1710" y="277"/>
                    </a:lnTo>
                    <a:lnTo>
                      <a:pt x="1711" y="390"/>
                    </a:lnTo>
                    <a:lnTo>
                      <a:pt x="1711" y="419"/>
                    </a:lnTo>
                    <a:lnTo>
                      <a:pt x="1712" y="538"/>
                    </a:lnTo>
                    <a:lnTo>
                      <a:pt x="1712" y="568"/>
                    </a:lnTo>
                    <a:lnTo>
                      <a:pt x="1713" y="680"/>
                    </a:lnTo>
                    <a:lnTo>
                      <a:pt x="1713" y="707"/>
                    </a:lnTo>
                    <a:lnTo>
                      <a:pt x="1714" y="801"/>
                    </a:lnTo>
                    <a:lnTo>
                      <a:pt x="1714" y="822"/>
                    </a:lnTo>
                    <a:lnTo>
                      <a:pt x="1715" y="903"/>
                    </a:lnTo>
                    <a:lnTo>
                      <a:pt x="1715" y="914"/>
                    </a:lnTo>
                    <a:lnTo>
                      <a:pt x="1716" y="942"/>
                    </a:lnTo>
                    <a:lnTo>
                      <a:pt x="1716" y="945"/>
                    </a:lnTo>
                    <a:lnTo>
                      <a:pt x="1717" y="947"/>
                    </a:lnTo>
                    <a:lnTo>
                      <a:pt x="1717" y="941"/>
                    </a:lnTo>
                    <a:lnTo>
                      <a:pt x="1717" y="936"/>
                    </a:lnTo>
                    <a:lnTo>
                      <a:pt x="1718" y="903"/>
                    </a:lnTo>
                    <a:lnTo>
                      <a:pt x="1718" y="891"/>
                    </a:lnTo>
                    <a:lnTo>
                      <a:pt x="1719" y="837"/>
                    </a:lnTo>
                    <a:lnTo>
                      <a:pt x="1719" y="822"/>
                    </a:lnTo>
                    <a:lnTo>
                      <a:pt x="1720" y="757"/>
                    </a:lnTo>
                    <a:lnTo>
                      <a:pt x="1720" y="741"/>
                    </a:lnTo>
                    <a:lnTo>
                      <a:pt x="1721" y="677"/>
                    </a:lnTo>
                    <a:lnTo>
                      <a:pt x="1721" y="662"/>
                    </a:lnTo>
                    <a:lnTo>
                      <a:pt x="1722" y="609"/>
                    </a:lnTo>
                    <a:lnTo>
                      <a:pt x="1722" y="598"/>
                    </a:lnTo>
                    <a:lnTo>
                      <a:pt x="1723" y="564"/>
                    </a:lnTo>
                    <a:lnTo>
                      <a:pt x="1723" y="558"/>
                    </a:lnTo>
                    <a:lnTo>
                      <a:pt x="1724" y="548"/>
                    </a:lnTo>
                    <a:lnTo>
                      <a:pt x="1724" y="549"/>
                    </a:lnTo>
                    <a:lnTo>
                      <a:pt x="1725" y="563"/>
                    </a:lnTo>
                    <a:lnTo>
                      <a:pt x="1725" y="570"/>
                    </a:lnTo>
                    <a:lnTo>
                      <a:pt x="1726" y="605"/>
                    </a:lnTo>
                    <a:lnTo>
                      <a:pt x="1726" y="617"/>
                    </a:lnTo>
                    <a:lnTo>
                      <a:pt x="1727" y="679"/>
                    </a:lnTo>
                    <a:lnTo>
                      <a:pt x="1727" y="693"/>
                    </a:lnTo>
                    <a:lnTo>
                      <a:pt x="1728" y="746"/>
                    </a:lnTo>
                    <a:lnTo>
                      <a:pt x="1728" y="759"/>
                    </a:lnTo>
                    <a:lnTo>
                      <a:pt x="1729" y="803"/>
                    </a:lnTo>
                    <a:lnTo>
                      <a:pt x="1729" y="812"/>
                    </a:lnTo>
                    <a:lnTo>
                      <a:pt x="1730" y="838"/>
                    </a:lnTo>
                    <a:lnTo>
                      <a:pt x="1730" y="841"/>
                    </a:lnTo>
                    <a:lnTo>
                      <a:pt x="1731" y="844"/>
                    </a:lnTo>
                    <a:lnTo>
                      <a:pt x="1731" y="841"/>
                    </a:lnTo>
                    <a:lnTo>
                      <a:pt x="1731" y="837"/>
                    </a:lnTo>
                    <a:lnTo>
                      <a:pt x="1732" y="806"/>
                    </a:lnTo>
                    <a:lnTo>
                      <a:pt x="1732" y="795"/>
                    </a:lnTo>
                    <a:lnTo>
                      <a:pt x="1733" y="733"/>
                    </a:lnTo>
                    <a:lnTo>
                      <a:pt x="1733" y="714"/>
                    </a:lnTo>
                    <a:lnTo>
                      <a:pt x="1734" y="627"/>
                    </a:lnTo>
                    <a:lnTo>
                      <a:pt x="1735" y="602"/>
                    </a:lnTo>
                    <a:lnTo>
                      <a:pt x="1735" y="498"/>
                    </a:lnTo>
                    <a:lnTo>
                      <a:pt x="1736" y="470"/>
                    </a:lnTo>
                    <a:lnTo>
                      <a:pt x="1736" y="359"/>
                    </a:lnTo>
                    <a:lnTo>
                      <a:pt x="1737" y="331"/>
                    </a:lnTo>
                    <a:lnTo>
                      <a:pt x="1737" y="226"/>
                    </a:lnTo>
                    <a:lnTo>
                      <a:pt x="1738" y="201"/>
                    </a:lnTo>
                    <a:lnTo>
                      <a:pt x="1738" y="95"/>
                    </a:lnTo>
                    <a:lnTo>
                      <a:pt x="1739" y="78"/>
                    </a:lnTo>
                    <a:lnTo>
                      <a:pt x="1739" y="25"/>
                    </a:lnTo>
                    <a:lnTo>
                      <a:pt x="1740" y="17"/>
                    </a:lnTo>
                    <a:lnTo>
                      <a:pt x="1740" y="0"/>
                    </a:lnTo>
                    <a:lnTo>
                      <a:pt x="1741" y="1"/>
                    </a:lnTo>
                    <a:lnTo>
                      <a:pt x="1741" y="22"/>
                    </a:lnTo>
                    <a:lnTo>
                      <a:pt x="1742" y="32"/>
                    </a:lnTo>
                    <a:lnTo>
                      <a:pt x="1742" y="89"/>
                    </a:lnTo>
                    <a:lnTo>
                      <a:pt x="1743" y="107"/>
                    </a:lnTo>
                    <a:lnTo>
                      <a:pt x="1743" y="191"/>
                    </a:lnTo>
                    <a:lnTo>
                      <a:pt x="1744" y="215"/>
                    </a:lnTo>
                    <a:lnTo>
                      <a:pt x="1744" y="317"/>
                    </a:lnTo>
                    <a:lnTo>
                      <a:pt x="1745" y="344"/>
                    </a:lnTo>
                    <a:lnTo>
                      <a:pt x="1745" y="451"/>
                    </a:lnTo>
                    <a:lnTo>
                      <a:pt x="1746" y="478"/>
                    </a:lnTo>
                    <a:lnTo>
                      <a:pt x="1746" y="579"/>
                    </a:lnTo>
                    <a:lnTo>
                      <a:pt x="1747" y="603"/>
                    </a:lnTo>
                    <a:lnTo>
                      <a:pt x="1747" y="686"/>
                    </a:lnTo>
                    <a:lnTo>
                      <a:pt x="1748" y="705"/>
                    </a:lnTo>
                    <a:lnTo>
                      <a:pt x="1748" y="763"/>
                    </a:lnTo>
                    <a:lnTo>
                      <a:pt x="1749" y="774"/>
                    </a:lnTo>
                    <a:lnTo>
                      <a:pt x="1749" y="802"/>
                    </a:lnTo>
                    <a:lnTo>
                      <a:pt x="1750" y="806"/>
                    </a:lnTo>
                    <a:lnTo>
                      <a:pt x="1750" y="808"/>
                    </a:lnTo>
                    <a:lnTo>
                      <a:pt x="1750" y="801"/>
                    </a:lnTo>
                    <a:lnTo>
                      <a:pt x="1751" y="796"/>
                    </a:lnTo>
                    <a:lnTo>
                      <a:pt x="1751" y="766"/>
                    </a:lnTo>
                    <a:lnTo>
                      <a:pt x="1752" y="756"/>
                    </a:lnTo>
                    <a:lnTo>
                      <a:pt x="1752" y="710"/>
                    </a:lnTo>
                    <a:lnTo>
                      <a:pt x="1753" y="698"/>
                    </a:lnTo>
                    <a:lnTo>
                      <a:pt x="1753" y="647"/>
                    </a:lnTo>
                    <a:lnTo>
                      <a:pt x="1754" y="635"/>
                    </a:lnTo>
                    <a:lnTo>
                      <a:pt x="1754" y="590"/>
                    </a:lnTo>
                    <a:lnTo>
                      <a:pt x="1755" y="580"/>
                    </a:lnTo>
                    <a:lnTo>
                      <a:pt x="1755" y="550"/>
                    </a:lnTo>
                    <a:lnTo>
                      <a:pt x="1756" y="545"/>
                    </a:lnTo>
                    <a:lnTo>
                      <a:pt x="1756" y="536"/>
                    </a:lnTo>
                    <a:lnTo>
                      <a:pt x="1757" y="537"/>
                    </a:lnTo>
                    <a:lnTo>
                      <a:pt x="1757" y="554"/>
                    </a:lnTo>
                    <a:lnTo>
                      <a:pt x="1758" y="561"/>
                    </a:lnTo>
                    <a:lnTo>
                      <a:pt x="1758" y="602"/>
                    </a:lnTo>
                    <a:lnTo>
                      <a:pt x="1759" y="614"/>
                    </a:lnTo>
                    <a:lnTo>
                      <a:pt x="1759" y="673"/>
                    </a:lnTo>
                    <a:lnTo>
                      <a:pt x="1760" y="690"/>
                    </a:lnTo>
                    <a:lnTo>
                      <a:pt x="1760" y="759"/>
                    </a:lnTo>
                    <a:lnTo>
                      <a:pt x="1761" y="777"/>
                    </a:lnTo>
                    <a:lnTo>
                      <a:pt x="1761" y="845"/>
                    </a:lnTo>
                    <a:lnTo>
                      <a:pt x="1761" y="861"/>
                    </a:lnTo>
                    <a:lnTo>
                      <a:pt x="1762" y="930"/>
                    </a:lnTo>
                    <a:lnTo>
                      <a:pt x="1763" y="941"/>
                    </a:lnTo>
                    <a:lnTo>
                      <a:pt x="1764" y="971"/>
                    </a:lnTo>
                    <a:lnTo>
                      <a:pt x="1764" y="974"/>
                    </a:lnTo>
                    <a:lnTo>
                      <a:pt x="1764" y="977"/>
                    </a:lnTo>
                    <a:lnTo>
                      <a:pt x="1765" y="973"/>
                    </a:lnTo>
                    <a:lnTo>
                      <a:pt x="1765" y="968"/>
                    </a:lnTo>
                    <a:lnTo>
                      <a:pt x="1766" y="933"/>
                    </a:lnTo>
                    <a:lnTo>
                      <a:pt x="1766" y="920"/>
                    </a:lnTo>
                    <a:lnTo>
                      <a:pt x="1767" y="851"/>
                    </a:lnTo>
                    <a:lnTo>
                      <a:pt x="1767" y="830"/>
                    </a:lnTo>
                    <a:lnTo>
                      <a:pt x="1768" y="734"/>
                    </a:lnTo>
                    <a:lnTo>
                      <a:pt x="1768" y="708"/>
                    </a:lnTo>
                    <a:lnTo>
                      <a:pt x="1769" y="594"/>
                    </a:lnTo>
                    <a:lnTo>
                      <a:pt x="1769" y="563"/>
                    </a:lnTo>
                    <a:lnTo>
                      <a:pt x="1770" y="443"/>
                    </a:lnTo>
                    <a:lnTo>
                      <a:pt x="1770" y="413"/>
                    </a:lnTo>
                    <a:lnTo>
                      <a:pt x="1771" y="299"/>
                    </a:lnTo>
                    <a:lnTo>
                      <a:pt x="1771" y="272"/>
                    </a:lnTo>
                    <a:lnTo>
                      <a:pt x="1772" y="177"/>
                    </a:lnTo>
                    <a:lnTo>
                      <a:pt x="1772" y="156"/>
                    </a:lnTo>
                    <a:lnTo>
                      <a:pt x="1773" y="89"/>
                    </a:lnTo>
                    <a:lnTo>
                      <a:pt x="1773" y="76"/>
                    </a:lnTo>
                    <a:lnTo>
                      <a:pt x="1774" y="44"/>
                    </a:lnTo>
                    <a:lnTo>
                      <a:pt x="1774" y="40"/>
                    </a:lnTo>
                    <a:lnTo>
                      <a:pt x="1774" y="39"/>
                    </a:lnTo>
                    <a:lnTo>
                      <a:pt x="1775" y="50"/>
                    </a:lnTo>
                    <a:lnTo>
                      <a:pt x="1775" y="58"/>
                    </a:lnTo>
                    <a:lnTo>
                      <a:pt x="1776" y="103"/>
                    </a:lnTo>
                    <a:lnTo>
                      <a:pt x="1776" y="117"/>
                    </a:lnTo>
                    <a:lnTo>
                      <a:pt x="1777" y="188"/>
                    </a:lnTo>
                    <a:lnTo>
                      <a:pt x="1777" y="208"/>
                    </a:lnTo>
                    <a:lnTo>
                      <a:pt x="1778" y="295"/>
                    </a:lnTo>
                    <a:lnTo>
                      <a:pt x="1778" y="317"/>
                    </a:lnTo>
                    <a:lnTo>
                      <a:pt x="1779" y="407"/>
                    </a:lnTo>
                    <a:lnTo>
                      <a:pt x="1779" y="429"/>
                    </a:lnTo>
                    <a:lnTo>
                      <a:pt x="1780" y="511"/>
                    </a:lnTo>
                    <a:lnTo>
                      <a:pt x="1780" y="530"/>
                    </a:lnTo>
                    <a:lnTo>
                      <a:pt x="1781" y="595"/>
                    </a:lnTo>
                    <a:lnTo>
                      <a:pt x="1781" y="608"/>
                    </a:lnTo>
                    <a:lnTo>
                      <a:pt x="1782" y="648"/>
                    </a:lnTo>
                    <a:lnTo>
                      <a:pt x="1782" y="655"/>
                    </a:lnTo>
                    <a:lnTo>
                      <a:pt x="1783" y="669"/>
                    </a:lnTo>
                    <a:lnTo>
                      <a:pt x="1783" y="669"/>
                    </a:lnTo>
                    <a:lnTo>
                      <a:pt x="1784" y="657"/>
                    </a:lnTo>
                    <a:lnTo>
                      <a:pt x="1784" y="651"/>
                    </a:lnTo>
                    <a:lnTo>
                      <a:pt x="1785" y="619"/>
                    </a:lnTo>
                    <a:lnTo>
                      <a:pt x="1785" y="609"/>
                    </a:lnTo>
                    <a:lnTo>
                      <a:pt x="1786" y="566"/>
                    </a:lnTo>
                    <a:lnTo>
                      <a:pt x="1786" y="555"/>
                    </a:lnTo>
                    <a:lnTo>
                      <a:pt x="1787" y="501"/>
                    </a:lnTo>
                    <a:lnTo>
                      <a:pt x="1787" y="491"/>
                    </a:lnTo>
                    <a:lnTo>
                      <a:pt x="1788" y="459"/>
                    </a:lnTo>
                    <a:lnTo>
                      <a:pt x="1788" y="453"/>
                    </a:lnTo>
                    <a:lnTo>
                      <a:pt x="1789" y="441"/>
                    </a:lnTo>
                    <a:lnTo>
                      <a:pt x="1789" y="441"/>
                    </a:lnTo>
                    <a:lnTo>
                      <a:pt x="1790" y="455"/>
                    </a:lnTo>
                    <a:lnTo>
                      <a:pt x="1790" y="462"/>
                    </a:lnTo>
                    <a:lnTo>
                      <a:pt x="1791" y="502"/>
                    </a:lnTo>
                    <a:lnTo>
                      <a:pt x="1791" y="516"/>
                    </a:lnTo>
                    <a:lnTo>
                      <a:pt x="1792" y="580"/>
                    </a:lnTo>
                    <a:lnTo>
                      <a:pt x="1792" y="599"/>
                    </a:lnTo>
                    <a:lnTo>
                      <a:pt x="1793" y="681"/>
                    </a:lnTo>
                    <a:lnTo>
                      <a:pt x="1793" y="703"/>
                    </a:lnTo>
                    <a:lnTo>
                      <a:pt x="1794" y="793"/>
                    </a:lnTo>
                    <a:lnTo>
                      <a:pt x="1794" y="815"/>
                    </a:lnTo>
                    <a:lnTo>
                      <a:pt x="1795" y="902"/>
                    </a:lnTo>
                    <a:lnTo>
                      <a:pt x="1795" y="922"/>
                    </a:lnTo>
                    <a:lnTo>
                      <a:pt x="1796" y="992"/>
                    </a:lnTo>
                    <a:lnTo>
                      <a:pt x="1796" y="1007"/>
                    </a:lnTo>
                    <a:lnTo>
                      <a:pt x="1797" y="1052"/>
                    </a:lnTo>
                    <a:lnTo>
                      <a:pt x="1797" y="1060"/>
                    </a:lnTo>
                    <a:lnTo>
                      <a:pt x="1798" y="1071"/>
                    </a:lnTo>
                    <a:lnTo>
                      <a:pt x="1798" y="1069"/>
                    </a:lnTo>
                    <a:lnTo>
                      <a:pt x="1798" y="1066"/>
                    </a:lnTo>
                    <a:lnTo>
                      <a:pt x="1799" y="1034"/>
                    </a:lnTo>
                    <a:lnTo>
                      <a:pt x="1799" y="1021"/>
                    </a:lnTo>
                    <a:lnTo>
                      <a:pt x="1800" y="954"/>
                    </a:lnTo>
                    <a:lnTo>
                      <a:pt x="1800" y="933"/>
                    </a:lnTo>
                    <a:lnTo>
                      <a:pt x="1801" y="838"/>
                    </a:lnTo>
                    <a:lnTo>
                      <a:pt x="1801" y="811"/>
                    </a:lnTo>
                    <a:lnTo>
                      <a:pt x="1802" y="697"/>
                    </a:lnTo>
                    <a:lnTo>
                      <a:pt x="1802" y="667"/>
                    </a:lnTo>
                    <a:lnTo>
                      <a:pt x="1803" y="547"/>
                    </a:lnTo>
                    <a:lnTo>
                      <a:pt x="1803" y="517"/>
                    </a:lnTo>
                    <a:lnTo>
                      <a:pt x="1804" y="402"/>
                    </a:lnTo>
                    <a:lnTo>
                      <a:pt x="1804" y="376"/>
                    </a:lnTo>
                    <a:lnTo>
                      <a:pt x="1805" y="280"/>
                    </a:lnTo>
                    <a:lnTo>
                      <a:pt x="1805" y="259"/>
                    </a:lnTo>
                    <a:lnTo>
                      <a:pt x="1806" y="190"/>
                    </a:lnTo>
                    <a:lnTo>
                      <a:pt x="1806" y="177"/>
                    </a:lnTo>
                    <a:lnTo>
                      <a:pt x="1807" y="142"/>
                    </a:lnTo>
                    <a:lnTo>
                      <a:pt x="1807" y="137"/>
                    </a:lnTo>
                    <a:lnTo>
                      <a:pt x="1807" y="133"/>
                    </a:lnTo>
                    <a:lnTo>
                      <a:pt x="1808" y="136"/>
                    </a:lnTo>
                    <a:lnTo>
                      <a:pt x="1808" y="139"/>
                    </a:lnTo>
                    <a:lnTo>
                      <a:pt x="1809" y="169"/>
                    </a:lnTo>
                    <a:lnTo>
                      <a:pt x="1809" y="180"/>
                    </a:lnTo>
                    <a:lnTo>
                      <a:pt x="1810" y="249"/>
                    </a:lnTo>
                    <a:lnTo>
                      <a:pt x="1810" y="265"/>
                    </a:lnTo>
                    <a:lnTo>
                      <a:pt x="1811" y="333"/>
                    </a:lnTo>
                    <a:lnTo>
                      <a:pt x="1811" y="351"/>
                    </a:lnTo>
                    <a:lnTo>
                      <a:pt x="1812" y="420"/>
                    </a:lnTo>
                    <a:lnTo>
                      <a:pt x="1812" y="437"/>
                    </a:lnTo>
                    <a:lnTo>
                      <a:pt x="1813" y="496"/>
                    </a:lnTo>
                    <a:lnTo>
                      <a:pt x="1813" y="508"/>
                    </a:lnTo>
                    <a:lnTo>
                      <a:pt x="1814" y="549"/>
                    </a:lnTo>
                    <a:lnTo>
                      <a:pt x="1814" y="556"/>
                    </a:lnTo>
                    <a:lnTo>
                      <a:pt x="1815" y="573"/>
                    </a:lnTo>
                    <a:lnTo>
                      <a:pt x="1815" y="574"/>
                    </a:lnTo>
                    <a:lnTo>
                      <a:pt x="1816" y="565"/>
                    </a:lnTo>
                    <a:lnTo>
                      <a:pt x="1816" y="560"/>
                    </a:lnTo>
                    <a:lnTo>
                      <a:pt x="1817" y="530"/>
                    </a:lnTo>
                    <a:lnTo>
                      <a:pt x="1817" y="520"/>
                    </a:lnTo>
                    <a:lnTo>
                      <a:pt x="1818" y="475"/>
                    </a:lnTo>
                    <a:lnTo>
                      <a:pt x="1818" y="463"/>
                    </a:lnTo>
                    <a:lnTo>
                      <a:pt x="1819" y="412"/>
                    </a:lnTo>
                    <a:lnTo>
                      <a:pt x="1819" y="400"/>
                    </a:lnTo>
                    <a:lnTo>
                      <a:pt x="1820" y="354"/>
                    </a:lnTo>
                    <a:lnTo>
                      <a:pt x="1820" y="344"/>
                    </a:lnTo>
                    <a:lnTo>
                      <a:pt x="1821" y="314"/>
                    </a:lnTo>
                    <a:lnTo>
                      <a:pt x="1821" y="309"/>
                    </a:lnTo>
                    <a:lnTo>
                      <a:pt x="1822" y="302"/>
                    </a:lnTo>
                    <a:lnTo>
                      <a:pt x="1822" y="304"/>
                    </a:lnTo>
                    <a:lnTo>
                      <a:pt x="1822" y="308"/>
                    </a:lnTo>
                    <a:lnTo>
                      <a:pt x="1823" y="336"/>
                    </a:lnTo>
                    <a:lnTo>
                      <a:pt x="1823" y="347"/>
                    </a:lnTo>
                    <a:lnTo>
                      <a:pt x="1824" y="405"/>
                    </a:lnTo>
                    <a:lnTo>
                      <a:pt x="1824" y="423"/>
                    </a:lnTo>
                    <a:lnTo>
                      <a:pt x="1825" y="507"/>
                    </a:lnTo>
                    <a:lnTo>
                      <a:pt x="1825" y="531"/>
                    </a:lnTo>
                    <a:lnTo>
                      <a:pt x="1826" y="632"/>
                    </a:lnTo>
                    <a:lnTo>
                      <a:pt x="1826" y="658"/>
                    </a:lnTo>
                    <a:lnTo>
                      <a:pt x="1827" y="766"/>
                    </a:lnTo>
                    <a:lnTo>
                      <a:pt x="1827" y="793"/>
                    </a:lnTo>
                    <a:lnTo>
                      <a:pt x="1828" y="895"/>
                    </a:lnTo>
                    <a:lnTo>
                      <a:pt x="1828" y="919"/>
                    </a:lnTo>
                    <a:lnTo>
                      <a:pt x="1829" y="1004"/>
                    </a:lnTo>
                    <a:lnTo>
                      <a:pt x="1829" y="1021"/>
                    </a:lnTo>
                    <a:lnTo>
                      <a:pt x="1830" y="1078"/>
                    </a:lnTo>
                    <a:lnTo>
                      <a:pt x="1830" y="1088"/>
                    </a:lnTo>
                    <a:lnTo>
                      <a:pt x="1831" y="1109"/>
                    </a:lnTo>
                    <a:lnTo>
                      <a:pt x="1831" y="1110"/>
                    </a:lnTo>
                    <a:lnTo>
                      <a:pt x="1832" y="1093"/>
                    </a:lnTo>
                    <a:lnTo>
                      <a:pt x="1832" y="1085"/>
                    </a:lnTo>
                    <a:lnTo>
                      <a:pt x="1833" y="1032"/>
                    </a:lnTo>
                    <a:lnTo>
                      <a:pt x="1833" y="1015"/>
                    </a:lnTo>
                    <a:lnTo>
                      <a:pt x="1834" y="909"/>
                    </a:lnTo>
                    <a:lnTo>
                      <a:pt x="1834" y="884"/>
                    </a:lnTo>
                    <a:lnTo>
                      <a:pt x="1835" y="779"/>
                    </a:lnTo>
                    <a:lnTo>
                      <a:pt x="1835" y="751"/>
                    </a:lnTo>
                    <a:lnTo>
                      <a:pt x="1836" y="640"/>
                    </a:lnTo>
                    <a:lnTo>
                      <a:pt x="1836" y="612"/>
                    </a:lnTo>
                    <a:lnTo>
                      <a:pt x="1837" y="507"/>
                    </a:lnTo>
                    <a:lnTo>
                      <a:pt x="1837" y="483"/>
                    </a:lnTo>
                    <a:lnTo>
                      <a:pt x="1838" y="396"/>
                    </a:lnTo>
                    <a:lnTo>
                      <a:pt x="1838" y="377"/>
                    </a:lnTo>
                    <a:lnTo>
                      <a:pt x="1839" y="316"/>
                    </a:lnTo>
                    <a:lnTo>
                      <a:pt x="1839" y="304"/>
                    </a:lnTo>
                    <a:lnTo>
                      <a:pt x="1840" y="273"/>
                    </a:lnTo>
                    <a:lnTo>
                      <a:pt x="1840" y="269"/>
                    </a:lnTo>
                    <a:lnTo>
                      <a:pt x="1841" y="266"/>
                    </a:lnTo>
                    <a:lnTo>
                      <a:pt x="1841" y="269"/>
                    </a:lnTo>
                    <a:lnTo>
                      <a:pt x="1841" y="272"/>
                    </a:lnTo>
                    <a:lnTo>
                      <a:pt x="1842" y="298"/>
                    </a:lnTo>
                    <a:lnTo>
                      <a:pt x="1842" y="307"/>
                    </a:lnTo>
                    <a:lnTo>
                      <a:pt x="1843" y="351"/>
                    </a:lnTo>
                    <a:lnTo>
                      <a:pt x="1843" y="364"/>
                    </a:lnTo>
                    <a:lnTo>
                      <a:pt x="1844" y="417"/>
                    </a:lnTo>
                    <a:lnTo>
                      <a:pt x="1844" y="431"/>
                    </a:lnTo>
                    <a:lnTo>
                      <a:pt x="1845" y="482"/>
                    </a:lnTo>
                    <a:lnTo>
                      <a:pt x="1845" y="494"/>
                    </a:lnTo>
                    <a:lnTo>
                      <a:pt x="1846" y="540"/>
                    </a:lnTo>
                    <a:lnTo>
                      <a:pt x="1846" y="547"/>
                    </a:lnTo>
                    <a:lnTo>
                      <a:pt x="1847" y="561"/>
                    </a:lnTo>
                    <a:lnTo>
                      <a:pt x="1848" y="562"/>
                    </a:lnTo>
                    <a:lnTo>
                      <a:pt x="1848" y="552"/>
                    </a:lnTo>
                    <a:lnTo>
                      <a:pt x="1849" y="546"/>
                    </a:lnTo>
                    <a:lnTo>
                      <a:pt x="1849" y="512"/>
                    </a:lnTo>
                    <a:lnTo>
                      <a:pt x="1850" y="501"/>
                    </a:lnTo>
                    <a:lnTo>
                      <a:pt x="1850" y="448"/>
                    </a:lnTo>
                    <a:lnTo>
                      <a:pt x="1851" y="433"/>
                    </a:lnTo>
                    <a:lnTo>
                      <a:pt x="1851" y="369"/>
                    </a:lnTo>
                    <a:lnTo>
                      <a:pt x="1852" y="353"/>
                    </a:lnTo>
                    <a:lnTo>
                      <a:pt x="1852" y="288"/>
                    </a:lnTo>
                    <a:lnTo>
                      <a:pt x="1853" y="273"/>
                    </a:lnTo>
                    <a:lnTo>
                      <a:pt x="1853" y="219"/>
                    </a:lnTo>
                    <a:lnTo>
                      <a:pt x="1854" y="207"/>
                    </a:lnTo>
                    <a:lnTo>
                      <a:pt x="1854" y="174"/>
                    </a:lnTo>
                    <a:lnTo>
                      <a:pt x="1855" y="169"/>
                    </a:lnTo>
                    <a:lnTo>
                      <a:pt x="1855" y="164"/>
                    </a:lnTo>
                    <a:lnTo>
                      <a:pt x="1855" y="165"/>
                    </a:lnTo>
                    <a:lnTo>
                      <a:pt x="1856" y="168"/>
                    </a:lnTo>
                    <a:lnTo>
                      <a:pt x="1856" y="196"/>
                    </a:lnTo>
                    <a:lnTo>
                      <a:pt x="1857" y="207"/>
                    </a:lnTo>
                    <a:lnTo>
                      <a:pt x="1857" y="288"/>
                    </a:lnTo>
                    <a:lnTo>
                      <a:pt x="1858" y="309"/>
                    </a:lnTo>
                    <a:lnTo>
                      <a:pt x="1858" y="403"/>
                    </a:lnTo>
                    <a:lnTo>
                      <a:pt x="1859" y="430"/>
                    </a:lnTo>
                    <a:lnTo>
                      <a:pt x="1859" y="543"/>
                    </a:lnTo>
                    <a:lnTo>
                      <a:pt x="1860" y="572"/>
                    </a:lnTo>
                    <a:lnTo>
                      <a:pt x="1860" y="691"/>
                    </a:lnTo>
                    <a:lnTo>
                      <a:pt x="1861" y="721"/>
                    </a:lnTo>
                    <a:lnTo>
                      <a:pt x="1861" y="833"/>
                    </a:lnTo>
                    <a:lnTo>
                      <a:pt x="1862" y="860"/>
                    </a:lnTo>
                    <a:lnTo>
                      <a:pt x="1862" y="954"/>
                    </a:lnTo>
                    <a:lnTo>
                      <a:pt x="1863" y="974"/>
                    </a:lnTo>
                    <a:lnTo>
                      <a:pt x="1863" y="1040"/>
                    </a:lnTo>
                    <a:lnTo>
                      <a:pt x="1864" y="1052"/>
                    </a:lnTo>
                    <a:lnTo>
                      <a:pt x="1864" y="1083"/>
                    </a:lnTo>
                    <a:lnTo>
                      <a:pt x="1865" y="1086"/>
                    </a:lnTo>
                    <a:lnTo>
                      <a:pt x="1865" y="1087"/>
                    </a:lnTo>
                    <a:lnTo>
                      <a:pt x="1865" y="1079"/>
                    </a:lnTo>
                    <a:lnTo>
                      <a:pt x="1866" y="1073"/>
                    </a:lnTo>
                    <a:lnTo>
                      <a:pt x="1866" y="1031"/>
                    </a:lnTo>
                    <a:lnTo>
                      <a:pt x="1867" y="1017"/>
                    </a:lnTo>
                    <a:lnTo>
                      <a:pt x="1867" y="947"/>
                    </a:lnTo>
                    <a:lnTo>
                      <a:pt x="1868" y="927"/>
                    </a:lnTo>
                    <a:lnTo>
                      <a:pt x="1868" y="839"/>
                    </a:lnTo>
                    <a:lnTo>
                      <a:pt x="1869" y="815"/>
                    </a:lnTo>
                    <a:lnTo>
                      <a:pt x="1869" y="697"/>
                    </a:lnTo>
                    <a:lnTo>
                      <a:pt x="1870" y="674"/>
                    </a:lnTo>
                    <a:lnTo>
                      <a:pt x="1870" y="586"/>
                    </a:lnTo>
                    <a:lnTo>
                      <a:pt x="1871" y="566"/>
                    </a:lnTo>
                    <a:lnTo>
                      <a:pt x="1871" y="496"/>
                    </a:lnTo>
                    <a:lnTo>
                      <a:pt x="1872" y="481"/>
                    </a:lnTo>
                    <a:lnTo>
                      <a:pt x="1872" y="436"/>
                    </a:lnTo>
                    <a:lnTo>
                      <a:pt x="1873" y="428"/>
                    </a:lnTo>
                    <a:lnTo>
                      <a:pt x="1873" y="410"/>
                    </a:lnTo>
                    <a:lnTo>
                      <a:pt x="1874" y="409"/>
                    </a:lnTo>
                    <a:lnTo>
                      <a:pt x="1874" y="417"/>
                    </a:lnTo>
                    <a:lnTo>
                      <a:pt x="1875" y="422"/>
                    </a:lnTo>
                    <a:lnTo>
                      <a:pt x="1875" y="452"/>
                    </a:lnTo>
                    <a:lnTo>
                      <a:pt x="1876" y="461"/>
                    </a:lnTo>
                    <a:lnTo>
                      <a:pt x="1877" y="504"/>
                    </a:lnTo>
                    <a:lnTo>
                      <a:pt x="1877" y="515"/>
                    </a:lnTo>
                    <a:lnTo>
                      <a:pt x="1878" y="560"/>
                    </a:lnTo>
                    <a:lnTo>
                      <a:pt x="1878" y="571"/>
                    </a:lnTo>
                    <a:lnTo>
                      <a:pt x="1879" y="608"/>
                    </a:lnTo>
                    <a:lnTo>
                      <a:pt x="1879" y="616"/>
                    </a:lnTo>
                    <a:lnTo>
                      <a:pt x="1880" y="636"/>
                    </a:lnTo>
                    <a:lnTo>
                      <a:pt x="1880" y="638"/>
                    </a:lnTo>
                    <a:lnTo>
                      <a:pt x="1880" y="639"/>
                    </a:lnTo>
                    <a:lnTo>
                      <a:pt x="1881" y="634"/>
                    </a:lnTo>
                    <a:lnTo>
                      <a:pt x="1881" y="630"/>
                    </a:lnTo>
                    <a:lnTo>
                      <a:pt x="1882" y="590"/>
                    </a:lnTo>
                    <a:lnTo>
                      <a:pt x="1882" y="578"/>
                    </a:lnTo>
                    <a:lnTo>
                      <a:pt x="1883" y="519"/>
                    </a:lnTo>
                    <a:lnTo>
                      <a:pt x="1883" y="502"/>
                    </a:lnTo>
                    <a:lnTo>
                      <a:pt x="1884" y="425"/>
                    </a:lnTo>
                    <a:lnTo>
                      <a:pt x="1884" y="405"/>
                    </a:lnTo>
                    <a:lnTo>
                      <a:pt x="1885" y="320"/>
                    </a:lnTo>
                    <a:lnTo>
                      <a:pt x="1885" y="298"/>
                    </a:lnTo>
                    <a:lnTo>
                      <a:pt x="1886" y="217"/>
                    </a:lnTo>
                    <a:lnTo>
                      <a:pt x="1886" y="197"/>
                    </a:lnTo>
                    <a:lnTo>
                      <a:pt x="1887" y="130"/>
                    </a:lnTo>
                    <a:lnTo>
                      <a:pt x="1887" y="116"/>
                    </a:lnTo>
                    <a:lnTo>
                      <a:pt x="1888" y="74"/>
                    </a:lnTo>
                    <a:lnTo>
                      <a:pt x="1888" y="68"/>
                    </a:lnTo>
                    <a:lnTo>
                      <a:pt x="1888" y="58"/>
                    </a:lnTo>
                    <a:lnTo>
                      <a:pt x="1889" y="58"/>
                    </a:lnTo>
                    <a:lnTo>
                      <a:pt x="1889" y="60"/>
                    </a:lnTo>
                    <a:lnTo>
                      <a:pt x="1890" y="87"/>
                    </a:lnTo>
                    <a:lnTo>
                      <a:pt x="1890" y="98"/>
                    </a:lnTo>
                    <a:lnTo>
                      <a:pt x="1891" y="159"/>
                    </a:lnTo>
                    <a:lnTo>
                      <a:pt x="1891" y="179"/>
                    </a:lnTo>
                    <a:lnTo>
                      <a:pt x="1892" y="270"/>
                    </a:lnTo>
                    <a:lnTo>
                      <a:pt x="1892" y="296"/>
                    </a:lnTo>
                    <a:lnTo>
                      <a:pt x="1893" y="408"/>
                    </a:lnTo>
                    <a:lnTo>
                      <a:pt x="1893" y="438"/>
                    </a:lnTo>
                    <a:lnTo>
                      <a:pt x="1894" y="590"/>
                    </a:lnTo>
                    <a:lnTo>
                      <a:pt x="1894" y="620"/>
                    </a:lnTo>
                    <a:lnTo>
                      <a:pt x="1895" y="735"/>
                    </a:lnTo>
                    <a:lnTo>
                      <a:pt x="1895" y="762"/>
                    </a:lnTo>
                    <a:lnTo>
                      <a:pt x="1896" y="858"/>
                    </a:lnTo>
                    <a:lnTo>
                      <a:pt x="1896" y="880"/>
                    </a:lnTo>
                    <a:lnTo>
                      <a:pt x="1897" y="949"/>
                    </a:lnTo>
                    <a:lnTo>
                      <a:pt x="1897" y="962"/>
                    </a:lnTo>
                    <a:lnTo>
                      <a:pt x="1898" y="997"/>
                    </a:lnTo>
                    <a:lnTo>
                      <a:pt x="1898" y="1002"/>
                    </a:lnTo>
                    <a:lnTo>
                      <a:pt x="1898" y="1005"/>
                    </a:lnTo>
                    <a:lnTo>
                      <a:pt x="1899" y="1002"/>
                    </a:lnTo>
                    <a:lnTo>
                      <a:pt x="1899" y="998"/>
                    </a:lnTo>
                    <a:lnTo>
                      <a:pt x="1900" y="966"/>
                    </a:lnTo>
                    <a:lnTo>
                      <a:pt x="1900" y="955"/>
                    </a:lnTo>
                    <a:lnTo>
                      <a:pt x="1901" y="899"/>
                    </a:lnTo>
                    <a:lnTo>
                      <a:pt x="1901" y="882"/>
                    </a:lnTo>
                    <a:lnTo>
                      <a:pt x="1902" y="811"/>
                    </a:lnTo>
                    <a:lnTo>
                      <a:pt x="1902" y="792"/>
                    </a:lnTo>
                    <a:lnTo>
                      <a:pt x="1903" y="717"/>
                    </a:lnTo>
                    <a:lnTo>
                      <a:pt x="1903" y="699"/>
                    </a:lnTo>
                    <a:lnTo>
                      <a:pt x="1904" y="631"/>
                    </a:lnTo>
                    <a:lnTo>
                      <a:pt x="1904" y="616"/>
                    </a:lnTo>
                    <a:lnTo>
                      <a:pt x="1905" y="565"/>
                    </a:lnTo>
                    <a:lnTo>
                      <a:pt x="1905" y="555"/>
                    </a:lnTo>
                    <a:lnTo>
                      <a:pt x="1906" y="523"/>
                    </a:lnTo>
                    <a:lnTo>
                      <a:pt x="1906" y="521"/>
                    </a:lnTo>
                    <a:lnTo>
                      <a:pt x="1906" y="520"/>
                    </a:lnTo>
                    <a:lnTo>
                      <a:pt x="1907" y="523"/>
                    </a:lnTo>
                    <a:lnTo>
                      <a:pt x="1907" y="527"/>
                    </a:lnTo>
                    <a:lnTo>
                      <a:pt x="1908" y="552"/>
                    </a:lnTo>
                    <a:lnTo>
                      <a:pt x="1908" y="560"/>
                    </a:lnTo>
                    <a:lnTo>
                      <a:pt x="1909" y="602"/>
                    </a:lnTo>
                    <a:lnTo>
                      <a:pt x="1909" y="613"/>
                    </a:lnTo>
                    <a:lnTo>
                      <a:pt x="1910" y="661"/>
                    </a:lnTo>
                    <a:lnTo>
                      <a:pt x="1910" y="673"/>
                    </a:lnTo>
                    <a:lnTo>
                      <a:pt x="1911" y="718"/>
                    </a:lnTo>
                    <a:lnTo>
                      <a:pt x="1911" y="728"/>
                    </a:lnTo>
                    <a:lnTo>
                      <a:pt x="1912" y="758"/>
                    </a:lnTo>
                    <a:lnTo>
                      <a:pt x="1912" y="763"/>
                    </a:lnTo>
                    <a:lnTo>
                      <a:pt x="1913" y="772"/>
                    </a:lnTo>
                    <a:lnTo>
                      <a:pt x="1913" y="770"/>
                    </a:lnTo>
                    <a:lnTo>
                      <a:pt x="1914" y="751"/>
                    </a:lnTo>
                    <a:lnTo>
                      <a:pt x="1914" y="742"/>
                    </a:lnTo>
                    <a:lnTo>
                      <a:pt x="1915" y="693"/>
                    </a:lnTo>
                    <a:lnTo>
                      <a:pt x="1915" y="677"/>
                    </a:lnTo>
                    <a:lnTo>
                      <a:pt x="1916" y="602"/>
                    </a:lnTo>
                    <a:lnTo>
                      <a:pt x="1916" y="581"/>
                    </a:lnTo>
                    <a:lnTo>
                      <a:pt x="1917" y="461"/>
                    </a:lnTo>
                    <a:lnTo>
                      <a:pt x="1917" y="436"/>
                    </a:lnTo>
                    <a:lnTo>
                      <a:pt x="1918" y="332"/>
                    </a:lnTo>
                    <a:lnTo>
                      <a:pt x="1918" y="306"/>
                    </a:lnTo>
                    <a:lnTo>
                      <a:pt x="1919" y="207"/>
                    </a:lnTo>
                    <a:lnTo>
                      <a:pt x="1919" y="185"/>
                    </a:lnTo>
                    <a:lnTo>
                      <a:pt x="1920" y="103"/>
                    </a:lnTo>
                    <a:lnTo>
                      <a:pt x="1920" y="86"/>
                    </a:lnTo>
                    <a:lnTo>
                      <a:pt x="1921" y="32"/>
                    </a:lnTo>
                    <a:lnTo>
                      <a:pt x="1921" y="23"/>
                    </a:lnTo>
                    <a:lnTo>
                      <a:pt x="1922" y="4"/>
                    </a:lnTo>
                    <a:lnTo>
                      <a:pt x="1922" y="4"/>
                    </a:lnTo>
                    <a:lnTo>
                      <a:pt x="1923" y="23"/>
                    </a:lnTo>
                    <a:lnTo>
                      <a:pt x="1923" y="33"/>
                    </a:lnTo>
                    <a:lnTo>
                      <a:pt x="1924" y="87"/>
                    </a:lnTo>
                    <a:lnTo>
                      <a:pt x="1924" y="105"/>
                    </a:lnTo>
                    <a:lnTo>
                      <a:pt x="1925" y="190"/>
                    </a:lnTo>
                    <a:lnTo>
                      <a:pt x="1925" y="215"/>
                    </a:lnTo>
                    <a:lnTo>
                      <a:pt x="1926" y="320"/>
                    </a:lnTo>
                    <a:lnTo>
                      <a:pt x="1926" y="348"/>
                    </a:lnTo>
                    <a:lnTo>
                      <a:pt x="1927" y="463"/>
                    </a:lnTo>
                    <a:lnTo>
                      <a:pt x="1927" y="491"/>
                    </a:lnTo>
                    <a:lnTo>
                      <a:pt x="1928" y="601"/>
                    </a:lnTo>
                    <a:lnTo>
                      <a:pt x="1928" y="627"/>
                    </a:lnTo>
                    <a:lnTo>
                      <a:pt x="1929" y="743"/>
                    </a:lnTo>
                    <a:lnTo>
                      <a:pt x="1929" y="762"/>
                    </a:lnTo>
                    <a:lnTo>
                      <a:pt x="1930" y="826"/>
                    </a:lnTo>
                    <a:lnTo>
                      <a:pt x="1930" y="839"/>
                    </a:lnTo>
                    <a:lnTo>
                      <a:pt x="1931" y="872"/>
                    </a:lnTo>
                    <a:lnTo>
                      <a:pt x="1931" y="876"/>
                    </a:lnTo>
                    <a:lnTo>
                      <a:pt x="1932" y="880"/>
                    </a:lnTo>
                    <a:lnTo>
                      <a:pt x="1932" y="877"/>
                    </a:lnTo>
                    <a:lnTo>
                      <a:pt x="1932" y="874"/>
                    </a:lnTo>
                    <a:lnTo>
                      <a:pt x="1933" y="848"/>
                    </a:lnTo>
                    <a:lnTo>
                      <a:pt x="1933" y="838"/>
                    </a:lnTo>
                    <a:lnTo>
                      <a:pt x="1934" y="792"/>
                    </a:lnTo>
                    <a:lnTo>
                      <a:pt x="1934" y="779"/>
                    </a:lnTo>
                    <a:lnTo>
                      <a:pt x="1935" y="723"/>
                    </a:lnTo>
                    <a:lnTo>
                      <a:pt x="1935" y="708"/>
                    </a:lnTo>
                    <a:lnTo>
                      <a:pt x="1936" y="653"/>
                    </a:lnTo>
                    <a:lnTo>
                      <a:pt x="1936" y="640"/>
                    </a:lnTo>
                    <a:lnTo>
                      <a:pt x="1937" y="596"/>
                    </a:lnTo>
                    <a:lnTo>
                      <a:pt x="1937" y="586"/>
                    </a:lnTo>
                    <a:lnTo>
                      <a:pt x="1938" y="561"/>
                    </a:lnTo>
                    <a:lnTo>
                      <a:pt x="1938" y="558"/>
                    </a:lnTo>
                    <a:lnTo>
                      <a:pt x="1939" y="554"/>
                    </a:lnTo>
                    <a:lnTo>
                      <a:pt x="1939" y="556"/>
                    </a:lnTo>
                    <a:lnTo>
                      <a:pt x="1939" y="559"/>
                    </a:lnTo>
                    <a:lnTo>
                      <a:pt x="1940" y="581"/>
                    </a:lnTo>
                    <a:lnTo>
                      <a:pt x="1940" y="590"/>
                    </a:lnTo>
                    <a:lnTo>
                      <a:pt x="1941" y="647"/>
                    </a:lnTo>
                    <a:lnTo>
                      <a:pt x="1941" y="660"/>
                    </a:lnTo>
                    <a:lnTo>
                      <a:pt x="1942" y="719"/>
                    </a:lnTo>
                    <a:lnTo>
                      <a:pt x="1942" y="734"/>
                    </a:lnTo>
                    <a:lnTo>
                      <a:pt x="1943" y="795"/>
                    </a:lnTo>
                    <a:lnTo>
                      <a:pt x="1943" y="810"/>
                    </a:lnTo>
                    <a:lnTo>
                      <a:pt x="1944" y="861"/>
                    </a:lnTo>
                    <a:lnTo>
                      <a:pt x="1944" y="872"/>
                    </a:lnTo>
                    <a:lnTo>
                      <a:pt x="1945" y="904"/>
                    </a:lnTo>
                    <a:lnTo>
                      <a:pt x="1945" y="908"/>
                    </a:lnTo>
                    <a:lnTo>
                      <a:pt x="1946" y="914"/>
                    </a:lnTo>
                    <a:lnTo>
                      <a:pt x="1946" y="913"/>
                    </a:lnTo>
                    <a:lnTo>
                      <a:pt x="1946" y="910"/>
                    </a:lnTo>
                    <a:lnTo>
                      <a:pt x="1947" y="882"/>
                    </a:lnTo>
                    <a:lnTo>
                      <a:pt x="1947" y="871"/>
                    </a:lnTo>
                    <a:lnTo>
                      <a:pt x="1948" y="811"/>
                    </a:lnTo>
                    <a:lnTo>
                      <a:pt x="1948" y="792"/>
                    </a:lnTo>
                    <a:lnTo>
                      <a:pt x="1949" y="704"/>
                    </a:lnTo>
                    <a:lnTo>
                      <a:pt x="1949" y="679"/>
                    </a:lnTo>
                    <a:lnTo>
                      <a:pt x="1950" y="571"/>
                    </a:lnTo>
                    <a:lnTo>
                      <a:pt x="1950" y="543"/>
                    </a:lnTo>
                    <a:lnTo>
                      <a:pt x="1951" y="426"/>
                    </a:lnTo>
                    <a:lnTo>
                      <a:pt x="1951" y="397"/>
                    </a:lnTo>
                    <a:lnTo>
                      <a:pt x="1952" y="284"/>
                    </a:lnTo>
                    <a:lnTo>
                      <a:pt x="1952" y="257"/>
                    </a:lnTo>
                    <a:lnTo>
                      <a:pt x="1953" y="139"/>
                    </a:lnTo>
                    <a:lnTo>
                      <a:pt x="1953" y="119"/>
                    </a:lnTo>
                    <a:lnTo>
                      <a:pt x="1954" y="55"/>
                    </a:lnTo>
                    <a:lnTo>
                      <a:pt x="1954" y="43"/>
                    </a:lnTo>
                    <a:lnTo>
                      <a:pt x="1955" y="15"/>
                    </a:lnTo>
                    <a:lnTo>
                      <a:pt x="1955" y="12"/>
                    </a:lnTo>
                    <a:lnTo>
                      <a:pt x="1956" y="12"/>
                    </a:lnTo>
                    <a:lnTo>
                      <a:pt x="1956" y="21"/>
                    </a:lnTo>
                    <a:lnTo>
                      <a:pt x="1956" y="28"/>
                    </a:lnTo>
                    <a:lnTo>
                      <a:pt x="1957" y="72"/>
                    </a:lnTo>
                    <a:lnTo>
                      <a:pt x="1957" y="88"/>
                    </a:lnTo>
                    <a:lnTo>
                      <a:pt x="1958" y="161"/>
                    </a:lnTo>
                    <a:lnTo>
                      <a:pt x="1958" y="182"/>
                    </a:lnTo>
                    <a:lnTo>
                      <a:pt x="1959" y="274"/>
                    </a:lnTo>
                    <a:lnTo>
                      <a:pt x="1959" y="298"/>
                    </a:lnTo>
                    <a:lnTo>
                      <a:pt x="1960" y="398"/>
                    </a:lnTo>
                    <a:lnTo>
                      <a:pt x="1961" y="423"/>
                    </a:lnTo>
                    <a:lnTo>
                      <a:pt x="1961" y="518"/>
                    </a:lnTo>
                    <a:lnTo>
                      <a:pt x="1962" y="540"/>
                    </a:lnTo>
                    <a:lnTo>
                      <a:pt x="1962" y="619"/>
                    </a:lnTo>
                    <a:lnTo>
                      <a:pt x="1963" y="636"/>
                    </a:lnTo>
                    <a:lnTo>
                      <a:pt x="1963" y="692"/>
                    </a:lnTo>
                    <a:lnTo>
                      <a:pt x="1964" y="702"/>
                    </a:lnTo>
                    <a:lnTo>
                      <a:pt x="1964" y="730"/>
                    </a:lnTo>
                    <a:lnTo>
                      <a:pt x="1964" y="733"/>
                    </a:lnTo>
                    <a:lnTo>
                      <a:pt x="1965" y="736"/>
                    </a:lnTo>
                    <a:lnTo>
                      <a:pt x="1965" y="730"/>
                    </a:lnTo>
                    <a:lnTo>
                      <a:pt x="1966" y="726"/>
                    </a:lnTo>
                    <a:lnTo>
                      <a:pt x="1966" y="698"/>
                    </a:lnTo>
                    <a:lnTo>
                      <a:pt x="1967" y="688"/>
                    </a:lnTo>
                    <a:lnTo>
                      <a:pt x="1967" y="646"/>
                    </a:lnTo>
                    <a:lnTo>
                      <a:pt x="1968" y="635"/>
                    </a:lnTo>
                    <a:lnTo>
                      <a:pt x="1968" y="588"/>
                    </a:lnTo>
                    <a:lnTo>
                      <a:pt x="1969" y="577"/>
                    </a:lnTo>
                    <a:lnTo>
                      <a:pt x="1969" y="537"/>
                    </a:lnTo>
                    <a:lnTo>
                      <a:pt x="1970" y="529"/>
                    </a:lnTo>
                    <a:lnTo>
                      <a:pt x="1970" y="504"/>
                    </a:lnTo>
                    <a:lnTo>
                      <a:pt x="1971" y="501"/>
                    </a:lnTo>
                    <a:lnTo>
                      <a:pt x="1971" y="497"/>
                    </a:lnTo>
                    <a:lnTo>
                      <a:pt x="1971" y="499"/>
                    </a:lnTo>
                    <a:lnTo>
                      <a:pt x="1972" y="502"/>
                    </a:lnTo>
                    <a:lnTo>
                      <a:pt x="1972" y="526"/>
                    </a:lnTo>
                    <a:lnTo>
                      <a:pt x="1973" y="535"/>
                    </a:lnTo>
                    <a:lnTo>
                      <a:pt x="1973" y="583"/>
                    </a:lnTo>
                    <a:lnTo>
                      <a:pt x="1974" y="598"/>
                    </a:lnTo>
                    <a:lnTo>
                      <a:pt x="1974" y="666"/>
                    </a:lnTo>
                    <a:lnTo>
                      <a:pt x="1975" y="685"/>
                    </a:lnTo>
                    <a:lnTo>
                      <a:pt x="1975" y="764"/>
                    </a:lnTo>
                    <a:lnTo>
                      <a:pt x="1976" y="784"/>
                    </a:lnTo>
                    <a:lnTo>
                      <a:pt x="1976" y="881"/>
                    </a:lnTo>
                    <a:lnTo>
                      <a:pt x="1977" y="899"/>
                    </a:lnTo>
                    <a:lnTo>
                      <a:pt x="1977" y="963"/>
                    </a:lnTo>
                    <a:lnTo>
                      <a:pt x="1978" y="976"/>
                    </a:lnTo>
                    <a:lnTo>
                      <a:pt x="1978" y="1016"/>
                    </a:lnTo>
                    <a:lnTo>
                      <a:pt x="1979" y="1022"/>
                    </a:lnTo>
                    <a:lnTo>
                      <a:pt x="1979" y="1030"/>
                    </a:lnTo>
                    <a:lnTo>
                      <a:pt x="1979" y="1030"/>
                    </a:lnTo>
                    <a:lnTo>
                      <a:pt x="1980" y="1027"/>
                    </a:lnTo>
                    <a:lnTo>
                      <a:pt x="1980" y="1000"/>
                    </a:lnTo>
                    <a:lnTo>
                      <a:pt x="1981" y="988"/>
                    </a:lnTo>
                    <a:lnTo>
                      <a:pt x="1981" y="926"/>
                    </a:lnTo>
                    <a:lnTo>
                      <a:pt x="1982" y="906"/>
                    </a:lnTo>
                    <a:lnTo>
                      <a:pt x="1982" y="814"/>
                    </a:lnTo>
                    <a:lnTo>
                      <a:pt x="1983" y="788"/>
                    </a:lnTo>
                    <a:lnTo>
                      <a:pt x="1983" y="676"/>
                    </a:lnTo>
                    <a:lnTo>
                      <a:pt x="1984" y="646"/>
                    </a:lnTo>
                    <a:lnTo>
                      <a:pt x="1984" y="525"/>
                    </a:lnTo>
                    <a:lnTo>
                      <a:pt x="1985" y="494"/>
                    </a:lnTo>
                    <a:lnTo>
                      <a:pt x="1985" y="376"/>
                    </a:lnTo>
                    <a:lnTo>
                      <a:pt x="1986" y="349"/>
                    </a:lnTo>
                    <a:lnTo>
                      <a:pt x="1986" y="247"/>
                    </a:lnTo>
                    <a:lnTo>
                      <a:pt x="1987" y="225"/>
                    </a:lnTo>
                    <a:lnTo>
                      <a:pt x="1987" y="150"/>
                    </a:lnTo>
                    <a:lnTo>
                      <a:pt x="1988" y="135"/>
                    </a:lnTo>
                    <a:lnTo>
                      <a:pt x="1989" y="87"/>
                    </a:lnTo>
                    <a:lnTo>
                      <a:pt x="1989" y="83"/>
                    </a:lnTo>
                    <a:lnTo>
                      <a:pt x="1989" y="80"/>
                    </a:lnTo>
                    <a:lnTo>
                      <a:pt x="1990" y="84"/>
                    </a:lnTo>
                    <a:lnTo>
                      <a:pt x="1990" y="88"/>
                    </a:lnTo>
                    <a:lnTo>
                      <a:pt x="1991" y="122"/>
                    </a:lnTo>
                    <a:lnTo>
                      <a:pt x="1991" y="134"/>
                    </a:lnTo>
                    <a:lnTo>
                      <a:pt x="1992" y="193"/>
                    </a:lnTo>
                    <a:lnTo>
                      <a:pt x="1992" y="211"/>
                    </a:lnTo>
                    <a:lnTo>
                      <a:pt x="1993" y="286"/>
                    </a:lnTo>
                    <a:lnTo>
                      <a:pt x="1993" y="306"/>
                    </a:lnTo>
                    <a:lnTo>
                      <a:pt x="1994" y="387"/>
                    </a:lnTo>
                    <a:lnTo>
                      <a:pt x="1994" y="406"/>
                    </a:lnTo>
                    <a:lnTo>
                      <a:pt x="1995" y="479"/>
                    </a:lnTo>
                    <a:lnTo>
                      <a:pt x="1995" y="496"/>
                    </a:lnTo>
                    <a:lnTo>
                      <a:pt x="1996" y="553"/>
                    </a:lnTo>
                    <a:lnTo>
                      <a:pt x="1996" y="565"/>
                    </a:lnTo>
                    <a:lnTo>
                      <a:pt x="1997" y="599"/>
                    </a:lnTo>
                    <a:lnTo>
                      <a:pt x="1997" y="604"/>
                    </a:lnTo>
                    <a:lnTo>
                      <a:pt x="1998" y="613"/>
                    </a:lnTo>
                    <a:lnTo>
                      <a:pt x="1998" y="612"/>
                    </a:lnTo>
                    <a:lnTo>
                      <a:pt x="1999" y="596"/>
                    </a:lnTo>
                    <a:lnTo>
                      <a:pt x="1999" y="589"/>
                    </a:lnTo>
                    <a:lnTo>
                      <a:pt x="2000" y="554"/>
                    </a:lnTo>
                    <a:lnTo>
                      <a:pt x="2000" y="544"/>
                    </a:lnTo>
                    <a:lnTo>
                      <a:pt x="2001" y="487"/>
                    </a:lnTo>
                    <a:lnTo>
                      <a:pt x="2001" y="475"/>
                    </a:lnTo>
                    <a:lnTo>
                      <a:pt x="2002" y="431"/>
                    </a:lnTo>
                    <a:lnTo>
                      <a:pt x="2002" y="422"/>
                    </a:lnTo>
                    <a:lnTo>
                      <a:pt x="2003" y="390"/>
                    </a:lnTo>
                    <a:lnTo>
                      <a:pt x="2003" y="384"/>
                    </a:lnTo>
                    <a:lnTo>
                      <a:pt x="2004" y="374"/>
                    </a:lnTo>
                    <a:lnTo>
                      <a:pt x="2004" y="375"/>
                    </a:lnTo>
                    <a:lnTo>
                      <a:pt x="2005" y="391"/>
                    </a:lnTo>
                    <a:lnTo>
                      <a:pt x="2005" y="399"/>
                    </a:lnTo>
                    <a:lnTo>
                      <a:pt x="2006" y="444"/>
                    </a:lnTo>
                    <a:lnTo>
                      <a:pt x="2006" y="458"/>
                    </a:lnTo>
                    <a:lnTo>
                      <a:pt x="2007" y="529"/>
                    </a:lnTo>
                    <a:lnTo>
                      <a:pt x="2007" y="549"/>
                    </a:lnTo>
                    <a:lnTo>
                      <a:pt x="2008" y="639"/>
                    </a:lnTo>
                    <a:lnTo>
                      <a:pt x="2008" y="663"/>
                    </a:lnTo>
                    <a:lnTo>
                      <a:pt x="2009" y="762"/>
                    </a:lnTo>
                    <a:lnTo>
                      <a:pt x="2009" y="787"/>
                    </a:lnTo>
                    <a:lnTo>
                      <a:pt x="2010" y="884"/>
                    </a:lnTo>
                    <a:lnTo>
                      <a:pt x="2010" y="906"/>
                    </a:lnTo>
                    <a:lnTo>
                      <a:pt x="2011" y="988"/>
                    </a:lnTo>
                    <a:lnTo>
                      <a:pt x="2011" y="1006"/>
                    </a:lnTo>
                    <a:lnTo>
                      <a:pt x="2012" y="1063"/>
                    </a:lnTo>
                    <a:lnTo>
                      <a:pt x="2012" y="1073"/>
                    </a:lnTo>
                    <a:lnTo>
                      <a:pt x="2013" y="1098"/>
                    </a:lnTo>
                    <a:lnTo>
                      <a:pt x="2013" y="1098"/>
                    </a:lnTo>
                    <a:lnTo>
                      <a:pt x="2014" y="1077"/>
                    </a:lnTo>
                    <a:lnTo>
                      <a:pt x="2014" y="1067"/>
                    </a:lnTo>
                    <a:lnTo>
                      <a:pt x="2015" y="1009"/>
                    </a:lnTo>
                    <a:lnTo>
                      <a:pt x="2015" y="991"/>
                    </a:lnTo>
                    <a:lnTo>
                      <a:pt x="2016" y="904"/>
                    </a:lnTo>
                    <a:lnTo>
                      <a:pt x="2016" y="879"/>
                    </a:lnTo>
                    <a:lnTo>
                      <a:pt x="2017" y="771"/>
                    </a:lnTo>
                    <a:lnTo>
                      <a:pt x="2017" y="742"/>
                    </a:lnTo>
                    <a:lnTo>
                      <a:pt x="2018" y="625"/>
                    </a:lnTo>
                    <a:lnTo>
                      <a:pt x="2018" y="596"/>
                    </a:lnTo>
                    <a:lnTo>
                      <a:pt x="2019" y="483"/>
                    </a:lnTo>
                    <a:lnTo>
                      <a:pt x="2019" y="457"/>
                    </a:lnTo>
                    <a:lnTo>
                      <a:pt x="2020" y="359"/>
                    </a:lnTo>
                    <a:lnTo>
                      <a:pt x="2020" y="338"/>
                    </a:lnTo>
                    <a:lnTo>
                      <a:pt x="2021" y="266"/>
                    </a:lnTo>
                    <a:lnTo>
                      <a:pt x="2021" y="252"/>
                    </a:lnTo>
                    <a:lnTo>
                      <a:pt x="2022" y="211"/>
                    </a:lnTo>
                    <a:lnTo>
                      <a:pt x="2022" y="205"/>
                    </a:lnTo>
                    <a:lnTo>
                      <a:pt x="2023" y="196"/>
                    </a:lnTo>
                    <a:lnTo>
                      <a:pt x="2023" y="196"/>
                    </a:lnTo>
                    <a:lnTo>
                      <a:pt x="2023" y="198"/>
                    </a:lnTo>
                    <a:lnTo>
                      <a:pt x="2024" y="220"/>
                    </a:lnTo>
                    <a:lnTo>
                      <a:pt x="2024" y="228"/>
                    </a:lnTo>
                    <a:lnTo>
                      <a:pt x="2025" y="287"/>
                    </a:lnTo>
                    <a:lnTo>
                      <a:pt x="2025" y="300"/>
                    </a:lnTo>
                    <a:lnTo>
                      <a:pt x="2026" y="360"/>
                    </a:lnTo>
                    <a:lnTo>
                      <a:pt x="2026" y="376"/>
                    </a:lnTo>
                    <a:lnTo>
                      <a:pt x="2027" y="436"/>
                    </a:lnTo>
                    <a:lnTo>
                      <a:pt x="2027" y="450"/>
                    </a:lnTo>
                    <a:lnTo>
                      <a:pt x="2028" y="500"/>
                    </a:lnTo>
                    <a:lnTo>
                      <a:pt x="2028" y="510"/>
                    </a:lnTo>
                    <a:lnTo>
                      <a:pt x="2029" y="542"/>
                    </a:lnTo>
                    <a:lnTo>
                      <a:pt x="2029" y="547"/>
                    </a:lnTo>
                    <a:lnTo>
                      <a:pt x="2030" y="556"/>
                    </a:lnTo>
                    <a:lnTo>
                      <a:pt x="2030" y="555"/>
                    </a:lnTo>
                    <a:lnTo>
                      <a:pt x="2031" y="539"/>
                    </a:lnTo>
                    <a:lnTo>
                      <a:pt x="2031" y="531"/>
                    </a:lnTo>
                    <a:lnTo>
                      <a:pt x="2032" y="494"/>
                    </a:lnTo>
                    <a:lnTo>
                      <a:pt x="2032" y="482"/>
                    </a:lnTo>
                    <a:lnTo>
                      <a:pt x="2033" y="430"/>
                    </a:lnTo>
                    <a:lnTo>
                      <a:pt x="2033" y="416"/>
                    </a:lnTo>
                    <a:lnTo>
                      <a:pt x="2034" y="359"/>
                    </a:lnTo>
                    <a:lnTo>
                      <a:pt x="2034" y="345"/>
                    </a:lnTo>
                    <a:lnTo>
                      <a:pt x="2035" y="293"/>
                    </a:lnTo>
                    <a:lnTo>
                      <a:pt x="2035" y="282"/>
                    </a:lnTo>
                    <a:lnTo>
                      <a:pt x="2036" y="241"/>
                    </a:lnTo>
                    <a:lnTo>
                      <a:pt x="2036" y="236"/>
                    </a:lnTo>
                    <a:lnTo>
                      <a:pt x="2037" y="230"/>
                    </a:lnTo>
                    <a:lnTo>
                      <a:pt x="2037" y="231"/>
                    </a:lnTo>
                    <a:lnTo>
                      <a:pt x="2037" y="234"/>
                    </a:lnTo>
                    <a:lnTo>
                      <a:pt x="2038" y="261"/>
                    </a:lnTo>
                    <a:lnTo>
                      <a:pt x="2038" y="271"/>
                    </a:lnTo>
                    <a:lnTo>
                      <a:pt x="2039" y="329"/>
                    </a:lnTo>
                    <a:lnTo>
                      <a:pt x="2039" y="348"/>
                    </a:lnTo>
                    <a:lnTo>
                      <a:pt x="2040" y="433"/>
                    </a:lnTo>
                    <a:lnTo>
                      <a:pt x="2040" y="457"/>
                    </a:lnTo>
                    <a:lnTo>
                      <a:pt x="2041" y="563"/>
                    </a:lnTo>
                    <a:lnTo>
                      <a:pt x="2041" y="591"/>
                    </a:lnTo>
                    <a:lnTo>
                      <a:pt x="2042" y="705"/>
                    </a:lnTo>
                    <a:lnTo>
                      <a:pt x="2042" y="734"/>
                    </a:lnTo>
                    <a:lnTo>
                      <a:pt x="2043" y="844"/>
                    </a:lnTo>
                    <a:lnTo>
                      <a:pt x="2043" y="870"/>
                    </a:lnTo>
                    <a:lnTo>
                      <a:pt x="2044" y="965"/>
                    </a:lnTo>
                    <a:lnTo>
                      <a:pt x="2044" y="986"/>
                    </a:lnTo>
                    <a:lnTo>
                      <a:pt x="2045" y="1054"/>
                    </a:lnTo>
                    <a:lnTo>
                      <a:pt x="2045" y="1066"/>
                    </a:lnTo>
                    <a:lnTo>
                      <a:pt x="2046" y="1100"/>
                    </a:lnTo>
                    <a:lnTo>
                      <a:pt x="2046" y="1104"/>
                    </a:lnTo>
                    <a:lnTo>
                      <a:pt x="2046" y="1106"/>
                    </a:lnTo>
                    <a:lnTo>
                      <a:pt x="2047" y="1100"/>
                    </a:lnTo>
                    <a:lnTo>
                      <a:pt x="2047" y="1094"/>
                    </a:lnTo>
                    <a:lnTo>
                      <a:pt x="2048" y="1040"/>
                    </a:lnTo>
                    <a:lnTo>
                      <a:pt x="2048" y="1024"/>
                    </a:lnTo>
                    <a:lnTo>
                      <a:pt x="2049" y="948"/>
                    </a:lnTo>
                    <a:lnTo>
                      <a:pt x="2049" y="926"/>
                    </a:lnTo>
                    <a:lnTo>
                      <a:pt x="2050" y="830"/>
                    </a:lnTo>
                    <a:lnTo>
                      <a:pt x="2050" y="804"/>
                    </a:lnTo>
                    <a:lnTo>
                      <a:pt x="2051" y="700"/>
                    </a:lnTo>
                    <a:lnTo>
                      <a:pt x="2051" y="674"/>
                    </a:lnTo>
                    <a:lnTo>
                      <a:pt x="2052" y="575"/>
                    </a:lnTo>
                    <a:lnTo>
                      <a:pt x="2052" y="552"/>
                    </a:lnTo>
                    <a:lnTo>
                      <a:pt x="2053" y="468"/>
                    </a:lnTo>
                    <a:lnTo>
                      <a:pt x="2053" y="450"/>
                    </a:lnTo>
                    <a:lnTo>
                      <a:pt x="2054" y="390"/>
                    </a:lnTo>
                    <a:lnTo>
                      <a:pt x="2054" y="378"/>
                    </a:lnTo>
                    <a:lnTo>
                      <a:pt x="2055" y="347"/>
                    </a:lnTo>
                    <a:lnTo>
                      <a:pt x="2055" y="343"/>
                    </a:lnTo>
                    <a:lnTo>
                      <a:pt x="2056" y="339"/>
                    </a:lnTo>
                    <a:lnTo>
                      <a:pt x="2056" y="340"/>
                    </a:lnTo>
                    <a:lnTo>
                      <a:pt x="2056" y="343"/>
                    </a:lnTo>
                    <a:lnTo>
                      <a:pt x="2057" y="365"/>
                    </a:lnTo>
                    <a:lnTo>
                      <a:pt x="2057" y="373"/>
                    </a:lnTo>
                    <a:lnTo>
                      <a:pt x="2058" y="414"/>
                    </a:lnTo>
                    <a:lnTo>
                      <a:pt x="2058" y="425"/>
                    </a:lnTo>
                    <a:lnTo>
                      <a:pt x="2059" y="473"/>
                    </a:lnTo>
                    <a:lnTo>
                      <a:pt x="2059" y="485"/>
                    </a:lnTo>
                    <a:lnTo>
                      <a:pt x="2060" y="540"/>
                    </a:lnTo>
                    <a:lnTo>
                      <a:pt x="2060" y="550"/>
                    </a:lnTo>
                    <a:lnTo>
                      <a:pt x="2061" y="579"/>
                    </a:lnTo>
                    <a:lnTo>
                      <a:pt x="2061" y="583"/>
                    </a:lnTo>
                    <a:lnTo>
                      <a:pt x="2062" y="591"/>
                    </a:lnTo>
                    <a:lnTo>
                      <a:pt x="2062" y="589"/>
                    </a:lnTo>
                    <a:lnTo>
                      <a:pt x="2063" y="572"/>
                    </a:lnTo>
                    <a:lnTo>
                      <a:pt x="2063" y="564"/>
                    </a:lnTo>
                    <a:lnTo>
                      <a:pt x="2064" y="522"/>
                    </a:lnTo>
                    <a:lnTo>
                      <a:pt x="2064" y="508"/>
                    </a:lnTo>
                    <a:lnTo>
                      <a:pt x="2065" y="446"/>
                    </a:lnTo>
                    <a:lnTo>
                      <a:pt x="2065" y="429"/>
                    </a:lnTo>
                    <a:lnTo>
                      <a:pt x="2066" y="356"/>
                    </a:lnTo>
                    <a:lnTo>
                      <a:pt x="2066" y="337"/>
                    </a:lnTo>
                    <a:lnTo>
                      <a:pt x="2067" y="263"/>
                    </a:lnTo>
                    <a:lnTo>
                      <a:pt x="2067" y="245"/>
                    </a:lnTo>
                    <a:lnTo>
                      <a:pt x="2068" y="181"/>
                    </a:lnTo>
                    <a:lnTo>
                      <a:pt x="2068" y="168"/>
                    </a:lnTo>
                    <a:lnTo>
                      <a:pt x="2069" y="125"/>
                    </a:lnTo>
                    <a:lnTo>
                      <a:pt x="2069" y="118"/>
                    </a:lnTo>
                    <a:lnTo>
                      <a:pt x="2070" y="105"/>
                    </a:lnTo>
                    <a:lnTo>
                      <a:pt x="2070" y="106"/>
                    </a:lnTo>
                    <a:lnTo>
                      <a:pt x="2071" y="127"/>
                    </a:lnTo>
                    <a:lnTo>
                      <a:pt x="2071" y="137"/>
                    </a:lnTo>
                    <a:lnTo>
                      <a:pt x="2072" y="211"/>
                    </a:lnTo>
                    <a:lnTo>
                      <a:pt x="2072" y="230"/>
                    </a:lnTo>
                    <a:lnTo>
                      <a:pt x="2073" y="322"/>
                    </a:lnTo>
                    <a:lnTo>
                      <a:pt x="2074" y="348"/>
                    </a:lnTo>
                    <a:lnTo>
                      <a:pt x="2074" y="461"/>
                    </a:lnTo>
                    <a:lnTo>
                      <a:pt x="2075" y="490"/>
                    </a:lnTo>
                    <a:lnTo>
                      <a:pt x="2075" y="611"/>
                    </a:lnTo>
                    <a:lnTo>
                      <a:pt x="2076" y="642"/>
                    </a:lnTo>
                    <a:lnTo>
                      <a:pt x="2076" y="759"/>
                    </a:lnTo>
                    <a:lnTo>
                      <a:pt x="2077" y="787"/>
                    </a:lnTo>
                    <a:lnTo>
                      <a:pt x="2077" y="888"/>
                    </a:lnTo>
                    <a:lnTo>
                      <a:pt x="2078" y="910"/>
                    </a:lnTo>
                    <a:lnTo>
                      <a:pt x="2078" y="985"/>
                    </a:lnTo>
                    <a:lnTo>
                      <a:pt x="2079" y="1000"/>
                    </a:lnTo>
                    <a:lnTo>
                      <a:pt x="2079" y="1040"/>
                    </a:lnTo>
                    <a:lnTo>
                      <a:pt x="2080" y="1046"/>
                    </a:lnTo>
                    <a:lnTo>
                      <a:pt x="2080" y="1052"/>
                    </a:lnTo>
                    <a:lnTo>
                      <a:pt x="2080" y="1051"/>
                    </a:lnTo>
                    <a:lnTo>
                      <a:pt x="2081" y="1048"/>
                    </a:lnTo>
                    <a:lnTo>
                      <a:pt x="2081" y="1018"/>
                    </a:lnTo>
                    <a:lnTo>
                      <a:pt x="2082" y="1006"/>
                    </a:lnTo>
                    <a:lnTo>
                      <a:pt x="2082" y="948"/>
                    </a:lnTo>
                    <a:lnTo>
                      <a:pt x="2083" y="931"/>
                    </a:lnTo>
                    <a:lnTo>
                      <a:pt x="2083" y="854"/>
                    </a:lnTo>
                    <a:lnTo>
                      <a:pt x="2083" y="833"/>
                    </a:lnTo>
                    <a:lnTo>
                      <a:pt x="2084" y="726"/>
                    </a:lnTo>
                    <a:lnTo>
                      <a:pt x="2085" y="705"/>
                    </a:lnTo>
                    <a:lnTo>
                      <a:pt x="2085" y="626"/>
                    </a:lnTo>
                    <a:lnTo>
                      <a:pt x="2086" y="608"/>
                    </a:lnTo>
                    <a:lnTo>
                      <a:pt x="2086" y="545"/>
                    </a:lnTo>
                    <a:lnTo>
                      <a:pt x="2087" y="532"/>
                    </a:lnTo>
                    <a:lnTo>
                      <a:pt x="2087" y="492"/>
                    </a:lnTo>
                    <a:lnTo>
                      <a:pt x="2088" y="485"/>
                    </a:lnTo>
                    <a:lnTo>
                      <a:pt x="2088" y="471"/>
                    </a:lnTo>
                    <a:lnTo>
                      <a:pt x="2089" y="471"/>
                    </a:lnTo>
                    <a:lnTo>
                      <a:pt x="2089" y="482"/>
                    </a:lnTo>
                    <a:lnTo>
                      <a:pt x="2090" y="488"/>
                    </a:lnTo>
                    <a:lnTo>
                      <a:pt x="2090" y="519"/>
                    </a:lnTo>
                    <a:lnTo>
                      <a:pt x="2091" y="529"/>
                    </a:lnTo>
                    <a:lnTo>
                      <a:pt x="2091" y="572"/>
                    </a:lnTo>
                    <a:lnTo>
                      <a:pt x="2092" y="584"/>
                    </a:lnTo>
                    <a:lnTo>
                      <a:pt x="2092" y="628"/>
                    </a:lnTo>
                    <a:lnTo>
                      <a:pt x="2093" y="639"/>
                    </a:lnTo>
                    <a:lnTo>
                      <a:pt x="2093" y="675"/>
                    </a:lnTo>
                    <a:lnTo>
                      <a:pt x="2094" y="682"/>
                    </a:lnTo>
                    <a:lnTo>
                      <a:pt x="2094" y="700"/>
                    </a:lnTo>
                    <a:lnTo>
                      <a:pt x="2095" y="701"/>
                    </a:lnTo>
                    <a:lnTo>
                      <a:pt x="2095" y="701"/>
                    </a:lnTo>
                    <a:lnTo>
                      <a:pt x="2095" y="689"/>
                    </a:lnTo>
                    <a:lnTo>
                      <a:pt x="2096" y="682"/>
                    </a:lnTo>
                    <a:lnTo>
                      <a:pt x="2096" y="642"/>
                    </a:lnTo>
                    <a:lnTo>
                      <a:pt x="2097" y="629"/>
                    </a:lnTo>
                    <a:lnTo>
                      <a:pt x="2097" y="563"/>
                    </a:lnTo>
                    <a:lnTo>
                      <a:pt x="2098" y="544"/>
                    </a:lnTo>
                    <a:lnTo>
                      <a:pt x="2098" y="459"/>
                    </a:lnTo>
                    <a:lnTo>
                      <a:pt x="2099" y="436"/>
                    </a:lnTo>
                    <a:lnTo>
                      <a:pt x="2099" y="342"/>
                    </a:lnTo>
                    <a:lnTo>
                      <a:pt x="2100" y="318"/>
                    </a:lnTo>
                    <a:lnTo>
                      <a:pt x="2100" y="226"/>
                    </a:lnTo>
                    <a:lnTo>
                      <a:pt x="2101" y="204"/>
                    </a:lnTo>
                    <a:lnTo>
                      <a:pt x="2102" y="125"/>
                    </a:lnTo>
                    <a:lnTo>
                      <a:pt x="2102" y="109"/>
                    </a:lnTo>
                    <a:lnTo>
                      <a:pt x="2103" y="55"/>
                    </a:lnTo>
                    <a:lnTo>
                      <a:pt x="2103" y="45"/>
                    </a:lnTo>
                    <a:lnTo>
                      <a:pt x="2104" y="24"/>
                    </a:lnTo>
                    <a:lnTo>
                      <a:pt x="2104" y="23"/>
                    </a:lnTo>
                    <a:lnTo>
                      <a:pt x="2105" y="39"/>
                    </a:lnTo>
                    <a:lnTo>
                      <a:pt x="2105" y="48"/>
                    </a:lnTo>
                    <a:lnTo>
                      <a:pt x="2106" y="100"/>
                    </a:lnTo>
                    <a:lnTo>
                      <a:pt x="2106" y="117"/>
                    </a:lnTo>
                    <a:lnTo>
                      <a:pt x="2107" y="201"/>
                    </a:lnTo>
                    <a:lnTo>
                      <a:pt x="2107" y="225"/>
                    </a:lnTo>
                    <a:lnTo>
                      <a:pt x="2108" y="361"/>
                    </a:lnTo>
                    <a:lnTo>
                      <a:pt x="2108" y="390"/>
                    </a:lnTo>
                    <a:lnTo>
                      <a:pt x="2109" y="508"/>
                    </a:lnTo>
                    <a:lnTo>
                      <a:pt x="2109" y="538"/>
                    </a:lnTo>
                    <a:lnTo>
                      <a:pt x="2110" y="653"/>
                    </a:lnTo>
                    <a:lnTo>
                      <a:pt x="2110" y="680"/>
                    </a:lnTo>
                    <a:lnTo>
                      <a:pt x="2111" y="780"/>
                    </a:lnTo>
                    <a:lnTo>
                      <a:pt x="2111" y="801"/>
                    </a:lnTo>
                    <a:lnTo>
                      <a:pt x="2112" y="875"/>
                    </a:lnTo>
                    <a:lnTo>
                      <a:pt x="2112" y="890"/>
                    </a:lnTo>
                    <a:lnTo>
                      <a:pt x="2113" y="931"/>
                    </a:lnTo>
                    <a:lnTo>
                      <a:pt x="2113" y="938"/>
                    </a:lnTo>
                    <a:lnTo>
                      <a:pt x="2113" y="947"/>
                    </a:lnTo>
                    <a:lnTo>
                      <a:pt x="2114" y="946"/>
                    </a:lnTo>
                    <a:lnTo>
                      <a:pt x="2114" y="944"/>
                    </a:lnTo>
                    <a:lnTo>
                      <a:pt x="2115" y="922"/>
                    </a:lnTo>
                    <a:lnTo>
                      <a:pt x="2115" y="913"/>
                    </a:lnTo>
                    <a:lnTo>
                      <a:pt x="2116" y="866"/>
                    </a:lnTo>
                    <a:lnTo>
                      <a:pt x="2116" y="852"/>
                    </a:lnTo>
                    <a:lnTo>
                      <a:pt x="2117" y="790"/>
                    </a:lnTo>
                    <a:lnTo>
                      <a:pt x="2117" y="774"/>
                    </a:lnTo>
                    <a:lnTo>
                      <a:pt x="2118" y="708"/>
                    </a:lnTo>
                    <a:lnTo>
                      <a:pt x="2118" y="692"/>
                    </a:lnTo>
                    <a:lnTo>
                      <a:pt x="2119" y="634"/>
                    </a:lnTo>
                    <a:lnTo>
                      <a:pt x="2119" y="621"/>
                    </a:lnTo>
                    <a:lnTo>
                      <a:pt x="2120" y="571"/>
                    </a:lnTo>
                    <a:lnTo>
                      <a:pt x="2120" y="564"/>
                    </a:lnTo>
                    <a:lnTo>
                      <a:pt x="2121" y="549"/>
                    </a:lnTo>
                    <a:lnTo>
                      <a:pt x="2121" y="548"/>
                    </a:lnTo>
                    <a:lnTo>
                      <a:pt x="2122" y="558"/>
                    </a:lnTo>
                    <a:lnTo>
                      <a:pt x="2122" y="563"/>
                    </a:lnTo>
                    <a:lnTo>
                      <a:pt x="2123" y="595"/>
                    </a:lnTo>
                    <a:lnTo>
                      <a:pt x="2123" y="605"/>
                    </a:lnTo>
                    <a:lnTo>
                      <a:pt x="2124" y="653"/>
                    </a:lnTo>
                    <a:lnTo>
                      <a:pt x="2124" y="666"/>
                    </a:lnTo>
                    <a:lnTo>
                      <a:pt x="2125" y="720"/>
                    </a:lnTo>
                    <a:lnTo>
                      <a:pt x="2125" y="733"/>
                    </a:lnTo>
                    <a:lnTo>
                      <a:pt x="2126" y="782"/>
                    </a:lnTo>
                    <a:lnTo>
                      <a:pt x="2126" y="793"/>
                    </a:lnTo>
                    <a:lnTo>
                      <a:pt x="2127" y="828"/>
                    </a:lnTo>
                    <a:lnTo>
                      <a:pt x="2127" y="833"/>
                    </a:lnTo>
                    <a:lnTo>
                      <a:pt x="2128" y="844"/>
                    </a:lnTo>
                    <a:lnTo>
                      <a:pt x="2128" y="843"/>
                    </a:lnTo>
                    <a:lnTo>
                      <a:pt x="2129" y="825"/>
                    </a:lnTo>
                    <a:lnTo>
                      <a:pt x="2129" y="816"/>
                    </a:lnTo>
                    <a:lnTo>
                      <a:pt x="2130" y="767"/>
                    </a:lnTo>
                    <a:lnTo>
                      <a:pt x="2130" y="751"/>
                    </a:lnTo>
                    <a:lnTo>
                      <a:pt x="2131" y="673"/>
                    </a:lnTo>
                    <a:lnTo>
                      <a:pt x="2131" y="650"/>
                    </a:lnTo>
                    <a:lnTo>
                      <a:pt x="2132" y="525"/>
                    </a:lnTo>
                    <a:lnTo>
                      <a:pt x="2132" y="498"/>
                    </a:lnTo>
                    <a:lnTo>
                      <a:pt x="2133" y="387"/>
                    </a:lnTo>
                    <a:lnTo>
                      <a:pt x="2133" y="359"/>
                    </a:lnTo>
                    <a:lnTo>
                      <a:pt x="2134" y="251"/>
                    </a:lnTo>
                    <a:lnTo>
                      <a:pt x="2134" y="226"/>
                    </a:lnTo>
                    <a:lnTo>
                      <a:pt x="2135" y="134"/>
                    </a:lnTo>
                    <a:lnTo>
                      <a:pt x="2135" y="114"/>
                    </a:lnTo>
                    <a:lnTo>
                      <a:pt x="2136" y="48"/>
                    </a:lnTo>
                    <a:lnTo>
                      <a:pt x="2136" y="36"/>
                    </a:lnTo>
                    <a:lnTo>
                      <a:pt x="2137" y="5"/>
                    </a:lnTo>
                    <a:lnTo>
                      <a:pt x="2137" y="1"/>
                    </a:lnTo>
                    <a:lnTo>
                      <a:pt x="2137" y="0"/>
                    </a:lnTo>
                    <a:lnTo>
                      <a:pt x="2138" y="8"/>
                    </a:lnTo>
                    <a:lnTo>
                      <a:pt x="2138" y="14"/>
                    </a:lnTo>
                    <a:lnTo>
                      <a:pt x="2139" y="57"/>
                    </a:lnTo>
                    <a:lnTo>
                      <a:pt x="2139" y="72"/>
                    </a:lnTo>
                    <a:lnTo>
                      <a:pt x="2140" y="146"/>
                    </a:lnTo>
                    <a:lnTo>
                      <a:pt x="2140" y="168"/>
                    </a:lnTo>
                    <a:lnTo>
                      <a:pt x="2141" y="265"/>
                    </a:lnTo>
                    <a:lnTo>
                      <a:pt x="2141" y="291"/>
                    </a:lnTo>
                    <a:lnTo>
                      <a:pt x="2142" y="398"/>
                    </a:lnTo>
                    <a:lnTo>
                      <a:pt x="2142" y="425"/>
                    </a:lnTo>
                    <a:lnTo>
                      <a:pt x="2143" y="530"/>
                    </a:lnTo>
                    <a:lnTo>
                      <a:pt x="2143" y="555"/>
                    </a:lnTo>
                    <a:lnTo>
                      <a:pt x="2144" y="667"/>
                    </a:lnTo>
                    <a:lnTo>
                      <a:pt x="2144" y="686"/>
                    </a:lnTo>
                    <a:lnTo>
                      <a:pt x="2145" y="750"/>
                    </a:lnTo>
                    <a:lnTo>
                      <a:pt x="2145" y="763"/>
                    </a:lnTo>
                    <a:lnTo>
                      <a:pt x="2146" y="797"/>
                    </a:lnTo>
                    <a:lnTo>
                      <a:pt x="2146" y="802"/>
                    </a:lnTo>
                    <a:lnTo>
                      <a:pt x="2147" y="808"/>
                    </a:lnTo>
                    <a:lnTo>
                      <a:pt x="2147" y="807"/>
                    </a:lnTo>
                    <a:lnTo>
                      <a:pt x="2147" y="805"/>
                    </a:lnTo>
                    <a:lnTo>
                      <a:pt x="2148" y="783"/>
                    </a:lnTo>
                    <a:lnTo>
                      <a:pt x="2148" y="775"/>
                    </a:lnTo>
                    <a:lnTo>
                      <a:pt x="2149" y="734"/>
                    </a:lnTo>
                    <a:lnTo>
                      <a:pt x="2149" y="723"/>
                    </a:lnTo>
                    <a:lnTo>
                      <a:pt x="2150" y="673"/>
                    </a:lnTo>
                    <a:lnTo>
                      <a:pt x="2150" y="660"/>
                    </a:lnTo>
                    <a:lnTo>
                      <a:pt x="2151" y="611"/>
                    </a:lnTo>
                    <a:lnTo>
                      <a:pt x="2151" y="600"/>
                    </a:lnTo>
                    <a:lnTo>
                      <a:pt x="2152" y="563"/>
                    </a:lnTo>
                    <a:lnTo>
                      <a:pt x="2152" y="556"/>
                    </a:lnTo>
                    <a:lnTo>
                      <a:pt x="2153" y="538"/>
                    </a:lnTo>
                    <a:lnTo>
                      <a:pt x="2153" y="537"/>
                    </a:lnTo>
                    <a:lnTo>
                      <a:pt x="2153" y="536"/>
                    </a:lnTo>
                    <a:lnTo>
                      <a:pt x="2154" y="543"/>
                    </a:lnTo>
                    <a:lnTo>
                      <a:pt x="2154" y="548"/>
                    </a:lnTo>
                    <a:lnTo>
                      <a:pt x="2155" y="590"/>
                    </a:lnTo>
                    <a:lnTo>
                      <a:pt x="2155" y="602"/>
                    </a:lnTo>
                    <a:lnTo>
                      <a:pt x="2156" y="657"/>
                    </a:lnTo>
                    <a:lnTo>
                      <a:pt x="2156" y="673"/>
                    </a:lnTo>
                    <a:lnTo>
                      <a:pt x="2157" y="741"/>
                    </a:lnTo>
                    <a:lnTo>
                      <a:pt x="2157" y="759"/>
                    </a:lnTo>
                    <a:lnTo>
                      <a:pt x="2158" y="829"/>
                    </a:lnTo>
                    <a:lnTo>
                      <a:pt x="2158" y="845"/>
                    </a:lnTo>
                    <a:lnTo>
                      <a:pt x="2159" y="906"/>
                    </a:lnTo>
                    <a:lnTo>
                      <a:pt x="2159" y="918"/>
                    </a:lnTo>
                    <a:lnTo>
                      <a:pt x="2160" y="959"/>
                    </a:lnTo>
                    <a:lnTo>
                      <a:pt x="2160" y="965"/>
                    </a:lnTo>
                    <a:lnTo>
                      <a:pt x="2161" y="977"/>
                    </a:lnTo>
                    <a:lnTo>
                      <a:pt x="2161" y="976"/>
                    </a:lnTo>
                    <a:lnTo>
                      <a:pt x="2162" y="954"/>
                    </a:lnTo>
                    <a:lnTo>
                      <a:pt x="2162" y="944"/>
                    </a:lnTo>
                    <a:lnTo>
                      <a:pt x="2163" y="889"/>
                    </a:lnTo>
                    <a:lnTo>
                      <a:pt x="2163" y="871"/>
                    </a:lnTo>
                    <a:lnTo>
                      <a:pt x="2164" y="785"/>
                    </a:lnTo>
                    <a:lnTo>
                      <a:pt x="2164" y="760"/>
                    </a:lnTo>
                    <a:lnTo>
                      <a:pt x="2165" y="652"/>
                    </a:lnTo>
                    <a:lnTo>
                      <a:pt x="2165" y="623"/>
                    </a:lnTo>
                    <a:lnTo>
                      <a:pt x="2166" y="503"/>
                    </a:lnTo>
                    <a:lnTo>
                      <a:pt x="2166" y="473"/>
                    </a:lnTo>
                    <a:lnTo>
                      <a:pt x="2167" y="326"/>
                    </a:lnTo>
                    <a:lnTo>
                      <a:pt x="2167" y="299"/>
                    </a:lnTo>
                    <a:lnTo>
                      <a:pt x="2168" y="199"/>
                    </a:lnTo>
                    <a:lnTo>
                      <a:pt x="2168" y="177"/>
                    </a:lnTo>
                    <a:lnTo>
                      <a:pt x="2169" y="103"/>
                    </a:lnTo>
                    <a:lnTo>
                      <a:pt x="2169" y="89"/>
                    </a:lnTo>
                    <a:lnTo>
                      <a:pt x="2170" y="49"/>
                    </a:lnTo>
                    <a:lnTo>
                      <a:pt x="2170" y="44"/>
                    </a:lnTo>
                    <a:lnTo>
                      <a:pt x="2171" y="39"/>
                    </a:lnTo>
                    <a:lnTo>
                      <a:pt x="2171" y="41"/>
                    </a:lnTo>
                    <a:lnTo>
                      <a:pt x="2171" y="45"/>
                    </a:lnTo>
                    <a:lnTo>
                      <a:pt x="2172" y="77"/>
                    </a:lnTo>
                    <a:lnTo>
                      <a:pt x="2172" y="89"/>
                    </a:lnTo>
                    <a:lnTo>
                      <a:pt x="2173" y="151"/>
                    </a:lnTo>
                    <a:lnTo>
                      <a:pt x="2173" y="169"/>
                    </a:lnTo>
                    <a:lnTo>
                      <a:pt x="2174" y="250"/>
                    </a:lnTo>
                    <a:lnTo>
                      <a:pt x="2174" y="272"/>
                    </a:lnTo>
                    <a:lnTo>
                      <a:pt x="2175" y="362"/>
                    </a:lnTo>
                    <a:lnTo>
                      <a:pt x="2175" y="385"/>
                    </a:lnTo>
                    <a:lnTo>
                      <a:pt x="2176" y="472"/>
                    </a:lnTo>
                    <a:lnTo>
                      <a:pt x="2176" y="492"/>
                    </a:lnTo>
                    <a:lnTo>
                      <a:pt x="2177" y="565"/>
                    </a:lnTo>
                    <a:lnTo>
                      <a:pt x="2177" y="580"/>
                    </a:lnTo>
                    <a:lnTo>
                      <a:pt x="2178" y="631"/>
                    </a:lnTo>
                    <a:lnTo>
                      <a:pt x="2178" y="640"/>
                    </a:lnTo>
                    <a:lnTo>
                      <a:pt x="2179" y="667"/>
                    </a:lnTo>
                    <a:lnTo>
                      <a:pt x="2179" y="669"/>
                    </a:lnTo>
                    <a:lnTo>
                      <a:pt x="2180" y="669"/>
                    </a:lnTo>
                    <a:lnTo>
                      <a:pt x="2180" y="661"/>
                    </a:lnTo>
                    <a:lnTo>
                      <a:pt x="2180" y="657"/>
                    </a:lnTo>
                    <a:lnTo>
                      <a:pt x="2181" y="628"/>
                    </a:lnTo>
                    <a:lnTo>
                      <a:pt x="2181" y="619"/>
                    </a:lnTo>
                    <a:lnTo>
                      <a:pt x="2182" y="578"/>
                    </a:lnTo>
                    <a:lnTo>
                      <a:pt x="2182" y="566"/>
                    </a:lnTo>
                    <a:lnTo>
                      <a:pt x="2183" y="522"/>
                    </a:lnTo>
                    <a:lnTo>
                      <a:pt x="2183" y="511"/>
                    </a:lnTo>
                    <a:lnTo>
                      <a:pt x="2184" y="473"/>
                    </a:lnTo>
                    <a:lnTo>
                      <a:pt x="2184" y="466"/>
                    </a:lnTo>
                    <a:lnTo>
                      <a:pt x="2185" y="445"/>
                    </a:lnTo>
                    <a:lnTo>
                      <a:pt x="2185" y="443"/>
                    </a:lnTo>
                    <a:lnTo>
                      <a:pt x="2186" y="441"/>
                    </a:lnTo>
                    <a:lnTo>
                      <a:pt x="2186" y="445"/>
                    </a:lnTo>
                    <a:lnTo>
                      <a:pt x="2187" y="449"/>
                    </a:lnTo>
                    <a:lnTo>
                      <a:pt x="2187" y="479"/>
                    </a:lnTo>
                    <a:lnTo>
                      <a:pt x="2188" y="490"/>
                    </a:lnTo>
                    <a:lnTo>
                      <a:pt x="2188" y="546"/>
                    </a:lnTo>
                    <a:lnTo>
                      <a:pt x="2189" y="562"/>
                    </a:lnTo>
                    <a:lnTo>
                      <a:pt x="2189" y="638"/>
                    </a:lnTo>
                    <a:lnTo>
                      <a:pt x="2190" y="659"/>
                    </a:lnTo>
                    <a:lnTo>
                      <a:pt x="2190" y="748"/>
                    </a:lnTo>
                    <a:lnTo>
                      <a:pt x="2190" y="771"/>
                    </a:lnTo>
                    <a:lnTo>
                      <a:pt x="2191" y="881"/>
                    </a:lnTo>
                    <a:lnTo>
                      <a:pt x="2192" y="902"/>
                    </a:lnTo>
                    <a:lnTo>
                      <a:pt x="2192" y="977"/>
                    </a:lnTo>
                    <a:lnTo>
                      <a:pt x="2193" y="992"/>
                    </a:lnTo>
                    <a:lnTo>
                      <a:pt x="2193" y="1043"/>
                    </a:lnTo>
                    <a:lnTo>
                      <a:pt x="2194" y="1052"/>
                    </a:lnTo>
                    <a:lnTo>
                      <a:pt x="2194" y="1071"/>
                    </a:lnTo>
                    <a:lnTo>
                      <a:pt x="2195" y="1071"/>
                    </a:lnTo>
                    <a:lnTo>
                      <a:pt x="2195" y="1054"/>
                    </a:lnTo>
                    <a:lnTo>
                      <a:pt x="2196" y="1044"/>
                    </a:lnTo>
                    <a:lnTo>
                      <a:pt x="2196" y="991"/>
                    </a:lnTo>
                    <a:lnTo>
                      <a:pt x="2197" y="973"/>
                    </a:lnTo>
                    <a:lnTo>
                      <a:pt x="2197" y="888"/>
                    </a:lnTo>
                    <a:lnTo>
                      <a:pt x="2198" y="863"/>
                    </a:lnTo>
                    <a:lnTo>
                      <a:pt x="2198" y="755"/>
                    </a:lnTo>
                    <a:lnTo>
                      <a:pt x="2199" y="726"/>
                    </a:lnTo>
                    <a:lnTo>
                      <a:pt x="2199" y="607"/>
                    </a:lnTo>
                    <a:lnTo>
                      <a:pt x="2200" y="577"/>
                    </a:lnTo>
                    <a:lnTo>
                      <a:pt x="2200" y="458"/>
                    </a:lnTo>
                    <a:lnTo>
                      <a:pt x="2201" y="430"/>
                    </a:lnTo>
                    <a:lnTo>
                      <a:pt x="2201" y="325"/>
                    </a:lnTo>
                    <a:lnTo>
                      <a:pt x="2202" y="302"/>
                    </a:lnTo>
                    <a:lnTo>
                      <a:pt x="2202" y="221"/>
                    </a:lnTo>
                    <a:lnTo>
                      <a:pt x="2202" y="205"/>
                    </a:lnTo>
                    <a:lnTo>
                      <a:pt x="2203" y="148"/>
                    </a:lnTo>
                    <a:lnTo>
                      <a:pt x="2204" y="142"/>
                    </a:lnTo>
                    <a:lnTo>
                      <a:pt x="2204" y="133"/>
                    </a:lnTo>
                    <a:lnTo>
                      <a:pt x="2204" y="134"/>
                    </a:lnTo>
                    <a:lnTo>
                      <a:pt x="2205" y="136"/>
                    </a:lnTo>
                    <a:lnTo>
                      <a:pt x="2205" y="160"/>
                    </a:lnTo>
                    <a:lnTo>
                      <a:pt x="2206" y="169"/>
                    </a:lnTo>
                    <a:lnTo>
                      <a:pt x="2206" y="218"/>
                    </a:lnTo>
                    <a:lnTo>
                      <a:pt x="2207" y="233"/>
                    </a:lnTo>
                    <a:lnTo>
                      <a:pt x="2207" y="298"/>
                    </a:lnTo>
                    <a:lnTo>
                      <a:pt x="2208" y="316"/>
                    </a:lnTo>
                    <a:lnTo>
                      <a:pt x="2208" y="386"/>
                    </a:lnTo>
                    <a:lnTo>
                      <a:pt x="2209" y="403"/>
                    </a:lnTo>
                    <a:lnTo>
                      <a:pt x="2209" y="468"/>
                    </a:lnTo>
                    <a:lnTo>
                      <a:pt x="2210" y="482"/>
                    </a:lnTo>
                    <a:lnTo>
                      <a:pt x="2210" y="531"/>
                    </a:lnTo>
                    <a:lnTo>
                      <a:pt x="2211" y="540"/>
                    </a:lnTo>
                    <a:lnTo>
                      <a:pt x="2211" y="567"/>
                    </a:lnTo>
                    <a:lnTo>
                      <a:pt x="2212" y="570"/>
                    </a:lnTo>
                    <a:lnTo>
                      <a:pt x="2212" y="574"/>
                    </a:lnTo>
                    <a:lnTo>
                      <a:pt x="2212" y="572"/>
                    </a:lnTo>
                    <a:lnTo>
                      <a:pt x="2213" y="569"/>
                    </a:lnTo>
                    <a:lnTo>
                      <a:pt x="2213" y="547"/>
                    </a:lnTo>
                    <a:lnTo>
                      <a:pt x="2214" y="539"/>
                    </a:lnTo>
                    <a:lnTo>
                      <a:pt x="2215" y="487"/>
                    </a:lnTo>
                    <a:lnTo>
                      <a:pt x="2215" y="475"/>
                    </a:lnTo>
                    <a:lnTo>
                      <a:pt x="2216" y="425"/>
                    </a:lnTo>
                    <a:lnTo>
                      <a:pt x="2216" y="412"/>
                    </a:lnTo>
                    <a:lnTo>
                      <a:pt x="2217" y="365"/>
                    </a:lnTo>
                    <a:lnTo>
                      <a:pt x="2217" y="354"/>
                    </a:lnTo>
                    <a:lnTo>
                      <a:pt x="2218" y="320"/>
                    </a:lnTo>
                    <a:lnTo>
                      <a:pt x="2218" y="314"/>
                    </a:lnTo>
                    <a:lnTo>
                      <a:pt x="2219" y="302"/>
                    </a:lnTo>
                    <a:lnTo>
                      <a:pt x="2219" y="303"/>
                    </a:lnTo>
                    <a:lnTo>
                      <a:pt x="2220" y="319"/>
                    </a:lnTo>
                    <a:lnTo>
                      <a:pt x="2220" y="327"/>
                    </a:lnTo>
                    <a:lnTo>
                      <a:pt x="2221" y="374"/>
                    </a:lnTo>
                    <a:lnTo>
                      <a:pt x="2221" y="389"/>
                    </a:lnTo>
                    <a:lnTo>
                      <a:pt x="2222" y="463"/>
                    </a:lnTo>
                    <a:lnTo>
                      <a:pt x="2222" y="485"/>
                    </a:lnTo>
                    <a:lnTo>
                      <a:pt x="2223" y="580"/>
                    </a:lnTo>
                    <a:lnTo>
                      <a:pt x="2223" y="606"/>
                    </a:lnTo>
                    <a:lnTo>
                      <a:pt x="2224" y="712"/>
                    </a:lnTo>
                    <a:lnTo>
                      <a:pt x="2224" y="739"/>
                    </a:lnTo>
                    <a:lnTo>
                      <a:pt x="2225" y="846"/>
                    </a:lnTo>
                    <a:lnTo>
                      <a:pt x="2225" y="871"/>
                    </a:lnTo>
                    <a:lnTo>
                      <a:pt x="2226" y="964"/>
                    </a:lnTo>
                    <a:lnTo>
                      <a:pt x="2226" y="984"/>
                    </a:lnTo>
                    <a:lnTo>
                      <a:pt x="2227" y="1066"/>
                    </a:lnTo>
                    <a:lnTo>
                      <a:pt x="2227" y="1078"/>
                    </a:lnTo>
                    <a:lnTo>
                      <a:pt x="2228" y="1107"/>
                    </a:lnTo>
                    <a:lnTo>
                      <a:pt x="2228" y="1109"/>
                    </a:lnTo>
                    <a:lnTo>
                      <a:pt x="2228" y="1110"/>
                    </a:lnTo>
                    <a:lnTo>
                      <a:pt x="2229" y="1101"/>
                    </a:lnTo>
                    <a:lnTo>
                      <a:pt x="2229" y="1093"/>
                    </a:lnTo>
                    <a:lnTo>
                      <a:pt x="2230" y="1048"/>
                    </a:lnTo>
                    <a:lnTo>
                      <a:pt x="2230" y="1032"/>
                    </a:lnTo>
                    <a:lnTo>
                      <a:pt x="2231" y="955"/>
                    </a:lnTo>
                    <a:lnTo>
                      <a:pt x="2231" y="933"/>
                    </a:lnTo>
                    <a:lnTo>
                      <a:pt x="2232" y="833"/>
                    </a:lnTo>
                    <a:lnTo>
                      <a:pt x="2232" y="806"/>
                    </a:lnTo>
                    <a:lnTo>
                      <a:pt x="2233" y="696"/>
                    </a:lnTo>
                    <a:lnTo>
                      <a:pt x="2233" y="668"/>
                    </a:lnTo>
                    <a:lnTo>
                      <a:pt x="2234" y="559"/>
                    </a:lnTo>
                    <a:lnTo>
                      <a:pt x="2234" y="533"/>
                    </a:lnTo>
                    <a:lnTo>
                      <a:pt x="2235" y="437"/>
                    </a:lnTo>
                    <a:lnTo>
                      <a:pt x="2235" y="416"/>
                    </a:lnTo>
                    <a:lnTo>
                      <a:pt x="2236" y="343"/>
                    </a:lnTo>
                    <a:lnTo>
                      <a:pt x="2236" y="329"/>
                    </a:lnTo>
                    <a:lnTo>
                      <a:pt x="2237" y="285"/>
                    </a:lnTo>
                    <a:lnTo>
                      <a:pt x="2237" y="278"/>
                    </a:lnTo>
                    <a:lnTo>
                      <a:pt x="2238" y="266"/>
                    </a:lnTo>
                    <a:lnTo>
                      <a:pt x="2238" y="267"/>
                    </a:lnTo>
                    <a:lnTo>
                      <a:pt x="2239" y="290"/>
                    </a:lnTo>
                    <a:lnTo>
                      <a:pt x="2239" y="298"/>
                    </a:lnTo>
                    <a:lnTo>
                      <a:pt x="2240" y="339"/>
                    </a:lnTo>
                    <a:lnTo>
                      <a:pt x="2240" y="351"/>
                    </a:lnTo>
                    <a:lnTo>
                      <a:pt x="2241" y="404"/>
                    </a:lnTo>
                    <a:lnTo>
                      <a:pt x="2241" y="417"/>
                    </a:lnTo>
                    <a:lnTo>
                      <a:pt x="2242" y="470"/>
                    </a:lnTo>
                    <a:lnTo>
                      <a:pt x="2242" y="482"/>
                    </a:lnTo>
                    <a:lnTo>
                      <a:pt x="2243" y="524"/>
                    </a:lnTo>
                    <a:lnTo>
                      <a:pt x="2243" y="533"/>
                    </a:lnTo>
                    <a:lnTo>
                      <a:pt x="2244" y="556"/>
                    </a:lnTo>
                    <a:lnTo>
                      <a:pt x="2244" y="559"/>
                    </a:lnTo>
                    <a:lnTo>
                      <a:pt x="2244" y="562"/>
                    </a:lnTo>
                    <a:lnTo>
                      <a:pt x="2245" y="559"/>
                    </a:lnTo>
                    <a:lnTo>
                      <a:pt x="2245" y="556"/>
                    </a:lnTo>
                    <a:lnTo>
                      <a:pt x="2246" y="531"/>
                    </a:lnTo>
                    <a:lnTo>
                      <a:pt x="2246" y="522"/>
                    </a:lnTo>
                    <a:lnTo>
                      <a:pt x="2247" y="476"/>
                    </a:lnTo>
                    <a:lnTo>
                      <a:pt x="2247" y="463"/>
                    </a:lnTo>
                    <a:lnTo>
                      <a:pt x="2248" y="402"/>
                    </a:lnTo>
                    <a:lnTo>
                      <a:pt x="2248" y="385"/>
                    </a:lnTo>
                    <a:lnTo>
                      <a:pt x="2249" y="320"/>
                    </a:lnTo>
                    <a:lnTo>
                      <a:pt x="2249" y="304"/>
                    </a:lnTo>
                    <a:lnTo>
                      <a:pt x="2250" y="244"/>
                    </a:lnTo>
                    <a:lnTo>
                      <a:pt x="2250" y="231"/>
                    </a:lnTo>
                    <a:lnTo>
                      <a:pt x="2251" y="181"/>
                    </a:lnTo>
                    <a:lnTo>
                      <a:pt x="2251" y="174"/>
                    </a:lnTo>
                    <a:lnTo>
                      <a:pt x="2252" y="164"/>
                    </a:lnTo>
                    <a:lnTo>
                      <a:pt x="2252" y="165"/>
                    </a:lnTo>
                    <a:lnTo>
                      <a:pt x="2253" y="187"/>
                    </a:lnTo>
                    <a:lnTo>
                      <a:pt x="2253" y="196"/>
                    </a:lnTo>
                    <a:lnTo>
                      <a:pt x="2254" y="251"/>
                    </a:lnTo>
                    <a:lnTo>
                      <a:pt x="2254" y="269"/>
                    </a:lnTo>
                    <a:lnTo>
                      <a:pt x="2255" y="354"/>
                    </a:lnTo>
                    <a:lnTo>
                      <a:pt x="2255" y="378"/>
                    </a:lnTo>
                    <a:lnTo>
                      <a:pt x="2256" y="485"/>
                    </a:lnTo>
                    <a:lnTo>
                      <a:pt x="2256" y="513"/>
                    </a:lnTo>
                    <a:lnTo>
                      <a:pt x="2257" y="631"/>
                    </a:lnTo>
                    <a:lnTo>
                      <a:pt x="2257" y="661"/>
                    </a:lnTo>
                    <a:lnTo>
                      <a:pt x="2258" y="778"/>
                    </a:lnTo>
                    <a:lnTo>
                      <a:pt x="2258" y="806"/>
                    </a:lnTo>
                    <a:lnTo>
                      <a:pt x="2259" y="909"/>
                    </a:lnTo>
                    <a:lnTo>
                      <a:pt x="2259" y="932"/>
                    </a:lnTo>
                    <a:lnTo>
                      <a:pt x="2260" y="1010"/>
                    </a:lnTo>
                    <a:lnTo>
                      <a:pt x="2260" y="1026"/>
                    </a:lnTo>
                    <a:lnTo>
                      <a:pt x="2261" y="1071"/>
                    </a:lnTo>
                    <a:lnTo>
                      <a:pt x="2261" y="1078"/>
                    </a:lnTo>
                    <a:lnTo>
                      <a:pt x="2262" y="1087"/>
                    </a:lnTo>
                    <a:lnTo>
                      <a:pt x="2262" y="1086"/>
                    </a:lnTo>
                    <a:lnTo>
                      <a:pt x="2262" y="1083"/>
                    </a:lnTo>
                    <a:lnTo>
                      <a:pt x="2263" y="1044"/>
                    </a:lnTo>
                    <a:lnTo>
                      <a:pt x="2263" y="1031"/>
                    </a:lnTo>
                    <a:lnTo>
                      <a:pt x="2264" y="966"/>
                    </a:lnTo>
                    <a:lnTo>
                      <a:pt x="2264" y="947"/>
                    </a:lnTo>
                    <a:lnTo>
                      <a:pt x="2265" y="862"/>
                    </a:lnTo>
                    <a:lnTo>
                      <a:pt x="2265" y="839"/>
                    </a:lnTo>
                    <a:lnTo>
                      <a:pt x="2266" y="744"/>
                    </a:lnTo>
                    <a:lnTo>
                      <a:pt x="2266" y="721"/>
                    </a:lnTo>
                    <a:lnTo>
                      <a:pt x="2267" y="629"/>
                    </a:lnTo>
                    <a:lnTo>
                      <a:pt x="2267" y="607"/>
                    </a:lnTo>
                    <a:lnTo>
                      <a:pt x="2268" y="529"/>
                    </a:lnTo>
                    <a:lnTo>
                      <a:pt x="2268" y="512"/>
                    </a:lnTo>
                    <a:lnTo>
                      <a:pt x="2269" y="456"/>
                    </a:lnTo>
                    <a:lnTo>
                      <a:pt x="2269" y="445"/>
                    </a:lnTo>
                    <a:lnTo>
                      <a:pt x="2270" y="416"/>
                    </a:lnTo>
                    <a:lnTo>
                      <a:pt x="2270" y="412"/>
                    </a:lnTo>
                    <a:lnTo>
                      <a:pt x="2270" y="409"/>
                    </a:lnTo>
                    <a:lnTo>
                      <a:pt x="2271" y="410"/>
                    </a:lnTo>
                    <a:lnTo>
                      <a:pt x="2271" y="413"/>
                    </a:lnTo>
                    <a:lnTo>
                      <a:pt x="2272" y="435"/>
                    </a:lnTo>
                    <a:lnTo>
                      <a:pt x="2272" y="443"/>
                    </a:lnTo>
                    <a:lnTo>
                      <a:pt x="2273" y="482"/>
                    </a:lnTo>
                    <a:lnTo>
                      <a:pt x="2273" y="493"/>
                    </a:lnTo>
                    <a:lnTo>
                      <a:pt x="2274" y="549"/>
                    </a:lnTo>
                    <a:lnTo>
                      <a:pt x="2274" y="560"/>
                    </a:lnTo>
                    <a:lnTo>
                      <a:pt x="2275" y="600"/>
                    </a:lnTo>
                    <a:lnTo>
                      <a:pt x="2275" y="608"/>
                    </a:lnTo>
                    <a:lnTo>
                      <a:pt x="2276" y="632"/>
                    </a:lnTo>
                    <a:lnTo>
                      <a:pt x="2276" y="636"/>
                    </a:lnTo>
                    <a:lnTo>
                      <a:pt x="2277" y="639"/>
                    </a:lnTo>
                    <a:lnTo>
                      <a:pt x="2277" y="637"/>
                    </a:lnTo>
                    <a:lnTo>
                      <a:pt x="2277" y="634"/>
                    </a:lnTo>
                    <a:lnTo>
                      <a:pt x="2278" y="610"/>
                    </a:lnTo>
                    <a:lnTo>
                      <a:pt x="2278" y="601"/>
                    </a:lnTo>
                    <a:lnTo>
                      <a:pt x="2279" y="551"/>
                    </a:lnTo>
                    <a:lnTo>
                      <a:pt x="2279" y="535"/>
                    </a:lnTo>
                    <a:lnTo>
                      <a:pt x="2280" y="465"/>
                    </a:lnTo>
                    <a:lnTo>
                      <a:pt x="2280" y="445"/>
                    </a:lnTo>
                    <a:lnTo>
                      <a:pt x="2281" y="363"/>
                    </a:lnTo>
                    <a:lnTo>
                      <a:pt x="2281" y="341"/>
                    </a:lnTo>
                    <a:lnTo>
                      <a:pt x="2282" y="256"/>
                    </a:lnTo>
                    <a:lnTo>
                      <a:pt x="2282" y="236"/>
                    </a:lnTo>
                    <a:lnTo>
                      <a:pt x="2283" y="162"/>
                    </a:lnTo>
                    <a:lnTo>
                      <a:pt x="2283" y="146"/>
                    </a:lnTo>
                    <a:lnTo>
                      <a:pt x="2284" y="92"/>
                    </a:lnTo>
                    <a:lnTo>
                      <a:pt x="2284" y="83"/>
                    </a:lnTo>
                    <a:lnTo>
                      <a:pt x="2285" y="59"/>
                    </a:lnTo>
                    <a:lnTo>
                      <a:pt x="2285" y="58"/>
                    </a:lnTo>
                    <a:lnTo>
                      <a:pt x="2286" y="77"/>
                    </a:lnTo>
                    <a:lnTo>
                      <a:pt x="2286" y="87"/>
                    </a:lnTo>
                    <a:lnTo>
                      <a:pt x="2287" y="141"/>
                    </a:lnTo>
                    <a:lnTo>
                      <a:pt x="2287" y="159"/>
                    </a:lnTo>
                    <a:lnTo>
                      <a:pt x="2288" y="246"/>
                    </a:lnTo>
                    <a:lnTo>
                      <a:pt x="2288" y="270"/>
                    </a:lnTo>
                    <a:lnTo>
                      <a:pt x="2289" y="379"/>
                    </a:lnTo>
                    <a:lnTo>
                      <a:pt x="2289" y="408"/>
                    </a:lnTo>
                    <a:lnTo>
                      <a:pt x="2290" y="529"/>
                    </a:lnTo>
                    <a:lnTo>
                      <a:pt x="2290" y="559"/>
                    </a:lnTo>
                    <a:lnTo>
                      <a:pt x="2291" y="679"/>
                    </a:lnTo>
                    <a:lnTo>
                      <a:pt x="2291" y="707"/>
                    </a:lnTo>
                    <a:lnTo>
                      <a:pt x="2292" y="812"/>
                    </a:lnTo>
                    <a:lnTo>
                      <a:pt x="2292" y="836"/>
                    </a:lnTo>
                    <a:lnTo>
                      <a:pt x="2293" y="917"/>
                    </a:lnTo>
                    <a:lnTo>
                      <a:pt x="2293" y="934"/>
                    </a:lnTo>
                    <a:lnTo>
                      <a:pt x="2294" y="983"/>
                    </a:lnTo>
                    <a:lnTo>
                      <a:pt x="2294" y="991"/>
                    </a:lnTo>
                    <a:lnTo>
                      <a:pt x="2295" y="1005"/>
                    </a:lnTo>
                    <a:lnTo>
                      <a:pt x="2295" y="1004"/>
                    </a:lnTo>
                    <a:lnTo>
                      <a:pt x="2296" y="985"/>
                    </a:lnTo>
                    <a:lnTo>
                      <a:pt x="2296" y="976"/>
                    </a:lnTo>
                    <a:lnTo>
                      <a:pt x="2297" y="929"/>
                    </a:lnTo>
                    <a:lnTo>
                      <a:pt x="2297" y="914"/>
                    </a:lnTo>
                    <a:lnTo>
                      <a:pt x="2298" y="829"/>
                    </a:lnTo>
                    <a:lnTo>
                      <a:pt x="2298" y="811"/>
                    </a:lnTo>
                    <a:lnTo>
                      <a:pt x="2299" y="736"/>
                    </a:lnTo>
                    <a:lnTo>
                      <a:pt x="2300" y="717"/>
                    </a:lnTo>
                    <a:lnTo>
                      <a:pt x="2300" y="647"/>
                    </a:lnTo>
                    <a:lnTo>
                      <a:pt x="2301" y="631"/>
                    </a:lnTo>
                    <a:lnTo>
                      <a:pt x="2301" y="576"/>
                    </a:lnTo>
                    <a:lnTo>
                      <a:pt x="2302" y="565"/>
                    </a:lnTo>
                    <a:lnTo>
                      <a:pt x="2302" y="532"/>
                    </a:lnTo>
                    <a:lnTo>
                      <a:pt x="2303" y="527"/>
                    </a:lnTo>
                    <a:lnTo>
                      <a:pt x="2303" y="520"/>
                    </a:lnTo>
                    <a:lnTo>
                      <a:pt x="2303" y="520"/>
                    </a:lnTo>
                    <a:lnTo>
                      <a:pt x="2304" y="521"/>
                    </a:lnTo>
                    <a:lnTo>
                      <a:pt x="2304" y="537"/>
                    </a:lnTo>
                    <a:lnTo>
                      <a:pt x="2305" y="544"/>
                    </a:lnTo>
                    <a:lnTo>
                      <a:pt x="2305" y="580"/>
                    </a:lnTo>
                    <a:lnTo>
                      <a:pt x="2306" y="591"/>
                    </a:lnTo>
                    <a:lnTo>
                      <a:pt x="2306" y="637"/>
                    </a:lnTo>
                    <a:lnTo>
                      <a:pt x="2307" y="649"/>
                    </a:lnTo>
                    <a:lnTo>
                      <a:pt x="2307" y="697"/>
                    </a:lnTo>
                    <a:lnTo>
                      <a:pt x="2308" y="707"/>
                    </a:lnTo>
                    <a:lnTo>
                      <a:pt x="2308" y="745"/>
                    </a:lnTo>
                    <a:lnTo>
                      <a:pt x="2309" y="752"/>
                    </a:lnTo>
                    <a:lnTo>
                      <a:pt x="2309" y="770"/>
                    </a:lnTo>
                    <a:lnTo>
                      <a:pt x="2309" y="772"/>
                    </a:lnTo>
                    <a:lnTo>
                      <a:pt x="2310" y="772"/>
                    </a:lnTo>
                    <a:lnTo>
                      <a:pt x="2310" y="758"/>
                    </a:lnTo>
                    <a:lnTo>
                      <a:pt x="2311" y="751"/>
                    </a:lnTo>
                    <a:lnTo>
                      <a:pt x="2311" y="707"/>
                    </a:lnTo>
                    <a:lnTo>
                      <a:pt x="2312" y="693"/>
                    </a:lnTo>
                    <a:lnTo>
                      <a:pt x="2312" y="623"/>
                    </a:lnTo>
                    <a:lnTo>
                      <a:pt x="2313" y="602"/>
                    </a:lnTo>
                    <a:lnTo>
                      <a:pt x="2313" y="511"/>
                    </a:lnTo>
                    <a:lnTo>
                      <a:pt x="2314" y="486"/>
                    </a:lnTo>
                    <a:lnTo>
                      <a:pt x="2314" y="384"/>
                    </a:lnTo>
                    <a:lnTo>
                      <a:pt x="2315" y="358"/>
                    </a:lnTo>
                    <a:lnTo>
                      <a:pt x="2315" y="255"/>
                    </a:lnTo>
                    <a:lnTo>
                      <a:pt x="2316" y="231"/>
                    </a:lnTo>
                    <a:lnTo>
                      <a:pt x="2316" y="142"/>
                    </a:lnTo>
                    <a:lnTo>
                      <a:pt x="2317" y="122"/>
                    </a:lnTo>
                    <a:lnTo>
                      <a:pt x="2317" y="56"/>
                    </a:lnTo>
                    <a:lnTo>
                      <a:pt x="2318" y="43"/>
                    </a:lnTo>
                    <a:lnTo>
                      <a:pt x="2318" y="10"/>
                    </a:lnTo>
                    <a:lnTo>
                      <a:pt x="2319" y="6"/>
                    </a:lnTo>
                    <a:lnTo>
                      <a:pt x="2319" y="4"/>
                    </a:lnTo>
                    <a:lnTo>
                      <a:pt x="2319" y="10"/>
                    </a:lnTo>
                    <a:lnTo>
                      <a:pt x="2320" y="16"/>
                    </a:lnTo>
                    <a:lnTo>
                      <a:pt x="2320" y="57"/>
                    </a:lnTo>
                    <a:lnTo>
                      <a:pt x="2321" y="71"/>
                    </a:lnTo>
                    <a:lnTo>
                      <a:pt x="2321" y="145"/>
                    </a:lnTo>
                    <a:lnTo>
                      <a:pt x="2321" y="167"/>
                    </a:lnTo>
                    <a:lnTo>
                      <a:pt x="2322" y="293"/>
                    </a:lnTo>
                    <a:lnTo>
                      <a:pt x="2323" y="320"/>
                    </a:lnTo>
                    <a:lnTo>
                      <a:pt x="2323" y="434"/>
                    </a:lnTo>
                    <a:lnTo>
                      <a:pt x="2324" y="463"/>
                    </a:lnTo>
                    <a:lnTo>
                      <a:pt x="2324" y="575"/>
                    </a:lnTo>
                    <a:lnTo>
                      <a:pt x="2325" y="601"/>
                    </a:lnTo>
                    <a:lnTo>
                      <a:pt x="2325" y="700"/>
                    </a:lnTo>
                    <a:lnTo>
                      <a:pt x="2326" y="722"/>
                    </a:lnTo>
                    <a:lnTo>
                      <a:pt x="2326" y="797"/>
                    </a:lnTo>
                    <a:lnTo>
                      <a:pt x="2327" y="813"/>
                    </a:lnTo>
                    <a:lnTo>
                      <a:pt x="2328" y="858"/>
                    </a:lnTo>
                    <a:lnTo>
                      <a:pt x="2328" y="866"/>
                    </a:lnTo>
                    <a:lnTo>
                      <a:pt x="2329" y="880"/>
                    </a:lnTo>
                    <a:lnTo>
                      <a:pt x="2329" y="879"/>
                    </a:lnTo>
                    <a:lnTo>
                      <a:pt x="2330" y="863"/>
                    </a:lnTo>
                    <a:lnTo>
                      <a:pt x="2330" y="856"/>
                    </a:lnTo>
                    <a:lnTo>
                      <a:pt x="2331" y="817"/>
                    </a:lnTo>
                    <a:lnTo>
                      <a:pt x="2331" y="805"/>
                    </a:lnTo>
                    <a:lnTo>
                      <a:pt x="2332" y="751"/>
                    </a:lnTo>
                    <a:lnTo>
                      <a:pt x="2332" y="737"/>
                    </a:lnTo>
                    <a:lnTo>
                      <a:pt x="2333" y="680"/>
                    </a:lnTo>
                    <a:lnTo>
                      <a:pt x="2333" y="666"/>
                    </a:lnTo>
                    <a:lnTo>
                      <a:pt x="2334" y="605"/>
                    </a:lnTo>
                    <a:lnTo>
                      <a:pt x="2334" y="596"/>
                    </a:lnTo>
                    <a:lnTo>
                      <a:pt x="2335" y="566"/>
                    </a:lnTo>
                    <a:lnTo>
                      <a:pt x="2335" y="561"/>
                    </a:lnTo>
                    <a:lnTo>
                      <a:pt x="2336" y="554"/>
                    </a:lnTo>
                    <a:lnTo>
                      <a:pt x="2336" y="555"/>
                    </a:lnTo>
                    <a:lnTo>
                      <a:pt x="2336" y="556"/>
                    </a:lnTo>
                    <a:lnTo>
                      <a:pt x="2337" y="574"/>
                    </a:lnTo>
                    <a:lnTo>
                      <a:pt x="2337" y="581"/>
                    </a:lnTo>
                    <a:lnTo>
                      <a:pt x="2338" y="621"/>
                    </a:lnTo>
                    <a:lnTo>
                      <a:pt x="2338" y="634"/>
                    </a:lnTo>
                    <a:lnTo>
                      <a:pt x="2339" y="689"/>
                    </a:lnTo>
                    <a:lnTo>
                      <a:pt x="2339" y="704"/>
                    </a:lnTo>
                    <a:lnTo>
                      <a:pt x="2340" y="765"/>
                    </a:lnTo>
                    <a:lnTo>
                      <a:pt x="2340" y="780"/>
                    </a:lnTo>
                    <a:lnTo>
                      <a:pt x="2341" y="837"/>
                    </a:lnTo>
                    <a:lnTo>
                      <a:pt x="2341" y="849"/>
                    </a:lnTo>
                    <a:lnTo>
                      <a:pt x="2342" y="890"/>
                    </a:lnTo>
                    <a:lnTo>
                      <a:pt x="2342" y="898"/>
                    </a:lnTo>
                    <a:lnTo>
                      <a:pt x="2343" y="914"/>
                    </a:lnTo>
                    <a:lnTo>
                      <a:pt x="2343" y="914"/>
                    </a:lnTo>
                    <a:lnTo>
                      <a:pt x="2344" y="899"/>
                    </a:lnTo>
                    <a:lnTo>
                      <a:pt x="2344" y="891"/>
                    </a:lnTo>
                    <a:lnTo>
                      <a:pt x="2345" y="844"/>
                    </a:lnTo>
                    <a:lnTo>
                      <a:pt x="2345" y="828"/>
                    </a:lnTo>
                    <a:lnTo>
                      <a:pt x="2346" y="728"/>
                    </a:lnTo>
                    <a:lnTo>
                      <a:pt x="2346" y="704"/>
                    </a:lnTo>
                    <a:lnTo>
                      <a:pt x="2347" y="599"/>
                    </a:lnTo>
                    <a:lnTo>
                      <a:pt x="2347" y="571"/>
                    </a:lnTo>
                    <a:lnTo>
                      <a:pt x="2348" y="455"/>
                    </a:lnTo>
                    <a:lnTo>
                      <a:pt x="2348" y="426"/>
                    </a:lnTo>
                    <a:lnTo>
                      <a:pt x="2349" y="311"/>
                    </a:lnTo>
                    <a:lnTo>
                      <a:pt x="2349" y="284"/>
                    </a:lnTo>
                    <a:lnTo>
                      <a:pt x="2350" y="183"/>
                    </a:lnTo>
                    <a:lnTo>
                      <a:pt x="2350" y="160"/>
                    </a:lnTo>
                    <a:lnTo>
                      <a:pt x="2351" y="84"/>
                    </a:lnTo>
                    <a:lnTo>
                      <a:pt x="2351" y="69"/>
                    </a:lnTo>
                    <a:lnTo>
                      <a:pt x="2352" y="25"/>
                    </a:lnTo>
                    <a:lnTo>
                      <a:pt x="2352" y="19"/>
                    </a:lnTo>
                    <a:lnTo>
                      <a:pt x="2352" y="12"/>
                    </a:lnTo>
                    <a:lnTo>
                      <a:pt x="2353" y="13"/>
                    </a:lnTo>
                    <a:lnTo>
                      <a:pt x="2353" y="16"/>
                    </a:lnTo>
                    <a:lnTo>
                      <a:pt x="2354" y="47"/>
                    </a:lnTo>
                    <a:lnTo>
                      <a:pt x="2354" y="59"/>
                    </a:lnTo>
                    <a:lnTo>
                      <a:pt x="2355" y="122"/>
                    </a:lnTo>
                    <a:lnTo>
                      <a:pt x="2355" y="141"/>
                    </a:lnTo>
                    <a:lnTo>
                      <a:pt x="2356" y="226"/>
                    </a:lnTo>
                    <a:lnTo>
                      <a:pt x="2356" y="250"/>
                    </a:lnTo>
                    <a:lnTo>
                      <a:pt x="2357" y="348"/>
                    </a:lnTo>
                    <a:lnTo>
                      <a:pt x="2357" y="373"/>
                    </a:lnTo>
                    <a:lnTo>
                      <a:pt x="2358" y="495"/>
                    </a:lnTo>
                    <a:lnTo>
                      <a:pt x="2358" y="518"/>
                    </a:lnTo>
                    <a:lnTo>
                      <a:pt x="2359" y="601"/>
                    </a:lnTo>
                    <a:lnTo>
                      <a:pt x="2359" y="619"/>
                    </a:lnTo>
                    <a:lnTo>
                      <a:pt x="2360" y="680"/>
                    </a:lnTo>
                    <a:lnTo>
                      <a:pt x="2360" y="692"/>
                    </a:lnTo>
                    <a:lnTo>
                      <a:pt x="2361" y="725"/>
                    </a:lnTo>
                    <a:lnTo>
                      <a:pt x="2361" y="730"/>
                    </a:lnTo>
                    <a:lnTo>
                      <a:pt x="2362" y="736"/>
                    </a:lnTo>
                    <a:lnTo>
                      <a:pt x="2362" y="735"/>
                    </a:lnTo>
                    <a:lnTo>
                      <a:pt x="2362" y="733"/>
                    </a:lnTo>
                    <a:lnTo>
                      <a:pt x="2363" y="713"/>
                    </a:lnTo>
                    <a:lnTo>
                      <a:pt x="2363" y="706"/>
                    </a:lnTo>
                    <a:lnTo>
                      <a:pt x="2364" y="668"/>
                    </a:lnTo>
                    <a:lnTo>
                      <a:pt x="2364" y="657"/>
                    </a:lnTo>
                    <a:lnTo>
                      <a:pt x="2365" y="611"/>
                    </a:lnTo>
                    <a:lnTo>
                      <a:pt x="2365" y="600"/>
                    </a:lnTo>
                    <a:lnTo>
                      <a:pt x="2366" y="556"/>
                    </a:lnTo>
                    <a:lnTo>
                      <a:pt x="2366" y="546"/>
                    </a:lnTo>
                    <a:lnTo>
                      <a:pt x="2367" y="515"/>
                    </a:lnTo>
                    <a:lnTo>
                      <a:pt x="2367" y="509"/>
                    </a:lnTo>
                    <a:lnTo>
                      <a:pt x="2368" y="497"/>
                    </a:lnTo>
                    <a:lnTo>
                      <a:pt x="2368" y="498"/>
                    </a:lnTo>
                    <a:lnTo>
                      <a:pt x="2369" y="511"/>
                    </a:lnTo>
                    <a:lnTo>
                      <a:pt x="2369" y="518"/>
                    </a:lnTo>
                    <a:lnTo>
                      <a:pt x="2370" y="570"/>
                    </a:lnTo>
                    <a:lnTo>
                      <a:pt x="2370" y="583"/>
                    </a:lnTo>
                    <a:lnTo>
                      <a:pt x="2371" y="648"/>
                    </a:lnTo>
                    <a:lnTo>
                      <a:pt x="2371" y="666"/>
                    </a:lnTo>
                    <a:lnTo>
                      <a:pt x="2372" y="744"/>
                    </a:lnTo>
                    <a:lnTo>
                      <a:pt x="2372" y="764"/>
                    </a:lnTo>
                    <a:lnTo>
                      <a:pt x="2373" y="843"/>
                    </a:lnTo>
                    <a:lnTo>
                      <a:pt x="2373" y="863"/>
                    </a:lnTo>
                    <a:lnTo>
                      <a:pt x="2374" y="933"/>
                    </a:lnTo>
                    <a:lnTo>
                      <a:pt x="2374" y="949"/>
                    </a:lnTo>
                    <a:lnTo>
                      <a:pt x="2375" y="999"/>
                    </a:lnTo>
                    <a:lnTo>
                      <a:pt x="2375" y="1008"/>
                    </a:lnTo>
                    <a:lnTo>
                      <a:pt x="2376" y="1029"/>
                    </a:lnTo>
                    <a:lnTo>
                      <a:pt x="2376" y="1030"/>
                    </a:lnTo>
                    <a:lnTo>
                      <a:pt x="2377" y="1017"/>
                    </a:lnTo>
                    <a:lnTo>
                      <a:pt x="2377" y="1009"/>
                    </a:lnTo>
                    <a:lnTo>
                      <a:pt x="2378" y="960"/>
                    </a:lnTo>
                    <a:lnTo>
                      <a:pt x="2378" y="944"/>
                    </a:lnTo>
                    <a:lnTo>
                      <a:pt x="2379" y="863"/>
                    </a:lnTo>
                    <a:lnTo>
                      <a:pt x="2379" y="839"/>
                    </a:lnTo>
                    <a:lnTo>
                      <a:pt x="2380" y="734"/>
                    </a:lnTo>
                    <a:lnTo>
                      <a:pt x="2380" y="705"/>
                    </a:lnTo>
                    <a:lnTo>
                      <a:pt x="2381" y="555"/>
                    </a:lnTo>
                    <a:lnTo>
                      <a:pt x="2381" y="525"/>
                    </a:lnTo>
                    <a:lnTo>
                      <a:pt x="2382" y="405"/>
                    </a:lnTo>
                    <a:lnTo>
                      <a:pt x="2382" y="376"/>
                    </a:lnTo>
                    <a:lnTo>
                      <a:pt x="2383" y="271"/>
                    </a:lnTo>
                    <a:lnTo>
                      <a:pt x="2383" y="247"/>
                    </a:lnTo>
                    <a:lnTo>
                      <a:pt x="2384" y="166"/>
                    </a:lnTo>
                    <a:lnTo>
                      <a:pt x="2384" y="150"/>
                    </a:lnTo>
                    <a:lnTo>
                      <a:pt x="2385" y="101"/>
                    </a:lnTo>
                    <a:lnTo>
                      <a:pt x="2385" y="93"/>
                    </a:lnTo>
                    <a:lnTo>
                      <a:pt x="2386" y="80"/>
                    </a:lnTo>
                    <a:lnTo>
                      <a:pt x="2386" y="81"/>
                    </a:lnTo>
                    <a:lnTo>
                      <a:pt x="2387" y="102"/>
                    </a:lnTo>
                    <a:lnTo>
                      <a:pt x="2387" y="111"/>
                    </a:lnTo>
                    <a:lnTo>
                      <a:pt x="2388" y="162"/>
                    </a:lnTo>
                    <a:lnTo>
                      <a:pt x="2388" y="177"/>
                    </a:lnTo>
                    <a:lnTo>
                      <a:pt x="2389" y="247"/>
                    </a:lnTo>
                    <a:lnTo>
                      <a:pt x="2389" y="267"/>
                    </a:lnTo>
                    <a:lnTo>
                      <a:pt x="2390" y="346"/>
                    </a:lnTo>
                    <a:lnTo>
                      <a:pt x="2390" y="367"/>
                    </a:lnTo>
                    <a:lnTo>
                      <a:pt x="2391" y="444"/>
                    </a:lnTo>
                    <a:lnTo>
                      <a:pt x="2391" y="462"/>
                    </a:lnTo>
                    <a:lnTo>
                      <a:pt x="2392" y="527"/>
                    </a:lnTo>
                    <a:lnTo>
                      <a:pt x="2392" y="541"/>
                    </a:lnTo>
                    <a:lnTo>
                      <a:pt x="2393" y="592"/>
                    </a:lnTo>
                    <a:lnTo>
                      <a:pt x="2393" y="599"/>
                    </a:lnTo>
                    <a:lnTo>
                      <a:pt x="2394" y="612"/>
                    </a:lnTo>
                    <a:lnTo>
                      <a:pt x="2394" y="613"/>
                    </a:lnTo>
                    <a:lnTo>
                      <a:pt x="2395" y="601"/>
                    </a:lnTo>
                    <a:lnTo>
                      <a:pt x="2395" y="596"/>
                    </a:lnTo>
                    <a:lnTo>
                      <a:pt x="2396" y="564"/>
                    </a:lnTo>
                    <a:lnTo>
                      <a:pt x="2396" y="554"/>
                    </a:lnTo>
                    <a:lnTo>
                      <a:pt x="2397" y="510"/>
                    </a:lnTo>
                    <a:lnTo>
                      <a:pt x="2397" y="499"/>
                    </a:lnTo>
                    <a:lnTo>
                      <a:pt x="2398" y="453"/>
                    </a:lnTo>
                    <a:lnTo>
                      <a:pt x="2398" y="442"/>
                    </a:lnTo>
                    <a:lnTo>
                      <a:pt x="2399" y="404"/>
                    </a:lnTo>
                    <a:lnTo>
                      <a:pt x="2399" y="397"/>
                    </a:lnTo>
                    <a:lnTo>
                      <a:pt x="2400" y="377"/>
                    </a:lnTo>
                    <a:lnTo>
                      <a:pt x="2400" y="375"/>
                    </a:lnTo>
                    <a:lnTo>
                      <a:pt x="2401" y="374"/>
                    </a:lnTo>
                    <a:lnTo>
                      <a:pt x="2401" y="380"/>
                    </a:lnTo>
                    <a:lnTo>
                      <a:pt x="2401" y="385"/>
                    </a:lnTo>
                    <a:lnTo>
                      <a:pt x="2402" y="418"/>
                    </a:lnTo>
                    <a:lnTo>
                      <a:pt x="2402" y="430"/>
                    </a:lnTo>
                    <a:lnTo>
                      <a:pt x="2403" y="491"/>
                    </a:lnTo>
                    <a:lnTo>
                      <a:pt x="2403" y="509"/>
                    </a:lnTo>
                    <a:lnTo>
                      <a:pt x="2404" y="593"/>
                    </a:lnTo>
                    <a:lnTo>
                      <a:pt x="2404" y="615"/>
                    </a:lnTo>
                    <a:lnTo>
                      <a:pt x="2405" y="737"/>
                    </a:lnTo>
                    <a:lnTo>
                      <a:pt x="2405" y="762"/>
                    </a:lnTo>
                    <a:lnTo>
                      <a:pt x="2406" y="860"/>
                    </a:lnTo>
                    <a:lnTo>
                      <a:pt x="2406" y="884"/>
                    </a:lnTo>
                    <a:lnTo>
                      <a:pt x="2407" y="969"/>
                    </a:lnTo>
                    <a:lnTo>
                      <a:pt x="2407" y="988"/>
                    </a:lnTo>
                    <a:lnTo>
                      <a:pt x="2408" y="1051"/>
                    </a:lnTo>
                    <a:lnTo>
                      <a:pt x="2408" y="1063"/>
                    </a:lnTo>
                    <a:lnTo>
                      <a:pt x="2409" y="1094"/>
                    </a:lnTo>
                    <a:lnTo>
                      <a:pt x="2409" y="1097"/>
                    </a:lnTo>
                    <a:lnTo>
                      <a:pt x="2410" y="1098"/>
                    </a:lnTo>
                    <a:lnTo>
                      <a:pt x="2410" y="1091"/>
                    </a:lnTo>
                    <a:lnTo>
                      <a:pt x="2410" y="1085"/>
                    </a:lnTo>
                    <a:lnTo>
                      <a:pt x="2411" y="1041"/>
                    </a:lnTo>
                    <a:lnTo>
                      <a:pt x="2411" y="1026"/>
                    </a:lnTo>
                    <a:lnTo>
                      <a:pt x="2412" y="950"/>
                    </a:lnTo>
                    <a:lnTo>
                      <a:pt x="2413" y="928"/>
                    </a:lnTo>
                    <a:lnTo>
                      <a:pt x="2413" y="826"/>
                    </a:lnTo>
                    <a:lnTo>
                      <a:pt x="2414" y="799"/>
                    </a:lnTo>
                    <a:lnTo>
                      <a:pt x="2414" y="684"/>
                    </a:lnTo>
                    <a:lnTo>
                      <a:pt x="2415" y="655"/>
                    </a:lnTo>
                    <a:lnTo>
                      <a:pt x="2415" y="539"/>
                    </a:lnTo>
                    <a:lnTo>
                      <a:pt x="2416" y="511"/>
                    </a:lnTo>
                    <a:lnTo>
                      <a:pt x="2416" y="406"/>
                    </a:lnTo>
                    <a:lnTo>
                      <a:pt x="2416" y="382"/>
                    </a:lnTo>
                    <a:lnTo>
                      <a:pt x="2417" y="282"/>
                    </a:lnTo>
                    <a:lnTo>
                      <a:pt x="2418" y="266"/>
                    </a:lnTo>
                    <a:lnTo>
                      <a:pt x="2418" y="219"/>
                    </a:lnTo>
                    <a:lnTo>
                      <a:pt x="2419" y="211"/>
                    </a:lnTo>
                    <a:lnTo>
                      <a:pt x="2419" y="196"/>
                    </a:lnTo>
                    <a:lnTo>
                      <a:pt x="2420" y="196"/>
                    </a:lnTo>
                    <a:lnTo>
                      <a:pt x="2420" y="213"/>
                    </a:lnTo>
                    <a:lnTo>
                      <a:pt x="2421" y="220"/>
                    </a:lnTo>
                    <a:lnTo>
                      <a:pt x="2421" y="261"/>
                    </a:lnTo>
                    <a:lnTo>
                      <a:pt x="2422" y="273"/>
                    </a:lnTo>
                    <a:lnTo>
                      <a:pt x="2422" y="330"/>
                    </a:lnTo>
                    <a:lnTo>
                      <a:pt x="2423" y="345"/>
                    </a:lnTo>
                    <a:lnTo>
                      <a:pt x="2423" y="406"/>
                    </a:lnTo>
                    <a:lnTo>
                      <a:pt x="2424" y="421"/>
                    </a:lnTo>
                    <a:lnTo>
                      <a:pt x="2424" y="476"/>
                    </a:lnTo>
                    <a:lnTo>
                      <a:pt x="2425" y="489"/>
                    </a:lnTo>
                    <a:lnTo>
                      <a:pt x="2425" y="529"/>
                    </a:lnTo>
                    <a:lnTo>
                      <a:pt x="2426" y="536"/>
                    </a:lnTo>
                    <a:lnTo>
                      <a:pt x="2426" y="554"/>
                    </a:lnTo>
                    <a:lnTo>
                      <a:pt x="2427" y="555"/>
                    </a:lnTo>
                    <a:lnTo>
                      <a:pt x="2427" y="556"/>
                    </a:lnTo>
                    <a:lnTo>
                      <a:pt x="2427" y="549"/>
                    </a:lnTo>
                    <a:lnTo>
                      <a:pt x="2428" y="544"/>
                    </a:lnTo>
                    <a:lnTo>
                      <a:pt x="2428" y="515"/>
                    </a:lnTo>
                    <a:lnTo>
                      <a:pt x="2428" y="505"/>
                    </a:lnTo>
                    <a:lnTo>
                      <a:pt x="2429" y="444"/>
                    </a:lnTo>
                    <a:lnTo>
                      <a:pt x="2430" y="430"/>
                    </a:lnTo>
                    <a:lnTo>
                      <a:pt x="2430" y="373"/>
                    </a:lnTo>
                    <a:lnTo>
                      <a:pt x="2431" y="359"/>
                    </a:lnTo>
                    <a:lnTo>
                      <a:pt x="2431" y="305"/>
                    </a:lnTo>
                    <a:lnTo>
                      <a:pt x="2432" y="293"/>
                    </a:lnTo>
                    <a:lnTo>
                      <a:pt x="2432" y="254"/>
                    </a:lnTo>
                    <a:lnTo>
                      <a:pt x="2433" y="247"/>
                    </a:lnTo>
                    <a:lnTo>
                      <a:pt x="2433" y="231"/>
                    </a:lnTo>
                    <a:lnTo>
                      <a:pt x="2434" y="230"/>
                    </a:lnTo>
                    <a:lnTo>
                      <a:pt x="2434" y="244"/>
                    </a:lnTo>
                    <a:lnTo>
                      <a:pt x="2435" y="252"/>
                    </a:lnTo>
                    <a:lnTo>
                      <a:pt x="2435" y="297"/>
                    </a:lnTo>
                    <a:lnTo>
                      <a:pt x="2436" y="313"/>
                    </a:lnTo>
                    <a:lnTo>
                      <a:pt x="2436" y="388"/>
                    </a:lnTo>
                    <a:lnTo>
                      <a:pt x="2437" y="410"/>
                    </a:lnTo>
                    <a:lnTo>
                      <a:pt x="2437" y="509"/>
                    </a:lnTo>
                    <a:lnTo>
                      <a:pt x="2438" y="535"/>
                    </a:lnTo>
                    <a:lnTo>
                      <a:pt x="2438" y="648"/>
                    </a:lnTo>
                    <a:lnTo>
                      <a:pt x="2439" y="676"/>
                    </a:lnTo>
                    <a:lnTo>
                      <a:pt x="2439" y="790"/>
                    </a:lnTo>
                    <a:lnTo>
                      <a:pt x="2440" y="817"/>
                    </a:lnTo>
                    <a:lnTo>
                      <a:pt x="2441" y="920"/>
                    </a:lnTo>
                    <a:lnTo>
                      <a:pt x="2441" y="943"/>
                    </a:lnTo>
                    <a:lnTo>
                      <a:pt x="2442" y="1039"/>
                    </a:lnTo>
                    <a:lnTo>
                      <a:pt x="2442" y="1054"/>
                    </a:lnTo>
                    <a:lnTo>
                      <a:pt x="2443" y="1094"/>
                    </a:lnTo>
                    <a:lnTo>
                      <a:pt x="2443" y="1100"/>
                    </a:lnTo>
                    <a:lnTo>
                      <a:pt x="2443" y="1106"/>
                    </a:lnTo>
                    <a:lnTo>
                      <a:pt x="2444" y="1104"/>
                    </a:lnTo>
                    <a:lnTo>
                      <a:pt x="2444" y="1100"/>
                    </a:lnTo>
                    <a:lnTo>
                      <a:pt x="2445" y="1067"/>
                    </a:lnTo>
                    <a:lnTo>
                      <a:pt x="2445" y="1054"/>
                    </a:lnTo>
                    <a:lnTo>
                      <a:pt x="2446" y="988"/>
                    </a:lnTo>
                    <a:lnTo>
                      <a:pt x="2446" y="968"/>
                    </a:lnTo>
                    <a:lnTo>
                      <a:pt x="2447" y="879"/>
                    </a:lnTo>
                    <a:lnTo>
                      <a:pt x="2447" y="855"/>
                    </a:lnTo>
                    <a:lnTo>
                      <a:pt x="2448" y="752"/>
                    </a:lnTo>
                    <a:lnTo>
                      <a:pt x="2448" y="726"/>
                    </a:lnTo>
                    <a:lnTo>
                      <a:pt x="2449" y="624"/>
                    </a:lnTo>
                    <a:lnTo>
                      <a:pt x="2449" y="599"/>
                    </a:lnTo>
                    <a:lnTo>
                      <a:pt x="2450" y="508"/>
                    </a:lnTo>
                    <a:lnTo>
                      <a:pt x="2450" y="487"/>
                    </a:lnTo>
                    <a:lnTo>
                      <a:pt x="2451" y="417"/>
                    </a:lnTo>
                    <a:lnTo>
                      <a:pt x="2451" y="403"/>
                    </a:lnTo>
                    <a:lnTo>
                      <a:pt x="2452" y="359"/>
                    </a:lnTo>
                    <a:lnTo>
                      <a:pt x="2452" y="352"/>
                    </a:lnTo>
                    <a:lnTo>
                      <a:pt x="2453" y="339"/>
                    </a:lnTo>
                    <a:lnTo>
                      <a:pt x="2453" y="339"/>
                    </a:lnTo>
                    <a:lnTo>
                      <a:pt x="2453" y="340"/>
                    </a:lnTo>
                    <a:lnTo>
                      <a:pt x="2454" y="358"/>
                    </a:lnTo>
                    <a:lnTo>
                      <a:pt x="2454" y="365"/>
                    </a:lnTo>
                    <a:lnTo>
                      <a:pt x="2455" y="403"/>
                    </a:lnTo>
                    <a:lnTo>
                      <a:pt x="2455" y="414"/>
                    </a:lnTo>
                    <a:lnTo>
                      <a:pt x="2456" y="461"/>
                    </a:lnTo>
                    <a:lnTo>
                      <a:pt x="2456" y="473"/>
                    </a:lnTo>
                    <a:lnTo>
                      <a:pt x="2457" y="520"/>
                    </a:lnTo>
                    <a:lnTo>
                      <a:pt x="2457" y="530"/>
                    </a:lnTo>
                    <a:lnTo>
                      <a:pt x="2458" y="566"/>
                    </a:lnTo>
                    <a:lnTo>
                      <a:pt x="2458" y="573"/>
                    </a:lnTo>
                    <a:lnTo>
                      <a:pt x="2459" y="589"/>
                    </a:lnTo>
                    <a:lnTo>
                      <a:pt x="2459" y="591"/>
                    </a:lnTo>
                    <a:lnTo>
                      <a:pt x="2459" y="591"/>
                    </a:lnTo>
                    <a:lnTo>
                      <a:pt x="2460" y="583"/>
                    </a:lnTo>
                    <a:lnTo>
                      <a:pt x="2460" y="578"/>
                    </a:lnTo>
                    <a:lnTo>
                      <a:pt x="2461" y="545"/>
                    </a:lnTo>
                    <a:lnTo>
                      <a:pt x="2461" y="534"/>
                    </a:lnTo>
                    <a:lnTo>
                      <a:pt x="2462" y="479"/>
                    </a:lnTo>
                    <a:lnTo>
                      <a:pt x="2462" y="463"/>
                    </a:lnTo>
                    <a:lnTo>
                      <a:pt x="2463" y="393"/>
                    </a:lnTo>
                    <a:lnTo>
                      <a:pt x="2463" y="374"/>
                    </a:lnTo>
                    <a:lnTo>
                      <a:pt x="2464" y="299"/>
                    </a:lnTo>
                    <a:lnTo>
                      <a:pt x="2464" y="281"/>
                    </a:lnTo>
                    <a:lnTo>
                      <a:pt x="2465" y="196"/>
                    </a:lnTo>
                    <a:lnTo>
                      <a:pt x="2465" y="181"/>
                    </a:lnTo>
                    <a:lnTo>
                      <a:pt x="2466" y="134"/>
                    </a:lnTo>
                    <a:lnTo>
                      <a:pt x="2466" y="125"/>
                    </a:lnTo>
                    <a:lnTo>
                      <a:pt x="2467" y="106"/>
                    </a:lnTo>
                    <a:lnTo>
                      <a:pt x="2467" y="105"/>
                    </a:lnTo>
                    <a:lnTo>
                      <a:pt x="2468" y="119"/>
                    </a:lnTo>
                    <a:lnTo>
                      <a:pt x="2468" y="127"/>
                    </a:lnTo>
                    <a:lnTo>
                      <a:pt x="2469" y="176"/>
                    </a:lnTo>
                    <a:lnTo>
                      <a:pt x="2469" y="193"/>
                    </a:lnTo>
                    <a:lnTo>
                      <a:pt x="2470" y="274"/>
                    </a:lnTo>
                    <a:lnTo>
                      <a:pt x="2470" y="298"/>
                    </a:lnTo>
                    <a:lnTo>
                      <a:pt x="2471" y="403"/>
                    </a:lnTo>
                    <a:lnTo>
                      <a:pt x="2471" y="431"/>
                    </a:lnTo>
                    <a:lnTo>
                      <a:pt x="2472" y="551"/>
                    </a:lnTo>
                    <a:lnTo>
                      <a:pt x="2472" y="581"/>
                    </a:lnTo>
                    <a:lnTo>
                      <a:pt x="2473" y="702"/>
                    </a:lnTo>
                    <a:lnTo>
                      <a:pt x="2473" y="731"/>
                    </a:lnTo>
                    <a:lnTo>
                      <a:pt x="2474" y="840"/>
                    </a:lnTo>
                    <a:lnTo>
                      <a:pt x="2474" y="864"/>
                    </a:lnTo>
                    <a:lnTo>
                      <a:pt x="2475" y="951"/>
                    </a:lnTo>
                    <a:lnTo>
                      <a:pt x="2475" y="969"/>
                    </a:lnTo>
                    <a:lnTo>
                      <a:pt x="2476" y="1024"/>
                    </a:lnTo>
                    <a:lnTo>
                      <a:pt x="2476" y="1033"/>
                    </a:lnTo>
                    <a:lnTo>
                      <a:pt x="2477" y="1052"/>
                    </a:lnTo>
                    <a:lnTo>
                      <a:pt x="2477" y="1051"/>
                    </a:lnTo>
                    <a:lnTo>
                      <a:pt x="2478" y="1028"/>
                    </a:lnTo>
                    <a:lnTo>
                      <a:pt x="2478" y="1018"/>
                    </a:lnTo>
                    <a:lnTo>
                      <a:pt x="2479" y="964"/>
                    </a:lnTo>
                    <a:lnTo>
                      <a:pt x="2479" y="948"/>
                    </a:lnTo>
                    <a:lnTo>
                      <a:pt x="2480" y="874"/>
                    </a:lnTo>
                    <a:lnTo>
                      <a:pt x="2480" y="854"/>
                    </a:lnTo>
                    <a:lnTo>
                      <a:pt x="2481" y="769"/>
                    </a:lnTo>
                    <a:lnTo>
                      <a:pt x="2481" y="748"/>
                    </a:lnTo>
                    <a:lnTo>
                      <a:pt x="2482" y="665"/>
                    </a:lnTo>
                    <a:lnTo>
                      <a:pt x="2482" y="645"/>
                    </a:lnTo>
                    <a:lnTo>
                      <a:pt x="2483" y="575"/>
                    </a:lnTo>
                    <a:lnTo>
                      <a:pt x="2483" y="559"/>
                    </a:lnTo>
                    <a:lnTo>
                      <a:pt x="2484" y="509"/>
                    </a:lnTo>
                    <a:lnTo>
                      <a:pt x="2484" y="500"/>
                    </a:lnTo>
                    <a:lnTo>
                      <a:pt x="2485" y="476"/>
                    </a:lnTo>
                    <a:lnTo>
                      <a:pt x="2485" y="473"/>
                    </a:lnTo>
                    <a:lnTo>
                      <a:pt x="2485" y="471"/>
                    </a:lnTo>
                    <a:lnTo>
                      <a:pt x="2486" y="474"/>
                    </a:lnTo>
                    <a:lnTo>
                      <a:pt x="2486" y="478"/>
                    </a:lnTo>
                    <a:lnTo>
                      <a:pt x="2487" y="502"/>
                    </a:lnTo>
                    <a:lnTo>
                      <a:pt x="2487" y="510"/>
                    </a:lnTo>
                    <a:lnTo>
                      <a:pt x="2488" y="550"/>
                    </a:lnTo>
                    <a:lnTo>
                      <a:pt x="2488" y="561"/>
                    </a:lnTo>
                    <a:lnTo>
                      <a:pt x="2489" y="618"/>
                    </a:lnTo>
                    <a:lnTo>
                      <a:pt x="2489" y="628"/>
                    </a:lnTo>
                    <a:lnTo>
                      <a:pt x="2490" y="667"/>
                    </a:lnTo>
                    <a:lnTo>
                      <a:pt x="2490" y="675"/>
                    </a:lnTo>
                    <a:lnTo>
                      <a:pt x="2491" y="697"/>
                    </a:lnTo>
                    <a:lnTo>
                      <a:pt x="2491" y="700"/>
                    </a:lnTo>
                    <a:lnTo>
                      <a:pt x="2492" y="701"/>
                    </a:lnTo>
                    <a:lnTo>
                      <a:pt x="2492" y="698"/>
                    </a:lnTo>
                    <a:lnTo>
                      <a:pt x="2492" y="694"/>
                    </a:lnTo>
                    <a:lnTo>
                      <a:pt x="2493" y="665"/>
                    </a:lnTo>
                    <a:lnTo>
                      <a:pt x="2493" y="654"/>
                    </a:lnTo>
                    <a:lnTo>
                      <a:pt x="2494" y="598"/>
                    </a:lnTo>
                    <a:lnTo>
                      <a:pt x="2494" y="581"/>
                    </a:lnTo>
                    <a:lnTo>
                      <a:pt x="2495" y="503"/>
                    </a:lnTo>
                    <a:lnTo>
                      <a:pt x="2495" y="481"/>
                    </a:lnTo>
                    <a:lnTo>
                      <a:pt x="2496" y="390"/>
                    </a:lnTo>
                    <a:lnTo>
                      <a:pt x="2496" y="366"/>
                    </a:lnTo>
                    <a:lnTo>
                      <a:pt x="2497" y="271"/>
                    </a:lnTo>
                    <a:lnTo>
                      <a:pt x="2497" y="248"/>
                    </a:lnTo>
                    <a:lnTo>
                      <a:pt x="2498" y="163"/>
                    </a:lnTo>
                    <a:lnTo>
                      <a:pt x="2498" y="144"/>
                    </a:lnTo>
                    <a:lnTo>
                      <a:pt x="2499" y="79"/>
                    </a:lnTo>
                    <a:lnTo>
                      <a:pt x="2499" y="66"/>
                    </a:lnTo>
                    <a:lnTo>
                      <a:pt x="2500" y="31"/>
                    </a:lnTo>
                    <a:lnTo>
                      <a:pt x="2500" y="27"/>
                    </a:lnTo>
                    <a:lnTo>
                      <a:pt x="2501" y="23"/>
                    </a:lnTo>
                    <a:lnTo>
                      <a:pt x="2501" y="32"/>
                    </a:lnTo>
                    <a:lnTo>
                      <a:pt x="2501" y="39"/>
                    </a:lnTo>
                    <a:lnTo>
                      <a:pt x="2502" y="84"/>
                    </a:lnTo>
                    <a:lnTo>
                      <a:pt x="2502" y="100"/>
                    </a:lnTo>
                    <a:lnTo>
                      <a:pt x="2503" y="178"/>
                    </a:lnTo>
                    <a:lnTo>
                      <a:pt x="2503" y="201"/>
                    </a:lnTo>
                    <a:lnTo>
                      <a:pt x="2504" y="304"/>
                    </a:lnTo>
                    <a:lnTo>
                      <a:pt x="2504" y="332"/>
                    </a:lnTo>
                    <a:lnTo>
                      <a:pt x="2505" y="449"/>
                    </a:lnTo>
                    <a:lnTo>
                      <a:pt x="2505" y="479"/>
                    </a:lnTo>
                    <a:lnTo>
                      <a:pt x="2506" y="597"/>
                    </a:lnTo>
                    <a:lnTo>
                      <a:pt x="2506" y="625"/>
                    </a:lnTo>
                    <a:lnTo>
                      <a:pt x="2507" y="732"/>
                    </a:lnTo>
                    <a:lnTo>
                      <a:pt x="2507" y="756"/>
                    </a:lnTo>
                    <a:lnTo>
                      <a:pt x="2508" y="841"/>
                    </a:lnTo>
                    <a:lnTo>
                      <a:pt x="2508" y="859"/>
                    </a:lnTo>
                    <a:lnTo>
                      <a:pt x="2509" y="914"/>
                    </a:lnTo>
                    <a:lnTo>
                      <a:pt x="2509" y="924"/>
                    </a:lnTo>
                    <a:lnTo>
                      <a:pt x="2510" y="945"/>
                    </a:lnTo>
                    <a:lnTo>
                      <a:pt x="2510" y="947"/>
                    </a:lnTo>
                    <a:lnTo>
                      <a:pt x="2511" y="936"/>
                    </a:lnTo>
                    <a:lnTo>
                      <a:pt x="2511" y="929"/>
                    </a:lnTo>
                    <a:lnTo>
                      <a:pt x="2512" y="879"/>
                    </a:lnTo>
                    <a:lnTo>
                      <a:pt x="2512" y="866"/>
                    </a:lnTo>
                    <a:lnTo>
                      <a:pt x="2513" y="806"/>
                    </a:lnTo>
                    <a:lnTo>
                      <a:pt x="2513" y="790"/>
                    </a:lnTo>
                    <a:lnTo>
                      <a:pt x="2514" y="724"/>
                    </a:lnTo>
                    <a:lnTo>
                      <a:pt x="2514" y="708"/>
                    </a:lnTo>
                    <a:lnTo>
                      <a:pt x="2515" y="648"/>
                    </a:lnTo>
                    <a:lnTo>
                      <a:pt x="2515" y="634"/>
                    </a:lnTo>
                    <a:lnTo>
                      <a:pt x="2516" y="588"/>
                    </a:lnTo>
                    <a:lnTo>
                      <a:pt x="2516" y="579"/>
                    </a:lnTo>
                    <a:lnTo>
                      <a:pt x="2517" y="554"/>
                    </a:lnTo>
                    <a:lnTo>
                      <a:pt x="2517" y="551"/>
                    </a:lnTo>
                    <a:lnTo>
                      <a:pt x="2518" y="548"/>
                    </a:lnTo>
                    <a:lnTo>
                      <a:pt x="2518" y="551"/>
                    </a:lnTo>
                    <a:lnTo>
                      <a:pt x="2518" y="554"/>
                    </a:lnTo>
                    <a:lnTo>
                      <a:pt x="2519" y="577"/>
                    </a:lnTo>
                    <a:lnTo>
                      <a:pt x="2519" y="586"/>
                    </a:lnTo>
                    <a:lnTo>
                      <a:pt x="2520" y="628"/>
                    </a:lnTo>
                    <a:lnTo>
                      <a:pt x="2520" y="640"/>
                    </a:lnTo>
                    <a:lnTo>
                      <a:pt x="2521" y="693"/>
                    </a:lnTo>
                    <a:lnTo>
                      <a:pt x="2521" y="706"/>
                    </a:lnTo>
                    <a:lnTo>
                      <a:pt x="2522" y="759"/>
                    </a:lnTo>
                    <a:lnTo>
                      <a:pt x="2522" y="771"/>
                    </a:lnTo>
                    <a:lnTo>
                      <a:pt x="2523" y="812"/>
                    </a:lnTo>
                    <a:lnTo>
                      <a:pt x="2523" y="821"/>
                    </a:lnTo>
                    <a:lnTo>
                      <a:pt x="2524" y="843"/>
                    </a:lnTo>
                    <a:lnTo>
                      <a:pt x="2524" y="844"/>
                    </a:lnTo>
                    <a:lnTo>
                      <a:pt x="2525" y="832"/>
                    </a:lnTo>
                    <a:lnTo>
                      <a:pt x="2526" y="825"/>
                    </a:lnTo>
                    <a:lnTo>
                      <a:pt x="2526" y="781"/>
                    </a:lnTo>
                    <a:lnTo>
                      <a:pt x="2527" y="767"/>
                    </a:lnTo>
                    <a:lnTo>
                      <a:pt x="2527" y="694"/>
                    </a:lnTo>
                    <a:lnTo>
                      <a:pt x="2528" y="673"/>
                    </a:lnTo>
                    <a:lnTo>
                      <a:pt x="2528" y="577"/>
                    </a:lnTo>
                    <a:lnTo>
                      <a:pt x="2529" y="551"/>
                    </a:lnTo>
                    <a:lnTo>
                      <a:pt x="2529" y="442"/>
                    </a:lnTo>
                    <a:lnTo>
                      <a:pt x="2530" y="414"/>
                    </a:lnTo>
                    <a:lnTo>
                      <a:pt x="2530" y="304"/>
                    </a:lnTo>
                    <a:lnTo>
                      <a:pt x="2531" y="277"/>
                    </a:lnTo>
                    <a:lnTo>
                      <a:pt x="2531" y="177"/>
                    </a:lnTo>
                    <a:lnTo>
                      <a:pt x="2532" y="155"/>
                    </a:lnTo>
                    <a:lnTo>
                      <a:pt x="2532" y="78"/>
                    </a:lnTo>
                    <a:lnTo>
                      <a:pt x="2533" y="62"/>
                    </a:lnTo>
                    <a:lnTo>
                      <a:pt x="2533" y="17"/>
                    </a:lnTo>
                    <a:lnTo>
                      <a:pt x="2534" y="10"/>
                    </a:lnTo>
                    <a:lnTo>
                      <a:pt x="2534" y="0"/>
                    </a:lnTo>
                    <a:lnTo>
                      <a:pt x="2534" y="1"/>
                    </a:lnTo>
                    <a:lnTo>
                      <a:pt x="2535" y="3"/>
                    </a:lnTo>
                    <a:lnTo>
                      <a:pt x="2535" y="32"/>
                    </a:lnTo>
                    <a:lnTo>
                      <a:pt x="2535" y="44"/>
                    </a:lnTo>
                    <a:lnTo>
                      <a:pt x="2536" y="126"/>
                    </a:lnTo>
                    <a:lnTo>
                      <a:pt x="2537" y="146"/>
                    </a:lnTo>
                    <a:lnTo>
                      <a:pt x="2537" y="239"/>
                    </a:lnTo>
                    <a:lnTo>
                      <a:pt x="2538" y="265"/>
                    </a:lnTo>
                    <a:lnTo>
                      <a:pt x="2538" y="371"/>
                    </a:lnTo>
                    <a:lnTo>
                      <a:pt x="2539" y="398"/>
                    </a:lnTo>
                    <a:lnTo>
                      <a:pt x="2539" y="504"/>
                    </a:lnTo>
                    <a:lnTo>
                      <a:pt x="2540" y="530"/>
                    </a:lnTo>
                    <a:lnTo>
                      <a:pt x="2540" y="625"/>
                    </a:lnTo>
                    <a:lnTo>
                      <a:pt x="2541" y="647"/>
                    </a:lnTo>
                    <a:lnTo>
                      <a:pt x="2541" y="721"/>
                    </a:lnTo>
                    <a:lnTo>
                      <a:pt x="2542" y="736"/>
                    </a:lnTo>
                    <a:lnTo>
                      <a:pt x="2542" y="783"/>
                    </a:lnTo>
                    <a:lnTo>
                      <a:pt x="2543" y="791"/>
                    </a:lnTo>
                    <a:lnTo>
                      <a:pt x="2543" y="807"/>
                    </a:lnTo>
                    <a:lnTo>
                      <a:pt x="2544" y="808"/>
                    </a:lnTo>
                    <a:lnTo>
                      <a:pt x="2544" y="796"/>
                    </a:lnTo>
                    <a:lnTo>
                      <a:pt x="2545" y="790"/>
                    </a:lnTo>
                    <a:lnTo>
                      <a:pt x="2545" y="756"/>
                    </a:lnTo>
                    <a:lnTo>
                      <a:pt x="2546" y="746"/>
                    </a:lnTo>
                    <a:lnTo>
                      <a:pt x="2546" y="698"/>
                    </a:lnTo>
                    <a:lnTo>
                      <a:pt x="2547" y="685"/>
                    </a:lnTo>
                    <a:lnTo>
                      <a:pt x="2547" y="635"/>
                    </a:lnTo>
                    <a:lnTo>
                      <a:pt x="2547" y="623"/>
                    </a:lnTo>
                    <a:lnTo>
                      <a:pt x="2548" y="571"/>
                    </a:lnTo>
                    <a:lnTo>
                      <a:pt x="2549" y="563"/>
                    </a:lnTo>
                    <a:lnTo>
                      <a:pt x="2549" y="541"/>
                    </a:lnTo>
                    <a:lnTo>
                      <a:pt x="2550" y="538"/>
                    </a:lnTo>
                    <a:lnTo>
                      <a:pt x="2550" y="536"/>
                    </a:lnTo>
                    <a:lnTo>
                      <a:pt x="2550" y="540"/>
                    </a:lnTo>
                    <a:lnTo>
                      <a:pt x="2551" y="543"/>
                    </a:lnTo>
                    <a:lnTo>
                      <a:pt x="2551" y="570"/>
                    </a:lnTo>
                    <a:lnTo>
                      <a:pt x="2552" y="579"/>
                    </a:lnTo>
                    <a:lnTo>
                      <a:pt x="2552" y="628"/>
                    </a:lnTo>
                    <a:lnTo>
                      <a:pt x="2553" y="642"/>
                    </a:lnTo>
                    <a:lnTo>
                      <a:pt x="2554" y="707"/>
                    </a:lnTo>
                    <a:lnTo>
                      <a:pt x="2554" y="724"/>
                    </a:lnTo>
                    <a:lnTo>
                      <a:pt x="2555" y="794"/>
                    </a:lnTo>
                    <a:lnTo>
                      <a:pt x="2555" y="812"/>
                    </a:lnTo>
                    <a:lnTo>
                      <a:pt x="2556" y="877"/>
                    </a:lnTo>
                    <a:lnTo>
                      <a:pt x="2556" y="892"/>
                    </a:lnTo>
                    <a:lnTo>
                      <a:pt x="2557" y="941"/>
                    </a:lnTo>
                    <a:lnTo>
                      <a:pt x="2557" y="951"/>
                    </a:lnTo>
                    <a:lnTo>
                      <a:pt x="2558" y="974"/>
                    </a:lnTo>
                    <a:lnTo>
                      <a:pt x="2558" y="977"/>
                    </a:lnTo>
                    <a:lnTo>
                      <a:pt x="2558" y="977"/>
                    </a:lnTo>
                    <a:lnTo>
                      <a:pt x="2559" y="968"/>
                    </a:lnTo>
                    <a:lnTo>
                      <a:pt x="2559" y="962"/>
                    </a:lnTo>
                    <a:lnTo>
                      <a:pt x="2560" y="920"/>
                    </a:lnTo>
                    <a:lnTo>
                      <a:pt x="2560" y="905"/>
                    </a:lnTo>
                    <a:lnTo>
                      <a:pt x="2561" y="808"/>
                    </a:lnTo>
                    <a:lnTo>
                      <a:pt x="2561" y="785"/>
                    </a:lnTo>
                    <a:lnTo>
                      <a:pt x="2562" y="680"/>
                    </a:lnTo>
                    <a:lnTo>
                      <a:pt x="2562" y="652"/>
                    </a:lnTo>
                    <a:lnTo>
                      <a:pt x="2563" y="533"/>
                    </a:lnTo>
                    <a:lnTo>
                      <a:pt x="2563" y="503"/>
                    </a:lnTo>
                    <a:lnTo>
                      <a:pt x="2564" y="384"/>
                    </a:lnTo>
                    <a:lnTo>
                      <a:pt x="2564" y="355"/>
                    </a:lnTo>
                    <a:lnTo>
                      <a:pt x="2565" y="247"/>
                    </a:lnTo>
                    <a:lnTo>
                      <a:pt x="2565" y="222"/>
                    </a:lnTo>
                    <a:lnTo>
                      <a:pt x="2566" y="137"/>
                    </a:lnTo>
                    <a:lnTo>
                      <a:pt x="2566" y="119"/>
                    </a:lnTo>
                    <a:lnTo>
                      <a:pt x="2567" y="65"/>
                    </a:lnTo>
                    <a:lnTo>
                      <a:pt x="2567" y="57"/>
                    </a:lnTo>
                    <a:lnTo>
                      <a:pt x="2568" y="39"/>
                    </a:lnTo>
                    <a:lnTo>
                      <a:pt x="2568" y="39"/>
                    </a:lnTo>
                    <a:lnTo>
                      <a:pt x="2569" y="58"/>
                    </a:lnTo>
                    <a:lnTo>
                      <a:pt x="2569" y="67"/>
                    </a:lnTo>
                    <a:lnTo>
                      <a:pt x="2570" y="117"/>
                    </a:lnTo>
                    <a:lnTo>
                      <a:pt x="2570" y="134"/>
                    </a:lnTo>
                    <a:lnTo>
                      <a:pt x="2571" y="208"/>
                    </a:lnTo>
                    <a:lnTo>
                      <a:pt x="2571" y="229"/>
                    </a:lnTo>
                    <a:lnTo>
                      <a:pt x="2572" y="340"/>
                    </a:lnTo>
                    <a:lnTo>
                      <a:pt x="2572" y="362"/>
                    </a:lnTo>
                    <a:lnTo>
                      <a:pt x="2573" y="451"/>
                    </a:lnTo>
                    <a:lnTo>
                      <a:pt x="2573" y="472"/>
                    </a:lnTo>
                    <a:lnTo>
                      <a:pt x="2574" y="548"/>
                    </a:lnTo>
                    <a:lnTo>
                      <a:pt x="2574" y="565"/>
                    </a:lnTo>
                    <a:lnTo>
                      <a:pt x="2575" y="620"/>
                    </a:lnTo>
                    <a:lnTo>
                      <a:pt x="2575" y="631"/>
                    </a:lnTo>
                    <a:lnTo>
                      <a:pt x="2576" y="661"/>
                    </a:lnTo>
                    <a:lnTo>
                      <a:pt x="2576" y="665"/>
                    </a:lnTo>
                    <a:lnTo>
                      <a:pt x="2576" y="669"/>
                    </a:lnTo>
                    <a:lnTo>
                      <a:pt x="2577" y="668"/>
                    </a:lnTo>
                    <a:lnTo>
                      <a:pt x="2577" y="665"/>
                    </a:lnTo>
                    <a:lnTo>
                      <a:pt x="2578" y="644"/>
                    </a:lnTo>
                    <a:lnTo>
                      <a:pt x="2578" y="637"/>
                    </a:lnTo>
                    <a:lnTo>
                      <a:pt x="2579" y="599"/>
                    </a:lnTo>
                    <a:lnTo>
                      <a:pt x="2579" y="588"/>
                    </a:lnTo>
                    <a:lnTo>
                      <a:pt x="2580" y="544"/>
                    </a:lnTo>
                    <a:lnTo>
                      <a:pt x="2580" y="532"/>
                    </a:lnTo>
                    <a:lnTo>
                      <a:pt x="2581" y="491"/>
                    </a:lnTo>
                    <a:lnTo>
                      <a:pt x="2581" y="482"/>
                    </a:lnTo>
                    <a:lnTo>
                      <a:pt x="2582" y="453"/>
                    </a:lnTo>
                    <a:lnTo>
                      <a:pt x="2582" y="449"/>
                    </a:lnTo>
                    <a:lnTo>
                      <a:pt x="2583" y="441"/>
                    </a:lnTo>
                    <a:lnTo>
                      <a:pt x="2583" y="441"/>
                    </a:lnTo>
                    <a:lnTo>
                      <a:pt x="2583" y="443"/>
                    </a:lnTo>
                    <a:lnTo>
                      <a:pt x="2584" y="470"/>
                    </a:lnTo>
                    <a:lnTo>
                      <a:pt x="2584" y="479"/>
                    </a:lnTo>
                    <a:lnTo>
                      <a:pt x="2585" y="530"/>
                    </a:lnTo>
                    <a:lnTo>
                      <a:pt x="2585" y="546"/>
                    </a:lnTo>
                    <a:lnTo>
                      <a:pt x="2586" y="618"/>
                    </a:lnTo>
                    <a:lnTo>
                      <a:pt x="2586" y="638"/>
                    </a:lnTo>
                    <a:lnTo>
                      <a:pt x="2587" y="725"/>
                    </a:lnTo>
                    <a:lnTo>
                      <a:pt x="2587" y="748"/>
                    </a:lnTo>
                    <a:lnTo>
                      <a:pt x="2588" y="838"/>
                    </a:lnTo>
                    <a:lnTo>
                      <a:pt x="2588" y="860"/>
                    </a:lnTo>
                    <a:lnTo>
                      <a:pt x="2589" y="941"/>
                    </a:lnTo>
                    <a:lnTo>
                      <a:pt x="2589" y="959"/>
                    </a:lnTo>
                    <a:lnTo>
                      <a:pt x="2590" y="1021"/>
                    </a:lnTo>
                    <a:lnTo>
                      <a:pt x="2590" y="1033"/>
                    </a:lnTo>
                    <a:lnTo>
                      <a:pt x="2591" y="1065"/>
                    </a:lnTo>
                    <a:lnTo>
                      <a:pt x="2591" y="1069"/>
                    </a:lnTo>
                    <a:lnTo>
                      <a:pt x="2591" y="1071"/>
                    </a:lnTo>
                    <a:lnTo>
                      <a:pt x="2592" y="1066"/>
                    </a:lnTo>
                    <a:lnTo>
                      <a:pt x="2592" y="1061"/>
                    </a:lnTo>
                    <a:lnTo>
                      <a:pt x="2593" y="1021"/>
                    </a:lnTo>
                    <a:lnTo>
                      <a:pt x="2593" y="1007"/>
                    </a:lnTo>
                    <a:lnTo>
                      <a:pt x="2594" y="933"/>
                    </a:lnTo>
                    <a:lnTo>
                      <a:pt x="2594" y="911"/>
                    </a:lnTo>
                    <a:lnTo>
                      <a:pt x="2595" y="811"/>
                    </a:lnTo>
                    <a:lnTo>
                      <a:pt x="2595" y="784"/>
                    </a:lnTo>
                    <a:lnTo>
                      <a:pt x="2596" y="637"/>
                    </a:lnTo>
                    <a:lnTo>
                      <a:pt x="2596" y="607"/>
                    </a:lnTo>
                    <a:lnTo>
                      <a:pt x="2597" y="487"/>
                    </a:lnTo>
                    <a:lnTo>
                      <a:pt x="2597" y="458"/>
                    </a:lnTo>
                    <a:lnTo>
                      <a:pt x="2598" y="350"/>
                    </a:lnTo>
                    <a:lnTo>
                      <a:pt x="2598" y="325"/>
                    </a:lnTo>
                    <a:lnTo>
                      <a:pt x="2599" y="239"/>
                    </a:lnTo>
                    <a:lnTo>
                      <a:pt x="2599" y="221"/>
                    </a:lnTo>
                    <a:lnTo>
                      <a:pt x="2600" y="166"/>
                    </a:lnTo>
                    <a:lnTo>
                      <a:pt x="2600" y="156"/>
                    </a:lnTo>
                    <a:lnTo>
                      <a:pt x="2601" y="134"/>
                    </a:lnTo>
                    <a:lnTo>
                      <a:pt x="2601" y="133"/>
                    </a:lnTo>
                    <a:lnTo>
                      <a:pt x="2602" y="145"/>
                    </a:lnTo>
                    <a:lnTo>
                      <a:pt x="2602" y="151"/>
                    </a:lnTo>
                    <a:lnTo>
                      <a:pt x="2603" y="192"/>
                    </a:lnTo>
                    <a:lnTo>
                      <a:pt x="2603" y="204"/>
                    </a:lnTo>
                    <a:lnTo>
                      <a:pt x="2604" y="265"/>
                    </a:lnTo>
                    <a:lnTo>
                      <a:pt x="2604" y="281"/>
                    </a:lnTo>
                    <a:lnTo>
                      <a:pt x="2605" y="351"/>
                    </a:lnTo>
                    <a:lnTo>
                      <a:pt x="2605" y="369"/>
                    </a:lnTo>
                    <a:lnTo>
                      <a:pt x="2606" y="437"/>
                    </a:lnTo>
                    <a:lnTo>
                      <a:pt x="2606" y="453"/>
                    </a:lnTo>
                    <a:lnTo>
                      <a:pt x="2607" y="508"/>
                    </a:lnTo>
                    <a:lnTo>
                      <a:pt x="2607" y="520"/>
                    </a:lnTo>
                    <a:lnTo>
                      <a:pt x="2608" y="562"/>
                    </a:lnTo>
                    <a:lnTo>
                      <a:pt x="2608" y="567"/>
                    </a:lnTo>
                    <a:lnTo>
                      <a:pt x="2609" y="574"/>
                    </a:lnTo>
                    <a:lnTo>
                      <a:pt x="2609" y="573"/>
                    </a:lnTo>
                    <a:lnTo>
                      <a:pt x="2609" y="572"/>
                    </a:lnTo>
                    <a:lnTo>
                      <a:pt x="2610" y="554"/>
                    </a:lnTo>
                    <a:lnTo>
                      <a:pt x="2610" y="547"/>
                    </a:lnTo>
                    <a:lnTo>
                      <a:pt x="2611" y="510"/>
                    </a:lnTo>
                    <a:lnTo>
                      <a:pt x="2611" y="499"/>
                    </a:lnTo>
                    <a:lnTo>
                      <a:pt x="2612" y="450"/>
                    </a:lnTo>
                    <a:lnTo>
                      <a:pt x="2612" y="437"/>
                    </a:lnTo>
                    <a:lnTo>
                      <a:pt x="2613" y="387"/>
                    </a:lnTo>
                    <a:lnTo>
                      <a:pt x="2613" y="376"/>
                    </a:lnTo>
                    <a:lnTo>
                      <a:pt x="2614" y="335"/>
                    </a:lnTo>
                    <a:lnTo>
                      <a:pt x="2614" y="327"/>
                    </a:lnTo>
                    <a:lnTo>
                      <a:pt x="2615" y="305"/>
                    </a:lnTo>
                    <a:lnTo>
                      <a:pt x="2615" y="303"/>
                    </a:lnTo>
                    <a:lnTo>
                      <a:pt x="2616" y="302"/>
                    </a:lnTo>
                    <a:lnTo>
                      <a:pt x="2616" y="308"/>
                    </a:lnTo>
                    <a:lnTo>
                      <a:pt x="2616" y="313"/>
                    </a:lnTo>
                    <a:lnTo>
                      <a:pt x="2617" y="347"/>
                    </a:lnTo>
                    <a:lnTo>
                      <a:pt x="2617" y="360"/>
                    </a:lnTo>
                    <a:lnTo>
                      <a:pt x="2618" y="423"/>
                    </a:lnTo>
                    <a:lnTo>
                      <a:pt x="2618" y="443"/>
                    </a:lnTo>
                    <a:lnTo>
                      <a:pt x="2619" y="531"/>
                    </a:lnTo>
                    <a:lnTo>
                      <a:pt x="2619" y="555"/>
                    </a:lnTo>
                    <a:lnTo>
                      <a:pt x="2620" y="685"/>
                    </a:lnTo>
                    <a:lnTo>
                      <a:pt x="2620" y="712"/>
                    </a:lnTo>
                    <a:lnTo>
                      <a:pt x="2621" y="820"/>
                    </a:lnTo>
                    <a:lnTo>
                      <a:pt x="2621" y="846"/>
                    </a:lnTo>
                    <a:lnTo>
                      <a:pt x="2622" y="942"/>
                    </a:lnTo>
                    <a:lnTo>
                      <a:pt x="2622" y="964"/>
                    </a:lnTo>
                    <a:lnTo>
                      <a:pt x="2623" y="1038"/>
                    </a:lnTo>
                    <a:lnTo>
                      <a:pt x="2623" y="1053"/>
                    </a:lnTo>
                    <a:lnTo>
                      <a:pt x="2624" y="1096"/>
                    </a:lnTo>
                    <a:lnTo>
                      <a:pt x="2624" y="1102"/>
                    </a:lnTo>
                    <a:lnTo>
                      <a:pt x="2625" y="1110"/>
                    </a:lnTo>
                    <a:lnTo>
                      <a:pt x="2625" y="1109"/>
                    </a:lnTo>
                    <a:lnTo>
                      <a:pt x="2625" y="1106"/>
                    </a:lnTo>
                    <a:lnTo>
                      <a:pt x="2626" y="1074"/>
                    </a:lnTo>
                    <a:lnTo>
                      <a:pt x="2626" y="1062"/>
                    </a:lnTo>
                    <a:lnTo>
                      <a:pt x="2627" y="997"/>
                    </a:lnTo>
                    <a:lnTo>
                      <a:pt x="2627" y="976"/>
                    </a:lnTo>
                    <a:lnTo>
                      <a:pt x="2628" y="884"/>
                    </a:lnTo>
                    <a:lnTo>
                      <a:pt x="2628" y="859"/>
                    </a:lnTo>
                    <a:lnTo>
                      <a:pt x="2629" y="751"/>
                    </a:lnTo>
                    <a:lnTo>
                      <a:pt x="2629" y="724"/>
                    </a:lnTo>
                    <a:lnTo>
                      <a:pt x="2630" y="612"/>
                    </a:lnTo>
                    <a:lnTo>
                      <a:pt x="2630" y="585"/>
                    </a:lnTo>
                    <a:lnTo>
                      <a:pt x="2631" y="460"/>
                    </a:lnTo>
                    <a:lnTo>
                      <a:pt x="2631" y="437"/>
                    </a:lnTo>
                    <a:lnTo>
                      <a:pt x="2632" y="359"/>
                    </a:lnTo>
                    <a:lnTo>
                      <a:pt x="2632" y="343"/>
                    </a:lnTo>
                    <a:lnTo>
                      <a:pt x="2633" y="294"/>
                    </a:lnTo>
                    <a:lnTo>
                      <a:pt x="2633" y="285"/>
                    </a:lnTo>
                    <a:lnTo>
                      <a:pt x="2634" y="267"/>
                    </a:lnTo>
                    <a:lnTo>
                      <a:pt x="2634" y="266"/>
                    </a:lnTo>
                    <a:lnTo>
                      <a:pt x="2635" y="277"/>
                    </a:lnTo>
                    <a:lnTo>
                      <a:pt x="2635" y="282"/>
                    </a:lnTo>
                    <a:lnTo>
                      <a:pt x="2636" y="317"/>
                    </a:lnTo>
                    <a:lnTo>
                      <a:pt x="2636" y="328"/>
                    </a:lnTo>
                    <a:lnTo>
                      <a:pt x="2637" y="377"/>
                    </a:lnTo>
                    <a:lnTo>
                      <a:pt x="2637" y="390"/>
                    </a:lnTo>
                    <a:lnTo>
                      <a:pt x="2638" y="444"/>
                    </a:lnTo>
                    <a:lnTo>
                      <a:pt x="2639" y="457"/>
                    </a:lnTo>
                    <a:lnTo>
                      <a:pt x="2639" y="505"/>
                    </a:lnTo>
                    <a:lnTo>
                      <a:pt x="2640" y="515"/>
                    </a:lnTo>
                    <a:lnTo>
                      <a:pt x="2640" y="547"/>
                    </a:lnTo>
                    <a:lnTo>
                      <a:pt x="2641" y="552"/>
                    </a:lnTo>
                    <a:lnTo>
                      <a:pt x="2641" y="562"/>
                    </a:lnTo>
                    <a:lnTo>
                      <a:pt x="2642" y="561"/>
                    </a:lnTo>
                    <a:lnTo>
                      <a:pt x="2642" y="546"/>
                    </a:lnTo>
                    <a:lnTo>
                      <a:pt x="2643" y="540"/>
                    </a:lnTo>
                    <a:lnTo>
                      <a:pt x="2643" y="489"/>
                    </a:lnTo>
                    <a:lnTo>
                      <a:pt x="2644" y="476"/>
                    </a:lnTo>
                    <a:lnTo>
                      <a:pt x="2644" y="418"/>
                    </a:lnTo>
                    <a:lnTo>
                      <a:pt x="2645" y="402"/>
                    </a:lnTo>
                    <a:lnTo>
                      <a:pt x="2645" y="336"/>
                    </a:lnTo>
                    <a:lnTo>
                      <a:pt x="2646" y="320"/>
                    </a:lnTo>
                    <a:lnTo>
                      <a:pt x="2646" y="258"/>
                    </a:lnTo>
                    <a:lnTo>
                      <a:pt x="2647" y="244"/>
                    </a:lnTo>
                    <a:lnTo>
                      <a:pt x="2647" y="197"/>
                    </a:lnTo>
                    <a:lnTo>
                      <a:pt x="2648" y="188"/>
                    </a:lnTo>
                    <a:lnTo>
                      <a:pt x="2648" y="166"/>
                    </a:lnTo>
                    <a:lnTo>
                      <a:pt x="2649" y="164"/>
                    </a:lnTo>
                    <a:lnTo>
                      <a:pt x="2649" y="164"/>
                    </a:lnTo>
                    <a:lnTo>
                      <a:pt x="2649" y="172"/>
                    </a:lnTo>
                    <a:lnTo>
                      <a:pt x="2650" y="178"/>
                    </a:lnTo>
                    <a:lnTo>
                      <a:pt x="2650" y="220"/>
                    </a:lnTo>
                    <a:lnTo>
                      <a:pt x="2651" y="235"/>
                    </a:lnTo>
                    <a:lnTo>
                      <a:pt x="2651" y="309"/>
                    </a:lnTo>
                    <a:lnTo>
                      <a:pt x="2652" y="330"/>
                    </a:lnTo>
                    <a:lnTo>
                      <a:pt x="2652" y="430"/>
                    </a:lnTo>
                    <a:lnTo>
                      <a:pt x="2653" y="457"/>
                    </a:lnTo>
                    <a:lnTo>
                      <a:pt x="2653" y="572"/>
                    </a:lnTo>
                    <a:lnTo>
                      <a:pt x="2654" y="602"/>
                    </a:lnTo>
                    <a:lnTo>
                      <a:pt x="2654" y="721"/>
                    </a:lnTo>
                    <a:lnTo>
                      <a:pt x="2654" y="750"/>
                    </a:lnTo>
                    <a:lnTo>
                      <a:pt x="2655" y="885"/>
                    </a:lnTo>
                    <a:lnTo>
                      <a:pt x="2656" y="909"/>
                    </a:lnTo>
                    <a:lnTo>
                      <a:pt x="2656" y="993"/>
                    </a:lnTo>
                    <a:lnTo>
                      <a:pt x="2657" y="1010"/>
                    </a:lnTo>
                    <a:lnTo>
                      <a:pt x="2657" y="1062"/>
                    </a:lnTo>
                    <a:lnTo>
                      <a:pt x="2658" y="1071"/>
                    </a:lnTo>
                    <a:lnTo>
                      <a:pt x="2658" y="1087"/>
                    </a:lnTo>
                    <a:lnTo>
                      <a:pt x="2659" y="1086"/>
                    </a:lnTo>
                    <a:lnTo>
                      <a:pt x="2659" y="1065"/>
                    </a:lnTo>
                    <a:lnTo>
                      <a:pt x="2660" y="1055"/>
                    </a:lnTo>
                    <a:lnTo>
                      <a:pt x="2660" y="1001"/>
                    </a:lnTo>
                    <a:lnTo>
                      <a:pt x="2661" y="984"/>
                    </a:lnTo>
                    <a:lnTo>
                      <a:pt x="2661" y="906"/>
                    </a:lnTo>
                    <a:lnTo>
                      <a:pt x="2662" y="884"/>
                    </a:lnTo>
                    <a:lnTo>
                      <a:pt x="2662" y="792"/>
                    </a:lnTo>
                    <a:lnTo>
                      <a:pt x="2663" y="768"/>
                    </a:lnTo>
                    <a:lnTo>
                      <a:pt x="2663" y="674"/>
                    </a:lnTo>
                    <a:lnTo>
                      <a:pt x="2664" y="651"/>
                    </a:lnTo>
                    <a:lnTo>
                      <a:pt x="2664" y="566"/>
                    </a:lnTo>
                    <a:lnTo>
                      <a:pt x="2665" y="547"/>
                    </a:lnTo>
                    <a:lnTo>
                      <a:pt x="2665" y="481"/>
                    </a:lnTo>
                    <a:lnTo>
                      <a:pt x="2666" y="468"/>
                    </a:lnTo>
                    <a:lnTo>
                      <a:pt x="2667" y="428"/>
                    </a:lnTo>
                    <a:lnTo>
                      <a:pt x="2667" y="421"/>
                    </a:lnTo>
                    <a:lnTo>
                      <a:pt x="2668" y="409"/>
                    </a:lnTo>
                    <a:lnTo>
                      <a:pt x="2668" y="409"/>
                    </a:lnTo>
                    <a:lnTo>
                      <a:pt x="2668" y="410"/>
                    </a:lnTo>
                    <a:lnTo>
                      <a:pt x="2669" y="428"/>
                    </a:lnTo>
                    <a:lnTo>
                      <a:pt x="2669" y="435"/>
                    </a:lnTo>
                    <a:lnTo>
                      <a:pt x="2670" y="471"/>
                    </a:lnTo>
                    <a:lnTo>
                      <a:pt x="2670" y="482"/>
                    </a:lnTo>
                    <a:lnTo>
                      <a:pt x="2671" y="526"/>
                    </a:lnTo>
                    <a:lnTo>
                      <a:pt x="2671" y="538"/>
                    </a:lnTo>
                    <a:lnTo>
                      <a:pt x="2672" y="581"/>
                    </a:lnTo>
                    <a:lnTo>
                      <a:pt x="2672" y="591"/>
                    </a:lnTo>
                    <a:lnTo>
                      <a:pt x="2673" y="622"/>
                    </a:lnTo>
                    <a:lnTo>
                      <a:pt x="2673" y="628"/>
                    </a:lnTo>
                    <a:lnTo>
                      <a:pt x="2674" y="639"/>
                    </a:lnTo>
                    <a:lnTo>
                      <a:pt x="2674" y="639"/>
                    </a:lnTo>
                    <a:lnTo>
                      <a:pt x="2675" y="625"/>
                    </a:lnTo>
                    <a:lnTo>
                      <a:pt x="2675" y="618"/>
                    </a:lnTo>
                    <a:lnTo>
                      <a:pt x="2676" y="578"/>
                    </a:lnTo>
                    <a:lnTo>
                      <a:pt x="2676" y="565"/>
                    </a:lnTo>
                    <a:lnTo>
                      <a:pt x="2677" y="502"/>
                    </a:lnTo>
                    <a:lnTo>
                      <a:pt x="2677" y="484"/>
                    </a:lnTo>
                    <a:lnTo>
                      <a:pt x="2678" y="405"/>
                    </a:lnTo>
                    <a:lnTo>
                      <a:pt x="2678" y="384"/>
                    </a:lnTo>
                    <a:lnTo>
                      <a:pt x="2679" y="298"/>
                    </a:lnTo>
                    <a:lnTo>
                      <a:pt x="2679" y="277"/>
                    </a:lnTo>
                    <a:lnTo>
                      <a:pt x="2680" y="179"/>
                    </a:lnTo>
                    <a:lnTo>
                      <a:pt x="2680" y="162"/>
                    </a:lnTo>
                    <a:lnTo>
                      <a:pt x="2681" y="103"/>
                    </a:lnTo>
                    <a:lnTo>
                      <a:pt x="2681" y="92"/>
                    </a:lnTo>
                    <a:lnTo>
                      <a:pt x="2682" y="63"/>
                    </a:lnTo>
                    <a:lnTo>
                      <a:pt x="2682" y="59"/>
                    </a:lnTo>
                    <a:lnTo>
                      <a:pt x="2682" y="58"/>
                    </a:lnTo>
                    <a:lnTo>
                      <a:pt x="2683" y="64"/>
                    </a:lnTo>
                    <a:lnTo>
                      <a:pt x="2683" y="70"/>
                    </a:lnTo>
                    <a:lnTo>
                      <a:pt x="2684" y="111"/>
                    </a:lnTo>
                    <a:lnTo>
                      <a:pt x="2684" y="125"/>
                    </a:lnTo>
                    <a:lnTo>
                      <a:pt x="2685" y="200"/>
                    </a:lnTo>
                    <a:lnTo>
                      <a:pt x="2685" y="222"/>
                    </a:lnTo>
                    <a:lnTo>
                      <a:pt x="2686" y="323"/>
                    </a:lnTo>
                    <a:lnTo>
                      <a:pt x="2686" y="351"/>
                    </a:lnTo>
                    <a:lnTo>
                      <a:pt x="2687" y="468"/>
                    </a:lnTo>
                    <a:lnTo>
                      <a:pt x="2687" y="499"/>
                    </a:lnTo>
                    <a:lnTo>
                      <a:pt x="2688" y="620"/>
                    </a:lnTo>
                    <a:lnTo>
                      <a:pt x="2688" y="649"/>
                    </a:lnTo>
                    <a:lnTo>
                      <a:pt x="2689" y="762"/>
                    </a:lnTo>
                    <a:lnTo>
                      <a:pt x="2689" y="788"/>
                    </a:lnTo>
                    <a:lnTo>
                      <a:pt x="2690" y="880"/>
                    </a:lnTo>
                    <a:lnTo>
                      <a:pt x="2690" y="899"/>
                    </a:lnTo>
                    <a:lnTo>
                      <a:pt x="2691" y="973"/>
                    </a:lnTo>
                    <a:lnTo>
                      <a:pt x="2691" y="983"/>
                    </a:lnTo>
                    <a:lnTo>
                      <a:pt x="2692" y="1004"/>
                    </a:lnTo>
                    <a:lnTo>
                      <a:pt x="2692" y="1005"/>
                    </a:lnTo>
                    <a:lnTo>
                      <a:pt x="2693" y="992"/>
                    </a:lnTo>
                    <a:lnTo>
                      <a:pt x="2693" y="985"/>
                    </a:lnTo>
                    <a:lnTo>
                      <a:pt x="2694" y="942"/>
                    </a:lnTo>
                    <a:lnTo>
                      <a:pt x="2694" y="929"/>
                    </a:lnTo>
                    <a:lnTo>
                      <a:pt x="2695" y="865"/>
                    </a:lnTo>
                    <a:lnTo>
                      <a:pt x="2695" y="848"/>
                    </a:lnTo>
                    <a:lnTo>
                      <a:pt x="2696" y="773"/>
                    </a:lnTo>
                    <a:lnTo>
                      <a:pt x="2696" y="754"/>
                    </a:lnTo>
                    <a:lnTo>
                      <a:pt x="2697" y="681"/>
                    </a:lnTo>
                    <a:lnTo>
                      <a:pt x="2697" y="664"/>
                    </a:lnTo>
                    <a:lnTo>
                      <a:pt x="2698" y="602"/>
                    </a:lnTo>
                    <a:lnTo>
                      <a:pt x="2698" y="588"/>
                    </a:lnTo>
                    <a:lnTo>
                      <a:pt x="2699" y="546"/>
                    </a:lnTo>
                    <a:lnTo>
                      <a:pt x="2699" y="539"/>
                    </a:lnTo>
                    <a:lnTo>
                      <a:pt x="2700" y="521"/>
                    </a:lnTo>
                    <a:lnTo>
                      <a:pt x="2700" y="520"/>
                    </a:lnTo>
                    <a:lnTo>
                      <a:pt x="2701" y="527"/>
                    </a:lnTo>
                    <a:lnTo>
                      <a:pt x="2701" y="531"/>
                    </a:lnTo>
                    <a:lnTo>
                      <a:pt x="2702" y="560"/>
                    </a:lnTo>
                    <a:lnTo>
                      <a:pt x="2702" y="570"/>
                    </a:lnTo>
                    <a:lnTo>
                      <a:pt x="2703" y="625"/>
                    </a:lnTo>
                    <a:lnTo>
                      <a:pt x="2703" y="637"/>
                    </a:lnTo>
                    <a:lnTo>
                      <a:pt x="2704" y="685"/>
                    </a:lnTo>
                    <a:lnTo>
                      <a:pt x="2704" y="697"/>
                    </a:lnTo>
                    <a:lnTo>
                      <a:pt x="2705" y="737"/>
                    </a:lnTo>
                    <a:lnTo>
                      <a:pt x="2705" y="745"/>
                    </a:lnTo>
                    <a:lnTo>
                      <a:pt x="2706" y="767"/>
                    </a:lnTo>
                    <a:lnTo>
                      <a:pt x="2706" y="770"/>
                    </a:lnTo>
                    <a:lnTo>
                      <a:pt x="2707" y="772"/>
                    </a:lnTo>
                    <a:lnTo>
                      <a:pt x="2707" y="768"/>
                    </a:lnTo>
                    <a:lnTo>
                      <a:pt x="2707" y="763"/>
                    </a:lnTo>
                    <a:lnTo>
                      <a:pt x="2708" y="732"/>
                    </a:lnTo>
                    <a:lnTo>
                      <a:pt x="2708" y="720"/>
                    </a:lnTo>
                    <a:lnTo>
                      <a:pt x="2709" y="660"/>
                    </a:lnTo>
                    <a:lnTo>
                      <a:pt x="2709" y="642"/>
                    </a:lnTo>
                    <a:lnTo>
                      <a:pt x="2710" y="558"/>
                    </a:lnTo>
                    <a:lnTo>
                      <a:pt x="2710" y="535"/>
                    </a:lnTo>
                    <a:lnTo>
                      <a:pt x="2711" y="436"/>
                    </a:lnTo>
                    <a:lnTo>
                      <a:pt x="2711" y="410"/>
                    </a:lnTo>
                    <a:lnTo>
                      <a:pt x="2712" y="306"/>
                    </a:lnTo>
                    <a:lnTo>
                      <a:pt x="2712" y="280"/>
                    </a:lnTo>
                    <a:lnTo>
                      <a:pt x="2713" y="185"/>
                    </a:lnTo>
                    <a:lnTo>
                      <a:pt x="2713" y="163"/>
                    </a:lnTo>
                    <a:lnTo>
                      <a:pt x="2714" y="86"/>
                    </a:lnTo>
                    <a:lnTo>
                      <a:pt x="2714" y="70"/>
                    </a:lnTo>
                    <a:lnTo>
                      <a:pt x="2715" y="16"/>
                    </a:lnTo>
                    <a:lnTo>
                      <a:pt x="2715" y="10"/>
                    </a:lnTo>
                    <a:lnTo>
                      <a:pt x="2716" y="4"/>
                    </a:lnTo>
                    <a:lnTo>
                      <a:pt x="2716" y="6"/>
                    </a:lnTo>
                    <a:lnTo>
                      <a:pt x="2716" y="10"/>
                    </a:lnTo>
                    <a:lnTo>
                      <a:pt x="2717" y="44"/>
                    </a:lnTo>
                    <a:lnTo>
                      <a:pt x="2717" y="57"/>
                    </a:lnTo>
                    <a:lnTo>
                      <a:pt x="2718" y="124"/>
                    </a:lnTo>
                    <a:lnTo>
                      <a:pt x="2718" y="145"/>
                    </a:lnTo>
                    <a:lnTo>
                      <a:pt x="2719" y="240"/>
                    </a:lnTo>
                    <a:lnTo>
                      <a:pt x="2719" y="266"/>
                    </a:lnTo>
                    <a:lnTo>
                      <a:pt x="2720" y="376"/>
                    </a:lnTo>
                    <a:lnTo>
                      <a:pt x="2720" y="405"/>
                    </a:lnTo>
                    <a:lnTo>
                      <a:pt x="2721" y="519"/>
                    </a:lnTo>
                    <a:lnTo>
                      <a:pt x="2721" y="547"/>
                    </a:lnTo>
                    <a:lnTo>
                      <a:pt x="2722" y="653"/>
                    </a:lnTo>
                    <a:lnTo>
                      <a:pt x="2722" y="677"/>
                    </a:lnTo>
                    <a:lnTo>
                      <a:pt x="2723" y="762"/>
                    </a:lnTo>
                    <a:lnTo>
                      <a:pt x="2723" y="781"/>
                    </a:lnTo>
                    <a:lnTo>
                      <a:pt x="2724" y="839"/>
                    </a:lnTo>
                    <a:lnTo>
                      <a:pt x="2724" y="849"/>
                    </a:lnTo>
                    <a:lnTo>
                      <a:pt x="2725" y="876"/>
                    </a:lnTo>
                    <a:lnTo>
                      <a:pt x="2725" y="879"/>
                    </a:lnTo>
                    <a:lnTo>
                      <a:pt x="2725" y="880"/>
                    </a:lnTo>
                    <a:lnTo>
                      <a:pt x="2726" y="874"/>
                    </a:lnTo>
                    <a:lnTo>
                      <a:pt x="2726" y="869"/>
                    </a:lnTo>
                    <a:lnTo>
                      <a:pt x="2727" y="828"/>
                    </a:lnTo>
                    <a:lnTo>
                      <a:pt x="2727" y="817"/>
                    </a:lnTo>
                    <a:lnTo>
                      <a:pt x="2728" y="765"/>
                    </a:lnTo>
                    <a:lnTo>
                      <a:pt x="2728" y="751"/>
                    </a:lnTo>
                    <a:lnTo>
                      <a:pt x="2729" y="694"/>
                    </a:lnTo>
                    <a:lnTo>
                      <a:pt x="2729" y="680"/>
                    </a:lnTo>
                    <a:lnTo>
                      <a:pt x="2730" y="628"/>
                    </a:lnTo>
                    <a:lnTo>
                      <a:pt x="2730" y="616"/>
                    </a:lnTo>
                    <a:lnTo>
                      <a:pt x="2731" y="579"/>
                    </a:lnTo>
                    <a:lnTo>
                      <a:pt x="2731" y="572"/>
                    </a:lnTo>
                    <a:lnTo>
                      <a:pt x="2732" y="555"/>
                    </a:lnTo>
                    <a:lnTo>
                      <a:pt x="2732" y="554"/>
                    </a:lnTo>
                    <a:lnTo>
                      <a:pt x="2733" y="563"/>
                    </a:lnTo>
                    <a:lnTo>
                      <a:pt x="2733" y="568"/>
                    </a:lnTo>
                    <a:lnTo>
                      <a:pt x="2734" y="600"/>
                    </a:lnTo>
                    <a:lnTo>
                      <a:pt x="2734" y="610"/>
                    </a:lnTo>
                    <a:lnTo>
                      <a:pt x="2735" y="660"/>
                    </a:lnTo>
                    <a:lnTo>
                      <a:pt x="2735" y="674"/>
                    </a:lnTo>
                    <a:lnTo>
                      <a:pt x="2736" y="734"/>
                    </a:lnTo>
                    <a:lnTo>
                      <a:pt x="2736" y="750"/>
                    </a:lnTo>
                    <a:lnTo>
                      <a:pt x="2737" y="810"/>
                    </a:lnTo>
                    <a:lnTo>
                      <a:pt x="2737" y="824"/>
                    </a:lnTo>
                    <a:lnTo>
                      <a:pt x="2738" y="872"/>
                    </a:lnTo>
                    <a:lnTo>
                      <a:pt x="2738" y="882"/>
                    </a:lnTo>
                    <a:lnTo>
                      <a:pt x="2739" y="912"/>
                    </a:lnTo>
                    <a:lnTo>
                      <a:pt x="2739" y="914"/>
                    </a:lnTo>
                    <a:lnTo>
                      <a:pt x="2740" y="914"/>
                    </a:lnTo>
                    <a:lnTo>
                      <a:pt x="2740" y="905"/>
                    </a:lnTo>
                    <a:lnTo>
                      <a:pt x="2740" y="899"/>
                    </a:lnTo>
                    <a:lnTo>
                      <a:pt x="2741" y="858"/>
                    </a:lnTo>
                    <a:lnTo>
                      <a:pt x="2741" y="844"/>
                    </a:lnTo>
                    <a:lnTo>
                      <a:pt x="2742" y="772"/>
                    </a:lnTo>
                    <a:lnTo>
                      <a:pt x="2742" y="751"/>
                    </a:lnTo>
                    <a:lnTo>
                      <a:pt x="2743" y="653"/>
                    </a:lnTo>
                    <a:lnTo>
                      <a:pt x="2743" y="627"/>
                    </a:lnTo>
                    <a:lnTo>
                      <a:pt x="2744" y="514"/>
                    </a:lnTo>
                    <a:lnTo>
                      <a:pt x="2744" y="485"/>
                    </a:lnTo>
                    <a:lnTo>
                      <a:pt x="2745" y="368"/>
                    </a:lnTo>
                    <a:lnTo>
                      <a:pt x="2745" y="339"/>
                    </a:lnTo>
                    <a:lnTo>
                      <a:pt x="2746" y="231"/>
                    </a:lnTo>
                    <a:lnTo>
                      <a:pt x="2746" y="206"/>
                    </a:lnTo>
                    <a:lnTo>
                      <a:pt x="2747" y="119"/>
                    </a:lnTo>
                    <a:lnTo>
                      <a:pt x="2747" y="101"/>
                    </a:lnTo>
                    <a:lnTo>
                      <a:pt x="2748" y="43"/>
                    </a:lnTo>
                    <a:lnTo>
                      <a:pt x="2748" y="34"/>
                    </a:lnTo>
                    <a:lnTo>
                      <a:pt x="2749" y="12"/>
                    </a:lnTo>
                    <a:lnTo>
                      <a:pt x="2749" y="12"/>
                    </a:lnTo>
                    <a:lnTo>
                      <a:pt x="2750" y="37"/>
                    </a:lnTo>
                    <a:lnTo>
                      <a:pt x="2750" y="47"/>
                    </a:lnTo>
                    <a:lnTo>
                      <a:pt x="2751" y="104"/>
                    </a:lnTo>
                    <a:lnTo>
                      <a:pt x="2752" y="122"/>
                    </a:lnTo>
                    <a:lnTo>
                      <a:pt x="2752" y="204"/>
                    </a:lnTo>
                    <a:lnTo>
                      <a:pt x="2753" y="226"/>
                    </a:lnTo>
                    <a:lnTo>
                      <a:pt x="2753" y="323"/>
                    </a:lnTo>
                    <a:lnTo>
                      <a:pt x="2754" y="348"/>
                    </a:lnTo>
                    <a:lnTo>
                      <a:pt x="2754" y="447"/>
                    </a:lnTo>
                    <a:lnTo>
                      <a:pt x="2755" y="471"/>
                    </a:lnTo>
                    <a:lnTo>
                      <a:pt x="2755" y="561"/>
                    </a:lnTo>
                    <a:lnTo>
                      <a:pt x="2756" y="581"/>
                    </a:lnTo>
                    <a:lnTo>
                      <a:pt x="2756" y="652"/>
                    </a:lnTo>
                    <a:lnTo>
                      <a:pt x="2757" y="667"/>
                    </a:lnTo>
                    <a:lnTo>
                      <a:pt x="2757" y="711"/>
                    </a:lnTo>
                    <a:lnTo>
                      <a:pt x="2758" y="719"/>
                    </a:lnTo>
                    <a:lnTo>
                      <a:pt x="2758" y="735"/>
                    </a:lnTo>
                    <a:lnTo>
                      <a:pt x="2759" y="736"/>
                    </a:lnTo>
                    <a:lnTo>
                      <a:pt x="2759" y="726"/>
                    </a:lnTo>
                    <a:lnTo>
                      <a:pt x="2760" y="720"/>
                    </a:lnTo>
                    <a:lnTo>
                      <a:pt x="2760" y="688"/>
                    </a:lnTo>
                    <a:lnTo>
                      <a:pt x="2761" y="679"/>
                    </a:lnTo>
                    <a:lnTo>
                      <a:pt x="2761" y="635"/>
                    </a:lnTo>
                    <a:lnTo>
                      <a:pt x="2762" y="623"/>
                    </a:lnTo>
                    <a:lnTo>
                      <a:pt x="2762" y="566"/>
                    </a:lnTo>
                    <a:lnTo>
                      <a:pt x="2763" y="556"/>
                    </a:lnTo>
                    <a:lnTo>
                      <a:pt x="2763" y="521"/>
                    </a:lnTo>
                    <a:lnTo>
                      <a:pt x="2764" y="515"/>
                    </a:lnTo>
                    <a:lnTo>
                      <a:pt x="2764" y="498"/>
                    </a:lnTo>
                    <a:lnTo>
                      <a:pt x="2765" y="497"/>
                    </a:lnTo>
                    <a:lnTo>
                      <a:pt x="2765" y="506"/>
                    </a:lnTo>
                    <a:lnTo>
                      <a:pt x="2766" y="511"/>
                    </a:lnTo>
                    <a:lnTo>
                      <a:pt x="2766" y="545"/>
                    </a:lnTo>
                    <a:lnTo>
                      <a:pt x="2767" y="557"/>
                    </a:lnTo>
                    <a:lnTo>
                      <a:pt x="2767" y="614"/>
                    </a:lnTo>
                    <a:lnTo>
                      <a:pt x="2768" y="631"/>
                    </a:lnTo>
                    <a:lnTo>
                      <a:pt x="2768" y="704"/>
                    </a:lnTo>
                    <a:lnTo>
                      <a:pt x="2769" y="724"/>
                    </a:lnTo>
                    <a:lnTo>
                      <a:pt x="2769" y="804"/>
                    </a:lnTo>
                    <a:lnTo>
                      <a:pt x="2770" y="824"/>
                    </a:lnTo>
                    <a:lnTo>
                      <a:pt x="2770" y="899"/>
                    </a:lnTo>
                    <a:lnTo>
                      <a:pt x="2771" y="917"/>
                    </a:lnTo>
                    <a:lnTo>
                      <a:pt x="2771" y="976"/>
                    </a:lnTo>
                    <a:lnTo>
                      <a:pt x="2772" y="988"/>
                    </a:lnTo>
                    <a:lnTo>
                      <a:pt x="2772" y="1022"/>
                    </a:lnTo>
                    <a:lnTo>
                      <a:pt x="2773" y="1026"/>
                    </a:lnTo>
                    <a:lnTo>
                      <a:pt x="2773" y="1030"/>
                    </a:lnTo>
                    <a:lnTo>
                      <a:pt x="2773" y="1027"/>
                    </a:lnTo>
                    <a:lnTo>
                      <a:pt x="2773" y="1023"/>
                    </a:lnTo>
                    <a:lnTo>
                      <a:pt x="2774" y="975"/>
                    </a:lnTo>
                    <a:lnTo>
                      <a:pt x="2775" y="960"/>
                    </a:lnTo>
                    <a:lnTo>
                      <a:pt x="2775" y="885"/>
                    </a:lnTo>
                    <a:lnTo>
                      <a:pt x="2776" y="863"/>
                    </a:lnTo>
                    <a:lnTo>
                      <a:pt x="2776" y="761"/>
                    </a:lnTo>
                    <a:lnTo>
                      <a:pt x="2777" y="734"/>
                    </a:lnTo>
                    <a:lnTo>
                      <a:pt x="2777" y="616"/>
                    </a:lnTo>
                    <a:lnTo>
                      <a:pt x="2778" y="585"/>
                    </a:lnTo>
                    <a:lnTo>
                      <a:pt x="2778" y="464"/>
                    </a:lnTo>
                    <a:lnTo>
                      <a:pt x="2779" y="434"/>
                    </a:lnTo>
                    <a:lnTo>
                      <a:pt x="2780" y="322"/>
                    </a:lnTo>
                    <a:lnTo>
                      <a:pt x="2780" y="296"/>
                    </a:lnTo>
                    <a:lnTo>
                      <a:pt x="2781" y="204"/>
                    </a:lnTo>
                    <a:lnTo>
                      <a:pt x="2781" y="184"/>
                    </a:lnTo>
                    <a:lnTo>
                      <a:pt x="2782" y="122"/>
                    </a:lnTo>
                    <a:lnTo>
                      <a:pt x="2782" y="110"/>
                    </a:lnTo>
                    <a:lnTo>
                      <a:pt x="2783" y="83"/>
                    </a:lnTo>
                    <a:lnTo>
                      <a:pt x="2783" y="80"/>
                    </a:lnTo>
                    <a:lnTo>
                      <a:pt x="2783" y="80"/>
                    </a:lnTo>
                    <a:lnTo>
                      <a:pt x="2784" y="88"/>
                    </a:lnTo>
                    <a:lnTo>
                      <a:pt x="2784" y="94"/>
                    </a:lnTo>
                    <a:lnTo>
                      <a:pt x="2785" y="134"/>
                    </a:lnTo>
                    <a:lnTo>
                      <a:pt x="2785" y="147"/>
                    </a:lnTo>
                    <a:lnTo>
                      <a:pt x="2786" y="211"/>
                    </a:lnTo>
                    <a:lnTo>
                      <a:pt x="2786" y="229"/>
                    </a:lnTo>
                    <a:lnTo>
                      <a:pt x="2787" y="326"/>
                    </a:lnTo>
                    <a:lnTo>
                      <a:pt x="2787" y="346"/>
                    </a:lnTo>
                    <a:lnTo>
                      <a:pt x="2788" y="425"/>
                    </a:lnTo>
                    <a:lnTo>
                      <a:pt x="2788" y="444"/>
                    </a:lnTo>
                    <a:lnTo>
                      <a:pt x="2789" y="512"/>
                    </a:lnTo>
                    <a:lnTo>
                      <a:pt x="2789" y="527"/>
                    </a:lnTo>
                    <a:lnTo>
                      <a:pt x="2790" y="575"/>
                    </a:lnTo>
                    <a:lnTo>
                      <a:pt x="2790" y="584"/>
                    </a:lnTo>
                    <a:lnTo>
                      <a:pt x="2791" y="608"/>
                    </a:lnTo>
                    <a:lnTo>
                      <a:pt x="2791" y="611"/>
                    </a:lnTo>
                    <a:lnTo>
                      <a:pt x="2791" y="613"/>
                    </a:lnTo>
                    <a:lnTo>
                      <a:pt x="2792" y="609"/>
                    </a:lnTo>
                    <a:lnTo>
                      <a:pt x="2792" y="606"/>
                    </a:lnTo>
                    <a:lnTo>
                      <a:pt x="2793" y="581"/>
                    </a:lnTo>
                    <a:lnTo>
                      <a:pt x="2793" y="573"/>
                    </a:lnTo>
                    <a:lnTo>
                      <a:pt x="2794" y="533"/>
                    </a:lnTo>
                    <a:lnTo>
                      <a:pt x="2794" y="522"/>
                    </a:lnTo>
                    <a:lnTo>
                      <a:pt x="2795" y="475"/>
                    </a:lnTo>
                    <a:lnTo>
                      <a:pt x="2795" y="464"/>
                    </a:lnTo>
                    <a:lnTo>
                      <a:pt x="2796" y="422"/>
                    </a:lnTo>
                    <a:lnTo>
                      <a:pt x="2796" y="413"/>
                    </a:lnTo>
                    <a:lnTo>
                      <a:pt x="2797" y="384"/>
                    </a:lnTo>
                    <a:lnTo>
                      <a:pt x="2797" y="380"/>
                    </a:lnTo>
                    <a:lnTo>
                      <a:pt x="2797" y="374"/>
                    </a:lnTo>
                    <a:lnTo>
                      <a:pt x="2798" y="375"/>
                    </a:lnTo>
                    <a:lnTo>
                      <a:pt x="2798" y="377"/>
                    </a:lnTo>
                    <a:lnTo>
                      <a:pt x="2799" y="408"/>
                    </a:lnTo>
                    <a:lnTo>
                      <a:pt x="2799" y="418"/>
                    </a:lnTo>
                    <a:lnTo>
                      <a:pt x="2800" y="474"/>
                    </a:lnTo>
                    <a:lnTo>
                      <a:pt x="2800" y="491"/>
                    </a:lnTo>
                    <a:lnTo>
                      <a:pt x="2801" y="570"/>
                    </a:lnTo>
                    <a:lnTo>
                      <a:pt x="2801" y="593"/>
                    </a:lnTo>
                    <a:lnTo>
                      <a:pt x="2802" y="687"/>
                    </a:lnTo>
                    <a:lnTo>
                      <a:pt x="2802" y="712"/>
                    </a:lnTo>
                    <a:lnTo>
                      <a:pt x="2803" y="812"/>
                    </a:lnTo>
                    <a:lnTo>
                      <a:pt x="2803" y="836"/>
                    </a:lnTo>
                    <a:lnTo>
                      <a:pt x="2804" y="928"/>
                    </a:lnTo>
                    <a:lnTo>
                      <a:pt x="2804" y="949"/>
                    </a:lnTo>
                    <a:lnTo>
                      <a:pt x="2805" y="1023"/>
                    </a:lnTo>
                    <a:lnTo>
                      <a:pt x="2805" y="1038"/>
                    </a:lnTo>
                    <a:lnTo>
                      <a:pt x="2806" y="1082"/>
                    </a:lnTo>
                    <a:lnTo>
                      <a:pt x="2806" y="1089"/>
                    </a:lnTo>
                    <a:lnTo>
                      <a:pt x="2806" y="1098"/>
                    </a:lnTo>
                    <a:lnTo>
                      <a:pt x="2807" y="1098"/>
                    </a:lnTo>
                    <a:lnTo>
                      <a:pt x="2807" y="1095"/>
                    </a:lnTo>
                    <a:lnTo>
                      <a:pt x="2808" y="1067"/>
                    </a:lnTo>
                    <a:lnTo>
                      <a:pt x="2808" y="1055"/>
                    </a:lnTo>
                    <a:lnTo>
                      <a:pt x="2809" y="991"/>
                    </a:lnTo>
                    <a:lnTo>
                      <a:pt x="2809" y="971"/>
                    </a:lnTo>
                    <a:lnTo>
                      <a:pt x="2810" y="853"/>
                    </a:lnTo>
                    <a:lnTo>
                      <a:pt x="2810" y="826"/>
                    </a:lnTo>
                    <a:lnTo>
                      <a:pt x="2811" y="713"/>
                    </a:lnTo>
                    <a:lnTo>
                      <a:pt x="2811" y="684"/>
                    </a:lnTo>
                    <a:lnTo>
                      <a:pt x="2812" y="567"/>
                    </a:lnTo>
                    <a:lnTo>
                      <a:pt x="2812" y="539"/>
                    </a:lnTo>
                    <a:lnTo>
                      <a:pt x="2813" y="431"/>
                    </a:lnTo>
                    <a:lnTo>
                      <a:pt x="2813" y="406"/>
                    </a:lnTo>
                    <a:lnTo>
                      <a:pt x="2814" y="318"/>
                    </a:lnTo>
                    <a:lnTo>
                      <a:pt x="2814" y="299"/>
                    </a:lnTo>
                    <a:lnTo>
                      <a:pt x="2815" y="239"/>
                    </a:lnTo>
                    <a:lnTo>
                      <a:pt x="2815" y="228"/>
                    </a:lnTo>
                    <a:lnTo>
                      <a:pt x="2816" y="200"/>
                    </a:lnTo>
                    <a:lnTo>
                      <a:pt x="2816" y="197"/>
                    </a:lnTo>
                    <a:lnTo>
                      <a:pt x="2816" y="196"/>
                    </a:lnTo>
                    <a:lnTo>
                      <a:pt x="2817" y="202"/>
                    </a:lnTo>
                    <a:lnTo>
                      <a:pt x="2817" y="206"/>
                    </a:lnTo>
                    <a:lnTo>
                      <a:pt x="2818" y="238"/>
                    </a:lnTo>
                    <a:lnTo>
                      <a:pt x="2818" y="249"/>
                    </a:lnTo>
                    <a:lnTo>
                      <a:pt x="2819" y="300"/>
                    </a:lnTo>
                    <a:lnTo>
                      <a:pt x="2819" y="315"/>
                    </a:lnTo>
                    <a:lnTo>
                      <a:pt x="2820" y="376"/>
                    </a:lnTo>
                    <a:lnTo>
                      <a:pt x="2820" y="391"/>
                    </a:lnTo>
                    <a:lnTo>
                      <a:pt x="2821" y="450"/>
                    </a:lnTo>
                    <a:lnTo>
                      <a:pt x="2821" y="464"/>
                    </a:lnTo>
                    <a:lnTo>
                      <a:pt x="2822" y="520"/>
                    </a:lnTo>
                    <a:lnTo>
                      <a:pt x="2822" y="529"/>
                    </a:lnTo>
                    <a:lnTo>
                      <a:pt x="2823" y="551"/>
                    </a:lnTo>
                    <a:lnTo>
                      <a:pt x="2823" y="554"/>
                    </a:lnTo>
                    <a:lnTo>
                      <a:pt x="2824" y="556"/>
                    </a:lnTo>
                    <a:lnTo>
                      <a:pt x="2824" y="552"/>
                    </a:lnTo>
                    <a:lnTo>
                      <a:pt x="2824" y="549"/>
                    </a:lnTo>
                    <a:lnTo>
                      <a:pt x="2825" y="524"/>
                    </a:lnTo>
                    <a:lnTo>
                      <a:pt x="2825" y="515"/>
                    </a:lnTo>
                    <a:lnTo>
                      <a:pt x="2826" y="470"/>
                    </a:lnTo>
                    <a:lnTo>
                      <a:pt x="2826" y="457"/>
                    </a:lnTo>
                    <a:lnTo>
                      <a:pt x="2827" y="402"/>
                    </a:lnTo>
                    <a:lnTo>
                      <a:pt x="2827" y="387"/>
                    </a:lnTo>
                    <a:lnTo>
                      <a:pt x="2828" y="331"/>
                    </a:lnTo>
                    <a:lnTo>
                      <a:pt x="2828" y="318"/>
                    </a:lnTo>
                    <a:lnTo>
                      <a:pt x="2829" y="272"/>
                    </a:lnTo>
                    <a:lnTo>
                      <a:pt x="2829" y="262"/>
                    </a:lnTo>
                    <a:lnTo>
                      <a:pt x="2830" y="236"/>
                    </a:lnTo>
                    <a:lnTo>
                      <a:pt x="2830" y="233"/>
                    </a:lnTo>
                    <a:lnTo>
                      <a:pt x="2830" y="230"/>
                    </a:lnTo>
                    <a:lnTo>
                      <a:pt x="2831" y="234"/>
                    </a:lnTo>
                    <a:lnTo>
                      <a:pt x="2831" y="239"/>
                    </a:lnTo>
                    <a:lnTo>
                      <a:pt x="2832" y="271"/>
                    </a:lnTo>
                    <a:lnTo>
                      <a:pt x="2832" y="283"/>
                    </a:lnTo>
                    <a:lnTo>
                      <a:pt x="2833" y="348"/>
                    </a:lnTo>
                    <a:lnTo>
                      <a:pt x="2833" y="367"/>
                    </a:lnTo>
                    <a:lnTo>
                      <a:pt x="2834" y="483"/>
                    </a:lnTo>
                    <a:lnTo>
                      <a:pt x="2834" y="509"/>
                    </a:lnTo>
                    <a:lnTo>
                      <a:pt x="2835" y="619"/>
                    </a:lnTo>
                    <a:lnTo>
                      <a:pt x="2835" y="648"/>
                    </a:lnTo>
                    <a:lnTo>
                      <a:pt x="2836" y="762"/>
                    </a:lnTo>
                    <a:lnTo>
                      <a:pt x="2836" y="790"/>
                    </a:lnTo>
                    <a:lnTo>
                      <a:pt x="2837" y="896"/>
                    </a:lnTo>
                    <a:lnTo>
                      <a:pt x="2837" y="920"/>
                    </a:lnTo>
                    <a:lnTo>
                      <a:pt x="2838" y="1005"/>
                    </a:lnTo>
                    <a:lnTo>
                      <a:pt x="2838" y="1023"/>
                    </a:lnTo>
                    <a:lnTo>
                      <a:pt x="2839" y="1078"/>
                    </a:lnTo>
                    <a:lnTo>
                      <a:pt x="2839" y="1087"/>
                    </a:lnTo>
                    <a:lnTo>
                      <a:pt x="2840" y="1106"/>
                    </a:lnTo>
                    <a:lnTo>
                      <a:pt x="2840" y="1106"/>
                    </a:lnTo>
                    <a:lnTo>
                      <a:pt x="2841" y="1087"/>
                    </a:lnTo>
                    <a:lnTo>
                      <a:pt x="2841" y="1078"/>
                    </a:lnTo>
                    <a:lnTo>
                      <a:pt x="2842" y="1024"/>
                    </a:lnTo>
                    <a:lnTo>
                      <a:pt x="2842" y="1007"/>
                    </a:lnTo>
                    <a:lnTo>
                      <a:pt x="2843" y="926"/>
                    </a:lnTo>
                    <a:lnTo>
                      <a:pt x="2843" y="903"/>
                    </a:lnTo>
                    <a:lnTo>
                      <a:pt x="2844" y="804"/>
                    </a:lnTo>
                    <a:lnTo>
                      <a:pt x="2844" y="778"/>
                    </a:lnTo>
                    <a:lnTo>
                      <a:pt x="2845" y="674"/>
                    </a:lnTo>
                    <a:lnTo>
                      <a:pt x="2845" y="649"/>
                    </a:lnTo>
                    <a:lnTo>
                      <a:pt x="2846" y="529"/>
                    </a:lnTo>
                    <a:lnTo>
                      <a:pt x="2846" y="508"/>
                    </a:lnTo>
                    <a:lnTo>
                      <a:pt x="2847" y="433"/>
                    </a:lnTo>
                    <a:lnTo>
                      <a:pt x="2847" y="417"/>
                    </a:lnTo>
                    <a:lnTo>
                      <a:pt x="2848" y="368"/>
                    </a:lnTo>
                    <a:lnTo>
                      <a:pt x="2848" y="359"/>
                    </a:lnTo>
                    <a:lnTo>
                      <a:pt x="2849" y="340"/>
                    </a:lnTo>
                    <a:lnTo>
                      <a:pt x="2849" y="339"/>
                    </a:lnTo>
                    <a:lnTo>
                      <a:pt x="2850" y="347"/>
                    </a:lnTo>
                    <a:lnTo>
                      <a:pt x="2850" y="352"/>
                    </a:lnTo>
                    <a:lnTo>
                      <a:pt x="2851" y="382"/>
                    </a:lnTo>
                    <a:lnTo>
                      <a:pt x="2851" y="392"/>
                    </a:lnTo>
                    <a:lnTo>
                      <a:pt x="2852" y="437"/>
                    </a:lnTo>
                    <a:lnTo>
                      <a:pt x="2852" y="449"/>
                    </a:lnTo>
                    <a:lnTo>
                      <a:pt x="2853" y="497"/>
                    </a:lnTo>
                    <a:lnTo>
                      <a:pt x="2853" y="508"/>
                    </a:lnTo>
                    <a:lnTo>
                      <a:pt x="2854" y="550"/>
                    </a:lnTo>
                    <a:lnTo>
                      <a:pt x="2854" y="558"/>
                    </a:lnTo>
                    <a:lnTo>
                      <a:pt x="2855" y="583"/>
                    </a:lnTo>
                    <a:lnTo>
                      <a:pt x="2855" y="587"/>
                    </a:lnTo>
                    <a:lnTo>
                      <a:pt x="2856" y="591"/>
                    </a:lnTo>
                    <a:lnTo>
                      <a:pt x="2856" y="589"/>
                    </a:lnTo>
                    <a:lnTo>
                      <a:pt x="2856" y="587"/>
                    </a:lnTo>
                    <a:lnTo>
                      <a:pt x="2857" y="564"/>
                    </a:lnTo>
                    <a:lnTo>
                      <a:pt x="2857" y="555"/>
                    </a:lnTo>
                    <a:lnTo>
                      <a:pt x="2858" y="494"/>
                    </a:lnTo>
                    <a:lnTo>
                      <a:pt x="2858" y="479"/>
                    </a:lnTo>
                    <a:lnTo>
                      <a:pt x="2859" y="411"/>
                    </a:lnTo>
                    <a:lnTo>
                      <a:pt x="2859" y="393"/>
                    </a:lnTo>
                    <a:lnTo>
                      <a:pt x="2860" y="318"/>
                    </a:lnTo>
                    <a:lnTo>
                      <a:pt x="2860" y="299"/>
                    </a:lnTo>
                    <a:lnTo>
                      <a:pt x="2861" y="228"/>
                    </a:lnTo>
                    <a:lnTo>
                      <a:pt x="2861" y="211"/>
                    </a:lnTo>
                    <a:lnTo>
                      <a:pt x="2862" y="155"/>
                    </a:lnTo>
                    <a:lnTo>
                      <a:pt x="2862" y="144"/>
                    </a:lnTo>
                    <a:lnTo>
                      <a:pt x="2863" y="112"/>
                    </a:lnTo>
                    <a:lnTo>
                      <a:pt x="2863" y="108"/>
                    </a:lnTo>
                    <a:lnTo>
                      <a:pt x="2864" y="105"/>
                    </a:lnTo>
                    <a:lnTo>
                      <a:pt x="2864" y="109"/>
                    </a:lnTo>
                    <a:lnTo>
                      <a:pt x="2865" y="113"/>
                    </a:lnTo>
                    <a:lnTo>
                      <a:pt x="2865" y="148"/>
                    </a:lnTo>
                    <a:lnTo>
                      <a:pt x="2866" y="162"/>
                    </a:lnTo>
                    <a:lnTo>
                      <a:pt x="2866" y="230"/>
                    </a:lnTo>
                    <a:lnTo>
                      <a:pt x="2867" y="252"/>
                    </a:lnTo>
                    <a:lnTo>
                      <a:pt x="2867" y="348"/>
                    </a:lnTo>
                    <a:lnTo>
                      <a:pt x="2868" y="375"/>
                    </a:lnTo>
                    <a:lnTo>
                      <a:pt x="2868" y="490"/>
                    </a:lnTo>
                    <a:lnTo>
                      <a:pt x="2869" y="520"/>
                    </a:lnTo>
                    <a:lnTo>
                      <a:pt x="2869" y="672"/>
                    </a:lnTo>
                    <a:lnTo>
                      <a:pt x="2870" y="702"/>
                    </a:lnTo>
                    <a:lnTo>
                      <a:pt x="2870" y="814"/>
                    </a:lnTo>
                    <a:lnTo>
                      <a:pt x="2871" y="840"/>
                    </a:lnTo>
                    <a:lnTo>
                      <a:pt x="2871" y="931"/>
                    </a:lnTo>
                    <a:lnTo>
                      <a:pt x="2872" y="951"/>
                    </a:lnTo>
                    <a:lnTo>
                      <a:pt x="2872" y="1012"/>
                    </a:lnTo>
                    <a:lnTo>
                      <a:pt x="2873" y="1024"/>
                    </a:lnTo>
                    <a:lnTo>
                      <a:pt x="2873" y="1050"/>
                    </a:lnTo>
                    <a:lnTo>
                      <a:pt x="2874" y="1052"/>
                    </a:lnTo>
                    <a:lnTo>
                      <a:pt x="2874" y="1052"/>
                    </a:lnTo>
                    <a:lnTo>
                      <a:pt x="2874" y="1042"/>
                    </a:lnTo>
                    <a:lnTo>
                      <a:pt x="2875" y="1036"/>
                    </a:lnTo>
                    <a:lnTo>
                      <a:pt x="2875" y="994"/>
                    </a:lnTo>
                    <a:lnTo>
                      <a:pt x="2876" y="980"/>
                    </a:lnTo>
                    <a:lnTo>
                      <a:pt x="2876" y="913"/>
                    </a:lnTo>
                    <a:lnTo>
                      <a:pt x="2877" y="893"/>
                    </a:lnTo>
                    <a:lnTo>
                      <a:pt x="2877" y="812"/>
                    </a:lnTo>
                    <a:lnTo>
                      <a:pt x="2878" y="790"/>
                    </a:lnTo>
                    <a:lnTo>
                      <a:pt x="2878" y="705"/>
                    </a:lnTo>
                    <a:lnTo>
                      <a:pt x="2879" y="685"/>
                    </a:lnTo>
                    <a:lnTo>
                      <a:pt x="2879" y="608"/>
                    </a:lnTo>
                    <a:lnTo>
                      <a:pt x="2880" y="591"/>
                    </a:lnTo>
                    <a:lnTo>
                      <a:pt x="2880" y="532"/>
                    </a:lnTo>
                    <a:lnTo>
                      <a:pt x="2881" y="520"/>
                    </a:lnTo>
                    <a:lnTo>
                      <a:pt x="2881" y="480"/>
                    </a:lnTo>
                    <a:lnTo>
                      <a:pt x="2882" y="476"/>
                    </a:lnTo>
                    <a:lnTo>
                      <a:pt x="2882" y="471"/>
                    </a:lnTo>
                    <a:lnTo>
                      <a:pt x="2882" y="472"/>
                    </a:lnTo>
                    <a:lnTo>
                      <a:pt x="2883" y="474"/>
                    </a:lnTo>
                    <a:lnTo>
                      <a:pt x="2883" y="495"/>
                    </a:lnTo>
                    <a:lnTo>
                      <a:pt x="2884" y="502"/>
                    </a:lnTo>
                    <a:lnTo>
                      <a:pt x="2884" y="539"/>
                    </a:lnTo>
                    <a:lnTo>
                      <a:pt x="2885" y="550"/>
                    </a:lnTo>
                    <a:lnTo>
                      <a:pt x="2885" y="595"/>
                    </a:lnTo>
                    <a:lnTo>
                      <a:pt x="2886" y="606"/>
                    </a:lnTo>
                    <a:lnTo>
                      <a:pt x="2886" y="649"/>
                    </a:lnTo>
                    <a:lnTo>
                      <a:pt x="2887" y="658"/>
                    </a:lnTo>
                    <a:lnTo>
                      <a:pt x="2887" y="688"/>
                    </a:lnTo>
                    <a:lnTo>
                      <a:pt x="2888" y="693"/>
                    </a:lnTo>
                    <a:lnTo>
                      <a:pt x="2888" y="701"/>
                    </a:lnTo>
                    <a:lnTo>
                      <a:pt x="2889" y="700"/>
                    </a:lnTo>
                    <a:lnTo>
                      <a:pt x="2889" y="682"/>
                    </a:lnTo>
                    <a:lnTo>
                      <a:pt x="2890" y="674"/>
                    </a:lnTo>
                    <a:lnTo>
                      <a:pt x="2890" y="629"/>
                    </a:lnTo>
                    <a:lnTo>
                      <a:pt x="2891" y="614"/>
                    </a:lnTo>
                    <a:lnTo>
                      <a:pt x="2891" y="544"/>
                    </a:lnTo>
                    <a:lnTo>
                      <a:pt x="2892" y="524"/>
                    </a:lnTo>
                    <a:lnTo>
                      <a:pt x="2893" y="436"/>
                    </a:lnTo>
                    <a:lnTo>
                      <a:pt x="2893" y="413"/>
                    </a:lnTo>
                    <a:lnTo>
                      <a:pt x="2894" y="295"/>
                    </a:lnTo>
                    <a:lnTo>
                      <a:pt x="2894" y="271"/>
                    </a:lnTo>
                    <a:lnTo>
                      <a:pt x="2895" y="183"/>
                    </a:lnTo>
                    <a:lnTo>
                      <a:pt x="2895" y="163"/>
                    </a:lnTo>
                    <a:lnTo>
                      <a:pt x="2896" y="93"/>
                    </a:lnTo>
                    <a:lnTo>
                      <a:pt x="2896" y="79"/>
                    </a:lnTo>
                    <a:lnTo>
                      <a:pt x="2897" y="37"/>
                    </a:lnTo>
                    <a:lnTo>
                      <a:pt x="2897" y="31"/>
                    </a:lnTo>
                    <a:lnTo>
                      <a:pt x="2897" y="23"/>
                    </a:lnTo>
                    <a:lnTo>
                      <a:pt x="2898" y="24"/>
                    </a:lnTo>
                    <a:lnTo>
                      <a:pt x="2898" y="27"/>
                    </a:lnTo>
                    <a:lnTo>
                      <a:pt x="2899" y="58"/>
                    </a:lnTo>
                    <a:lnTo>
                      <a:pt x="2899" y="70"/>
                    </a:lnTo>
                    <a:lnTo>
                      <a:pt x="2900" y="136"/>
                    </a:lnTo>
                    <a:lnTo>
                      <a:pt x="2900" y="156"/>
                    </a:lnTo>
                    <a:lnTo>
                      <a:pt x="2901" y="250"/>
                    </a:lnTo>
                    <a:lnTo>
                      <a:pt x="2901" y="277"/>
                    </a:lnTo>
                    <a:lnTo>
                      <a:pt x="2902" y="390"/>
                    </a:lnTo>
                    <a:lnTo>
                      <a:pt x="2902" y="419"/>
                    </a:lnTo>
                    <a:lnTo>
                      <a:pt x="2903" y="538"/>
                    </a:lnTo>
                    <a:lnTo>
                      <a:pt x="2903" y="568"/>
                    </a:lnTo>
                    <a:lnTo>
                      <a:pt x="2904" y="680"/>
                    </a:lnTo>
                    <a:lnTo>
                      <a:pt x="2904" y="707"/>
                    </a:lnTo>
                    <a:lnTo>
                      <a:pt x="2905" y="801"/>
                    </a:lnTo>
                    <a:lnTo>
                      <a:pt x="2905" y="822"/>
                    </a:lnTo>
                    <a:lnTo>
                      <a:pt x="2906" y="903"/>
                    </a:lnTo>
                    <a:lnTo>
                      <a:pt x="2906" y="914"/>
                    </a:lnTo>
                    <a:lnTo>
                      <a:pt x="2907" y="942"/>
                    </a:lnTo>
                    <a:lnTo>
                      <a:pt x="2907" y="945"/>
                    </a:lnTo>
                    <a:lnTo>
                      <a:pt x="2907" y="947"/>
                    </a:lnTo>
                    <a:lnTo>
                      <a:pt x="2908" y="941"/>
                    </a:lnTo>
                    <a:lnTo>
                      <a:pt x="2908" y="936"/>
                    </a:lnTo>
                    <a:lnTo>
                      <a:pt x="2909" y="903"/>
                    </a:lnTo>
                    <a:lnTo>
                      <a:pt x="2909" y="891"/>
                    </a:lnTo>
                    <a:lnTo>
                      <a:pt x="2910" y="837"/>
                    </a:lnTo>
                    <a:lnTo>
                      <a:pt x="2910" y="822"/>
                    </a:lnTo>
                    <a:lnTo>
                      <a:pt x="2911" y="757"/>
                    </a:lnTo>
                    <a:lnTo>
                      <a:pt x="2911" y="741"/>
                    </a:lnTo>
                    <a:lnTo>
                      <a:pt x="2912" y="677"/>
                    </a:lnTo>
                    <a:lnTo>
                      <a:pt x="2912" y="662"/>
                    </a:lnTo>
                    <a:lnTo>
                      <a:pt x="2913" y="609"/>
                    </a:lnTo>
                    <a:lnTo>
                      <a:pt x="2913" y="598"/>
                    </a:lnTo>
                    <a:lnTo>
                      <a:pt x="2914" y="564"/>
                    </a:lnTo>
                    <a:lnTo>
                      <a:pt x="2914" y="558"/>
                    </a:lnTo>
                    <a:lnTo>
                      <a:pt x="2915" y="548"/>
                    </a:lnTo>
                    <a:lnTo>
                      <a:pt x="2915" y="549"/>
                    </a:lnTo>
                    <a:lnTo>
                      <a:pt x="2916" y="563"/>
                    </a:lnTo>
                    <a:lnTo>
                      <a:pt x="2916" y="570"/>
                    </a:lnTo>
                    <a:lnTo>
                      <a:pt x="2917" y="617"/>
                    </a:lnTo>
                    <a:lnTo>
                      <a:pt x="2917" y="628"/>
                    </a:lnTo>
                    <a:lnTo>
                      <a:pt x="2918" y="679"/>
                    </a:lnTo>
                    <a:lnTo>
                      <a:pt x="2918" y="693"/>
                    </a:lnTo>
                    <a:lnTo>
                      <a:pt x="2919" y="746"/>
                    </a:lnTo>
                    <a:lnTo>
                      <a:pt x="2919" y="759"/>
                    </a:lnTo>
                    <a:lnTo>
                      <a:pt x="2920" y="803"/>
                    </a:lnTo>
                    <a:lnTo>
                      <a:pt x="2920" y="812"/>
                    </a:lnTo>
                    <a:lnTo>
                      <a:pt x="2921" y="838"/>
                    </a:lnTo>
                    <a:lnTo>
                      <a:pt x="2921" y="841"/>
                    </a:lnTo>
                    <a:lnTo>
                      <a:pt x="2922" y="844"/>
                    </a:lnTo>
                    <a:lnTo>
                      <a:pt x="2922" y="841"/>
                    </a:lnTo>
                    <a:lnTo>
                      <a:pt x="2922" y="837"/>
                    </a:lnTo>
                    <a:lnTo>
                      <a:pt x="2923" y="806"/>
                    </a:lnTo>
                    <a:lnTo>
                      <a:pt x="2923" y="795"/>
                    </a:lnTo>
                    <a:lnTo>
                      <a:pt x="2924" y="733"/>
                    </a:lnTo>
                    <a:lnTo>
                      <a:pt x="2924" y="714"/>
                    </a:lnTo>
                    <a:lnTo>
                      <a:pt x="2925" y="627"/>
                    </a:lnTo>
                    <a:lnTo>
                      <a:pt x="2925" y="602"/>
                    </a:lnTo>
                    <a:lnTo>
                      <a:pt x="2926" y="498"/>
                    </a:lnTo>
                    <a:lnTo>
                      <a:pt x="2926" y="470"/>
                    </a:lnTo>
                    <a:lnTo>
                      <a:pt x="2927" y="359"/>
                    </a:lnTo>
                    <a:lnTo>
                      <a:pt x="2927" y="331"/>
                    </a:lnTo>
                    <a:lnTo>
                      <a:pt x="2928" y="226"/>
                    </a:lnTo>
                    <a:lnTo>
                      <a:pt x="2928" y="201"/>
                    </a:lnTo>
                    <a:lnTo>
                      <a:pt x="2929" y="95"/>
                    </a:lnTo>
                    <a:lnTo>
                      <a:pt x="2929" y="78"/>
                    </a:lnTo>
                    <a:lnTo>
                      <a:pt x="2930" y="25"/>
                    </a:lnTo>
                    <a:lnTo>
                      <a:pt x="2930" y="17"/>
                    </a:lnTo>
                    <a:lnTo>
                      <a:pt x="2931" y="0"/>
                    </a:lnTo>
                    <a:lnTo>
                      <a:pt x="2931" y="1"/>
                    </a:lnTo>
                    <a:lnTo>
                      <a:pt x="2932" y="22"/>
                    </a:lnTo>
                    <a:lnTo>
                      <a:pt x="2932" y="32"/>
                    </a:lnTo>
                    <a:lnTo>
                      <a:pt x="2933" y="89"/>
                    </a:lnTo>
                    <a:lnTo>
                      <a:pt x="2933" y="107"/>
                    </a:lnTo>
                    <a:lnTo>
                      <a:pt x="2934" y="191"/>
                    </a:lnTo>
                    <a:lnTo>
                      <a:pt x="2934" y="215"/>
                    </a:lnTo>
                    <a:lnTo>
                      <a:pt x="2935" y="317"/>
                    </a:lnTo>
                    <a:lnTo>
                      <a:pt x="2935" y="344"/>
                    </a:lnTo>
                    <a:lnTo>
                      <a:pt x="2936" y="451"/>
                    </a:lnTo>
                    <a:lnTo>
                      <a:pt x="2936" y="478"/>
                    </a:lnTo>
                    <a:lnTo>
                      <a:pt x="2937" y="579"/>
                    </a:lnTo>
                    <a:lnTo>
                      <a:pt x="2937" y="603"/>
                    </a:lnTo>
                    <a:lnTo>
                      <a:pt x="2938" y="686"/>
                    </a:lnTo>
                    <a:lnTo>
                      <a:pt x="2938" y="705"/>
                    </a:lnTo>
                    <a:lnTo>
                      <a:pt x="2939" y="763"/>
                    </a:lnTo>
                    <a:lnTo>
                      <a:pt x="2939" y="774"/>
                    </a:lnTo>
                    <a:lnTo>
                      <a:pt x="2940" y="802"/>
                    </a:lnTo>
                    <a:lnTo>
                      <a:pt x="2940" y="806"/>
                    </a:lnTo>
                    <a:lnTo>
                      <a:pt x="2940" y="808"/>
                    </a:lnTo>
                    <a:lnTo>
                      <a:pt x="2941" y="801"/>
                    </a:lnTo>
                    <a:lnTo>
                      <a:pt x="2941" y="796"/>
                    </a:lnTo>
                    <a:lnTo>
                      <a:pt x="2942" y="766"/>
                    </a:lnTo>
                    <a:lnTo>
                      <a:pt x="2942" y="756"/>
                    </a:lnTo>
                    <a:lnTo>
                      <a:pt x="2943" y="710"/>
                    </a:lnTo>
                    <a:lnTo>
                      <a:pt x="2943" y="698"/>
                    </a:lnTo>
                    <a:lnTo>
                      <a:pt x="2944" y="647"/>
                    </a:lnTo>
                    <a:lnTo>
                      <a:pt x="2944" y="635"/>
                    </a:lnTo>
                    <a:lnTo>
                      <a:pt x="2945" y="590"/>
                    </a:lnTo>
                    <a:lnTo>
                      <a:pt x="2945" y="580"/>
                    </a:lnTo>
                    <a:lnTo>
                      <a:pt x="2946" y="550"/>
                    </a:lnTo>
                    <a:lnTo>
                      <a:pt x="2946" y="545"/>
                    </a:lnTo>
                    <a:lnTo>
                      <a:pt x="2947" y="536"/>
                    </a:lnTo>
                    <a:lnTo>
                      <a:pt x="2947" y="537"/>
                    </a:lnTo>
                    <a:lnTo>
                      <a:pt x="2948" y="554"/>
                    </a:lnTo>
                    <a:lnTo>
                      <a:pt x="2948" y="561"/>
                    </a:lnTo>
                    <a:lnTo>
                      <a:pt x="2949" y="602"/>
                    </a:lnTo>
                    <a:lnTo>
                      <a:pt x="2949" y="614"/>
                    </a:lnTo>
                    <a:lnTo>
                      <a:pt x="2950" y="673"/>
                    </a:lnTo>
                    <a:lnTo>
                      <a:pt x="2950" y="690"/>
                    </a:lnTo>
                    <a:lnTo>
                      <a:pt x="2951" y="759"/>
                    </a:lnTo>
                    <a:lnTo>
                      <a:pt x="2951" y="777"/>
                    </a:lnTo>
                    <a:lnTo>
                      <a:pt x="2952" y="845"/>
                    </a:lnTo>
                    <a:lnTo>
                      <a:pt x="2952" y="861"/>
                    </a:lnTo>
                    <a:lnTo>
                      <a:pt x="2953" y="930"/>
                    </a:lnTo>
                    <a:lnTo>
                      <a:pt x="2953" y="941"/>
                    </a:lnTo>
                    <a:lnTo>
                      <a:pt x="2954" y="971"/>
                    </a:lnTo>
                    <a:lnTo>
                      <a:pt x="2954" y="974"/>
                    </a:lnTo>
                    <a:lnTo>
                      <a:pt x="2955" y="977"/>
                    </a:lnTo>
                    <a:lnTo>
                      <a:pt x="2955" y="973"/>
                    </a:lnTo>
                    <a:lnTo>
                      <a:pt x="2955" y="968"/>
                    </a:lnTo>
                    <a:lnTo>
                      <a:pt x="2956" y="933"/>
                    </a:lnTo>
                    <a:lnTo>
                      <a:pt x="2956" y="920"/>
                    </a:lnTo>
                    <a:lnTo>
                      <a:pt x="2957" y="851"/>
                    </a:lnTo>
                    <a:lnTo>
                      <a:pt x="2957" y="830"/>
                    </a:lnTo>
                    <a:lnTo>
                      <a:pt x="2958" y="734"/>
                    </a:lnTo>
                    <a:lnTo>
                      <a:pt x="2958" y="708"/>
                    </a:lnTo>
                    <a:lnTo>
                      <a:pt x="2959" y="594"/>
                    </a:lnTo>
                    <a:lnTo>
                      <a:pt x="2959" y="563"/>
                    </a:lnTo>
                    <a:lnTo>
                      <a:pt x="2960" y="443"/>
                    </a:lnTo>
                    <a:lnTo>
                      <a:pt x="2960" y="413"/>
                    </a:lnTo>
                    <a:lnTo>
                      <a:pt x="2961" y="299"/>
                    </a:lnTo>
                    <a:lnTo>
                      <a:pt x="2961" y="272"/>
                    </a:lnTo>
                    <a:lnTo>
                      <a:pt x="2962" y="177"/>
                    </a:lnTo>
                    <a:lnTo>
                      <a:pt x="2962" y="156"/>
                    </a:lnTo>
                    <a:lnTo>
                      <a:pt x="2963" y="89"/>
                    </a:lnTo>
                    <a:lnTo>
                      <a:pt x="2963" y="76"/>
                    </a:lnTo>
                    <a:lnTo>
                      <a:pt x="2964" y="44"/>
                    </a:lnTo>
                    <a:lnTo>
                      <a:pt x="2964" y="40"/>
                    </a:lnTo>
                    <a:lnTo>
                      <a:pt x="2964" y="39"/>
                    </a:lnTo>
                    <a:lnTo>
                      <a:pt x="2965" y="50"/>
                    </a:lnTo>
                    <a:lnTo>
                      <a:pt x="2965" y="58"/>
                    </a:lnTo>
                    <a:lnTo>
                      <a:pt x="2966" y="103"/>
                    </a:lnTo>
                    <a:lnTo>
                      <a:pt x="2966" y="117"/>
                    </a:lnTo>
                    <a:lnTo>
                      <a:pt x="2967" y="188"/>
                    </a:lnTo>
                    <a:lnTo>
                      <a:pt x="2967" y="208"/>
                    </a:lnTo>
                    <a:lnTo>
                      <a:pt x="2968" y="295"/>
                    </a:lnTo>
                    <a:lnTo>
                      <a:pt x="2968" y="317"/>
                    </a:lnTo>
                    <a:lnTo>
                      <a:pt x="2969" y="407"/>
                    </a:lnTo>
                    <a:lnTo>
                      <a:pt x="2969" y="429"/>
                    </a:lnTo>
                    <a:lnTo>
                      <a:pt x="2970" y="511"/>
                    </a:lnTo>
                    <a:lnTo>
                      <a:pt x="2970" y="530"/>
                    </a:lnTo>
                    <a:lnTo>
                      <a:pt x="2971" y="595"/>
                    </a:lnTo>
                    <a:lnTo>
                      <a:pt x="2971" y="608"/>
                    </a:lnTo>
                    <a:lnTo>
                      <a:pt x="2972" y="648"/>
                    </a:lnTo>
                    <a:lnTo>
                      <a:pt x="2972" y="655"/>
                    </a:lnTo>
                    <a:lnTo>
                      <a:pt x="2973" y="669"/>
                    </a:lnTo>
                    <a:lnTo>
                      <a:pt x="2973" y="669"/>
                    </a:lnTo>
                    <a:lnTo>
                      <a:pt x="2974" y="657"/>
                    </a:lnTo>
                    <a:lnTo>
                      <a:pt x="2974" y="651"/>
                    </a:lnTo>
                    <a:lnTo>
                      <a:pt x="2975" y="619"/>
                    </a:lnTo>
                    <a:lnTo>
                      <a:pt x="2975" y="609"/>
                    </a:lnTo>
                    <a:lnTo>
                      <a:pt x="2976" y="566"/>
                    </a:lnTo>
                    <a:lnTo>
                      <a:pt x="2976" y="555"/>
                    </a:lnTo>
                    <a:lnTo>
                      <a:pt x="2977" y="501"/>
                    </a:lnTo>
                    <a:lnTo>
                      <a:pt x="2978" y="491"/>
                    </a:lnTo>
                    <a:lnTo>
                      <a:pt x="2978" y="459"/>
                    </a:lnTo>
                    <a:lnTo>
                      <a:pt x="2979" y="453"/>
                    </a:lnTo>
                    <a:lnTo>
                      <a:pt x="2979" y="441"/>
                    </a:lnTo>
                    <a:lnTo>
                      <a:pt x="2980" y="441"/>
                    </a:lnTo>
                    <a:lnTo>
                      <a:pt x="2980" y="455"/>
                    </a:lnTo>
                    <a:lnTo>
                      <a:pt x="2981" y="462"/>
                    </a:lnTo>
                    <a:lnTo>
                      <a:pt x="2981" y="502"/>
                    </a:lnTo>
                    <a:lnTo>
                      <a:pt x="2982" y="516"/>
                    </a:lnTo>
                    <a:lnTo>
                      <a:pt x="2982" y="580"/>
                    </a:lnTo>
                    <a:lnTo>
                      <a:pt x="2983" y="599"/>
                    </a:lnTo>
                    <a:lnTo>
                      <a:pt x="2983" y="681"/>
                    </a:lnTo>
                    <a:lnTo>
                      <a:pt x="2984" y="703"/>
                    </a:lnTo>
                    <a:lnTo>
                      <a:pt x="2984" y="793"/>
                    </a:lnTo>
                    <a:lnTo>
                      <a:pt x="2985" y="815"/>
                    </a:lnTo>
                    <a:lnTo>
                      <a:pt x="2985" y="902"/>
                    </a:lnTo>
                    <a:lnTo>
                      <a:pt x="2986" y="922"/>
                    </a:lnTo>
                    <a:lnTo>
                      <a:pt x="2986" y="992"/>
                    </a:lnTo>
                    <a:lnTo>
                      <a:pt x="2987" y="1007"/>
                    </a:lnTo>
                    <a:lnTo>
                      <a:pt x="2987" y="1052"/>
                    </a:lnTo>
                    <a:lnTo>
                      <a:pt x="2988" y="1060"/>
                    </a:lnTo>
                    <a:lnTo>
                      <a:pt x="2988" y="1071"/>
                    </a:lnTo>
                    <a:lnTo>
                      <a:pt x="2988" y="1069"/>
                    </a:lnTo>
                    <a:lnTo>
                      <a:pt x="2989" y="1066"/>
                    </a:lnTo>
                    <a:lnTo>
                      <a:pt x="2989" y="1034"/>
                    </a:lnTo>
                    <a:lnTo>
                      <a:pt x="2990" y="1021"/>
                    </a:lnTo>
                    <a:lnTo>
                      <a:pt x="2990" y="954"/>
                    </a:lnTo>
                    <a:lnTo>
                      <a:pt x="2991" y="933"/>
                    </a:lnTo>
                    <a:lnTo>
                      <a:pt x="2991" y="838"/>
                    </a:lnTo>
                    <a:lnTo>
                      <a:pt x="2992" y="811"/>
                    </a:lnTo>
                    <a:lnTo>
                      <a:pt x="2992" y="697"/>
                    </a:lnTo>
                    <a:lnTo>
                      <a:pt x="2993" y="667"/>
                    </a:lnTo>
                    <a:lnTo>
                      <a:pt x="2993" y="547"/>
                    </a:lnTo>
                    <a:lnTo>
                      <a:pt x="2994" y="517"/>
                    </a:lnTo>
                    <a:lnTo>
                      <a:pt x="2994" y="402"/>
                    </a:lnTo>
                    <a:lnTo>
                      <a:pt x="2995" y="376"/>
                    </a:lnTo>
                    <a:lnTo>
                      <a:pt x="2995" y="280"/>
                    </a:lnTo>
                    <a:lnTo>
                      <a:pt x="2996" y="259"/>
                    </a:lnTo>
                    <a:lnTo>
                      <a:pt x="2996" y="190"/>
                    </a:lnTo>
                    <a:lnTo>
                      <a:pt x="2997" y="177"/>
                    </a:lnTo>
                    <a:lnTo>
                      <a:pt x="2997" y="142"/>
                    </a:lnTo>
                    <a:lnTo>
                      <a:pt x="2998" y="137"/>
                    </a:lnTo>
                    <a:lnTo>
                      <a:pt x="2998" y="133"/>
                    </a:lnTo>
                    <a:lnTo>
                      <a:pt x="2998" y="136"/>
                    </a:lnTo>
                    <a:lnTo>
                      <a:pt x="2999" y="139"/>
                    </a:lnTo>
                    <a:lnTo>
                      <a:pt x="2999" y="169"/>
                    </a:lnTo>
                    <a:lnTo>
                      <a:pt x="3000" y="180"/>
                    </a:lnTo>
                    <a:lnTo>
                      <a:pt x="3000" y="249"/>
                    </a:lnTo>
                    <a:lnTo>
                      <a:pt x="3001" y="265"/>
                    </a:lnTo>
                    <a:lnTo>
                      <a:pt x="3001" y="333"/>
                    </a:lnTo>
                    <a:lnTo>
                      <a:pt x="3002" y="351"/>
                    </a:lnTo>
                    <a:lnTo>
                      <a:pt x="3002" y="420"/>
                    </a:lnTo>
                    <a:lnTo>
                      <a:pt x="3003" y="437"/>
                    </a:lnTo>
                    <a:lnTo>
                      <a:pt x="3003" y="496"/>
                    </a:lnTo>
                    <a:lnTo>
                      <a:pt x="3004" y="508"/>
                    </a:lnTo>
                    <a:lnTo>
                      <a:pt x="3004" y="549"/>
                    </a:lnTo>
                    <a:lnTo>
                      <a:pt x="3005" y="556"/>
                    </a:lnTo>
                    <a:lnTo>
                      <a:pt x="3006" y="573"/>
                    </a:lnTo>
                    <a:lnTo>
                      <a:pt x="3006" y="574"/>
                    </a:lnTo>
                    <a:lnTo>
                      <a:pt x="3007" y="565"/>
                    </a:lnTo>
                    <a:lnTo>
                      <a:pt x="3007" y="560"/>
                    </a:lnTo>
                    <a:lnTo>
                      <a:pt x="3008" y="530"/>
                    </a:lnTo>
                    <a:lnTo>
                      <a:pt x="3008" y="520"/>
                    </a:lnTo>
                    <a:lnTo>
                      <a:pt x="3009" y="475"/>
                    </a:lnTo>
                    <a:lnTo>
                      <a:pt x="3009" y="463"/>
                    </a:lnTo>
                    <a:lnTo>
                      <a:pt x="3010" y="412"/>
                    </a:lnTo>
                    <a:lnTo>
                      <a:pt x="3010" y="400"/>
                    </a:lnTo>
                    <a:lnTo>
                      <a:pt x="3011" y="354"/>
                    </a:lnTo>
                    <a:lnTo>
                      <a:pt x="3011" y="344"/>
                    </a:lnTo>
                    <a:lnTo>
                      <a:pt x="3012" y="314"/>
                    </a:lnTo>
                    <a:lnTo>
                      <a:pt x="3012" y="309"/>
                    </a:lnTo>
                    <a:lnTo>
                      <a:pt x="3012" y="302"/>
                    </a:lnTo>
                    <a:lnTo>
                      <a:pt x="3013" y="304"/>
                    </a:lnTo>
                    <a:lnTo>
                      <a:pt x="3013" y="308"/>
                    </a:lnTo>
                    <a:lnTo>
                      <a:pt x="3014" y="336"/>
                    </a:lnTo>
                    <a:lnTo>
                      <a:pt x="3014" y="347"/>
                    </a:lnTo>
                    <a:lnTo>
                      <a:pt x="3015" y="405"/>
                    </a:lnTo>
                    <a:lnTo>
                      <a:pt x="3015" y="423"/>
                    </a:lnTo>
                    <a:lnTo>
                      <a:pt x="3016" y="507"/>
                    </a:lnTo>
                    <a:lnTo>
                      <a:pt x="3016" y="531"/>
                    </a:lnTo>
                    <a:lnTo>
                      <a:pt x="3017" y="632"/>
                    </a:lnTo>
                    <a:lnTo>
                      <a:pt x="3017" y="658"/>
                    </a:lnTo>
                    <a:lnTo>
                      <a:pt x="3018" y="766"/>
                    </a:lnTo>
                    <a:lnTo>
                      <a:pt x="3018" y="793"/>
                    </a:lnTo>
                    <a:lnTo>
                      <a:pt x="3019" y="895"/>
                    </a:lnTo>
                    <a:lnTo>
                      <a:pt x="3019" y="919"/>
                    </a:lnTo>
                    <a:lnTo>
                      <a:pt x="3020" y="1004"/>
                    </a:lnTo>
                    <a:lnTo>
                      <a:pt x="3020" y="1021"/>
                    </a:lnTo>
                    <a:lnTo>
                      <a:pt x="3021" y="1078"/>
                    </a:lnTo>
                    <a:lnTo>
                      <a:pt x="3021" y="1088"/>
                    </a:lnTo>
                    <a:lnTo>
                      <a:pt x="3022" y="1109"/>
                    </a:lnTo>
                    <a:lnTo>
                      <a:pt x="3022" y="1110"/>
                    </a:lnTo>
                    <a:lnTo>
                      <a:pt x="3023" y="1093"/>
                    </a:lnTo>
                    <a:lnTo>
                      <a:pt x="3023" y="1085"/>
                    </a:lnTo>
                    <a:lnTo>
                      <a:pt x="3024" y="1032"/>
                    </a:lnTo>
                    <a:lnTo>
                      <a:pt x="3024" y="1015"/>
                    </a:lnTo>
                    <a:lnTo>
                      <a:pt x="3025" y="909"/>
                    </a:lnTo>
                    <a:lnTo>
                      <a:pt x="3025" y="884"/>
                    </a:lnTo>
                    <a:lnTo>
                      <a:pt x="3026" y="779"/>
                    </a:lnTo>
                    <a:lnTo>
                      <a:pt x="3026" y="751"/>
                    </a:lnTo>
                    <a:lnTo>
                      <a:pt x="3027" y="640"/>
                    </a:lnTo>
                    <a:lnTo>
                      <a:pt x="3027" y="612"/>
                    </a:lnTo>
                    <a:lnTo>
                      <a:pt x="3028" y="507"/>
                    </a:lnTo>
                    <a:lnTo>
                      <a:pt x="3028" y="483"/>
                    </a:lnTo>
                    <a:lnTo>
                      <a:pt x="3029" y="396"/>
                    </a:lnTo>
                    <a:lnTo>
                      <a:pt x="3029" y="377"/>
                    </a:lnTo>
                    <a:lnTo>
                      <a:pt x="3030" y="316"/>
                    </a:lnTo>
                    <a:lnTo>
                      <a:pt x="3030" y="304"/>
                    </a:lnTo>
                    <a:lnTo>
                      <a:pt x="3031" y="273"/>
                    </a:lnTo>
                    <a:lnTo>
                      <a:pt x="3031" y="269"/>
                    </a:lnTo>
                    <a:lnTo>
                      <a:pt x="3031" y="266"/>
                    </a:lnTo>
                    <a:lnTo>
                      <a:pt x="3032" y="269"/>
                    </a:lnTo>
                    <a:lnTo>
                      <a:pt x="3032" y="272"/>
                    </a:lnTo>
                    <a:lnTo>
                      <a:pt x="3033" y="298"/>
                    </a:lnTo>
                    <a:lnTo>
                      <a:pt x="3033" y="307"/>
                    </a:lnTo>
                    <a:lnTo>
                      <a:pt x="3034" y="351"/>
                    </a:lnTo>
                    <a:lnTo>
                      <a:pt x="3034" y="364"/>
                    </a:lnTo>
                    <a:lnTo>
                      <a:pt x="3035" y="417"/>
                    </a:lnTo>
                    <a:lnTo>
                      <a:pt x="3035" y="431"/>
                    </a:lnTo>
                    <a:lnTo>
                      <a:pt x="3036" y="482"/>
                    </a:lnTo>
                    <a:lnTo>
                      <a:pt x="3036" y="494"/>
                    </a:lnTo>
                    <a:lnTo>
                      <a:pt x="3037" y="540"/>
                    </a:lnTo>
                    <a:lnTo>
                      <a:pt x="3037" y="547"/>
                    </a:lnTo>
                    <a:lnTo>
                      <a:pt x="3038" y="561"/>
                    </a:lnTo>
                    <a:lnTo>
                      <a:pt x="3038" y="562"/>
                    </a:lnTo>
                    <a:lnTo>
                      <a:pt x="3039" y="552"/>
                    </a:lnTo>
                    <a:lnTo>
                      <a:pt x="3039" y="546"/>
                    </a:lnTo>
                    <a:lnTo>
                      <a:pt x="3040" y="512"/>
                    </a:lnTo>
                    <a:lnTo>
                      <a:pt x="3040" y="501"/>
                    </a:lnTo>
                    <a:lnTo>
                      <a:pt x="3041" y="448"/>
                    </a:lnTo>
                    <a:lnTo>
                      <a:pt x="3041" y="433"/>
                    </a:lnTo>
                    <a:lnTo>
                      <a:pt x="3042" y="369"/>
                    </a:lnTo>
                    <a:lnTo>
                      <a:pt x="3042" y="353"/>
                    </a:lnTo>
                    <a:lnTo>
                      <a:pt x="3043" y="288"/>
                    </a:lnTo>
                    <a:lnTo>
                      <a:pt x="3043" y="273"/>
                    </a:lnTo>
                    <a:lnTo>
                      <a:pt x="3044" y="219"/>
                    </a:lnTo>
                    <a:lnTo>
                      <a:pt x="3044" y="207"/>
                    </a:lnTo>
                    <a:lnTo>
                      <a:pt x="3045" y="174"/>
                    </a:lnTo>
                    <a:lnTo>
                      <a:pt x="3045" y="169"/>
                    </a:lnTo>
                    <a:lnTo>
                      <a:pt x="3046" y="164"/>
                    </a:lnTo>
                    <a:lnTo>
                      <a:pt x="3046" y="165"/>
                    </a:lnTo>
                    <a:lnTo>
                      <a:pt x="3046" y="168"/>
                    </a:lnTo>
                    <a:lnTo>
                      <a:pt x="3047" y="196"/>
                    </a:lnTo>
                    <a:lnTo>
                      <a:pt x="3047" y="207"/>
                    </a:lnTo>
                    <a:lnTo>
                      <a:pt x="3048" y="288"/>
                    </a:lnTo>
                    <a:lnTo>
                      <a:pt x="3048" y="309"/>
                    </a:lnTo>
                    <a:lnTo>
                      <a:pt x="3049" y="403"/>
                    </a:lnTo>
                    <a:lnTo>
                      <a:pt x="3049" y="430"/>
                    </a:lnTo>
                    <a:lnTo>
                      <a:pt x="3050" y="543"/>
                    </a:lnTo>
                    <a:lnTo>
                      <a:pt x="3050" y="572"/>
                    </a:lnTo>
                    <a:lnTo>
                      <a:pt x="3051" y="691"/>
                    </a:lnTo>
                    <a:lnTo>
                      <a:pt x="3051" y="721"/>
                    </a:lnTo>
                    <a:lnTo>
                      <a:pt x="3052" y="833"/>
                    </a:lnTo>
                    <a:lnTo>
                      <a:pt x="3052" y="860"/>
                    </a:lnTo>
                    <a:lnTo>
                      <a:pt x="3053" y="954"/>
                    </a:lnTo>
                    <a:lnTo>
                      <a:pt x="3053" y="974"/>
                    </a:lnTo>
                    <a:lnTo>
                      <a:pt x="3054" y="1040"/>
                    </a:lnTo>
                    <a:lnTo>
                      <a:pt x="3054" y="1052"/>
                    </a:lnTo>
                    <a:lnTo>
                      <a:pt x="3055" y="1083"/>
                    </a:lnTo>
                    <a:lnTo>
                      <a:pt x="3055" y="1086"/>
                    </a:lnTo>
                    <a:lnTo>
                      <a:pt x="3055" y="1087"/>
                    </a:lnTo>
                    <a:lnTo>
                      <a:pt x="3056" y="1079"/>
                    </a:lnTo>
                    <a:lnTo>
                      <a:pt x="3056" y="1073"/>
                    </a:lnTo>
                    <a:lnTo>
                      <a:pt x="3057" y="1031"/>
                    </a:lnTo>
                    <a:lnTo>
                      <a:pt x="3057" y="1017"/>
                    </a:lnTo>
                    <a:lnTo>
                      <a:pt x="3058" y="947"/>
                    </a:lnTo>
                    <a:lnTo>
                      <a:pt x="3058" y="927"/>
                    </a:lnTo>
                    <a:lnTo>
                      <a:pt x="3059" y="839"/>
                    </a:lnTo>
                    <a:lnTo>
                      <a:pt x="3059" y="815"/>
                    </a:lnTo>
                    <a:lnTo>
                      <a:pt x="3060" y="697"/>
                    </a:lnTo>
                    <a:lnTo>
                      <a:pt x="3060" y="674"/>
                    </a:lnTo>
                    <a:lnTo>
                      <a:pt x="3061" y="586"/>
                    </a:lnTo>
                    <a:lnTo>
                      <a:pt x="3061" y="566"/>
                    </a:lnTo>
                    <a:lnTo>
                      <a:pt x="3062" y="496"/>
                    </a:lnTo>
                    <a:lnTo>
                      <a:pt x="3062" y="481"/>
                    </a:lnTo>
                    <a:lnTo>
                      <a:pt x="3063" y="436"/>
                    </a:lnTo>
                    <a:lnTo>
                      <a:pt x="3063" y="428"/>
                    </a:lnTo>
                    <a:lnTo>
                      <a:pt x="3064" y="410"/>
                    </a:lnTo>
                    <a:lnTo>
                      <a:pt x="3064" y="409"/>
                    </a:lnTo>
                    <a:lnTo>
                      <a:pt x="3065" y="417"/>
                    </a:lnTo>
                    <a:lnTo>
                      <a:pt x="3065" y="422"/>
                    </a:lnTo>
                    <a:lnTo>
                      <a:pt x="3066" y="452"/>
                    </a:lnTo>
                    <a:lnTo>
                      <a:pt x="3066" y="461"/>
                    </a:lnTo>
                    <a:lnTo>
                      <a:pt x="3067" y="504"/>
                    </a:lnTo>
                    <a:lnTo>
                      <a:pt x="3067" y="515"/>
                    </a:lnTo>
                    <a:lnTo>
                      <a:pt x="3068" y="560"/>
                    </a:lnTo>
                    <a:lnTo>
                      <a:pt x="3068" y="571"/>
                    </a:lnTo>
                    <a:lnTo>
                      <a:pt x="3069" y="608"/>
                    </a:lnTo>
                    <a:lnTo>
                      <a:pt x="3069" y="616"/>
                    </a:lnTo>
                    <a:lnTo>
                      <a:pt x="3070" y="636"/>
                    </a:lnTo>
                    <a:lnTo>
                      <a:pt x="3070" y="638"/>
                    </a:lnTo>
                    <a:lnTo>
                      <a:pt x="3070" y="639"/>
                    </a:lnTo>
                    <a:lnTo>
                      <a:pt x="3071" y="634"/>
                    </a:lnTo>
                    <a:lnTo>
                      <a:pt x="3071" y="630"/>
                    </a:lnTo>
                    <a:lnTo>
                      <a:pt x="3072" y="590"/>
                    </a:lnTo>
                    <a:lnTo>
                      <a:pt x="3072" y="578"/>
                    </a:lnTo>
                    <a:lnTo>
                      <a:pt x="3073" y="519"/>
                    </a:lnTo>
                    <a:lnTo>
                      <a:pt x="3073" y="502"/>
                    </a:lnTo>
                    <a:lnTo>
                      <a:pt x="3074" y="425"/>
                    </a:lnTo>
                    <a:lnTo>
                      <a:pt x="3074" y="405"/>
                    </a:lnTo>
                    <a:lnTo>
                      <a:pt x="3075" y="320"/>
                    </a:lnTo>
                    <a:lnTo>
                      <a:pt x="3075" y="298"/>
                    </a:lnTo>
                    <a:lnTo>
                      <a:pt x="3076" y="217"/>
                    </a:lnTo>
                    <a:lnTo>
                      <a:pt x="3076" y="197"/>
                    </a:lnTo>
                    <a:lnTo>
                      <a:pt x="3077" y="130"/>
                    </a:lnTo>
                    <a:lnTo>
                      <a:pt x="3077" y="116"/>
                    </a:lnTo>
                    <a:lnTo>
                      <a:pt x="3078" y="74"/>
                    </a:lnTo>
                    <a:lnTo>
                      <a:pt x="3078" y="68"/>
                    </a:lnTo>
                    <a:lnTo>
                      <a:pt x="3079" y="58"/>
                    </a:lnTo>
                    <a:lnTo>
                      <a:pt x="3079" y="58"/>
                    </a:lnTo>
                    <a:lnTo>
                      <a:pt x="3079" y="60"/>
                    </a:lnTo>
                    <a:lnTo>
                      <a:pt x="3080" y="87"/>
                    </a:lnTo>
                    <a:lnTo>
                      <a:pt x="3080" y="98"/>
                    </a:lnTo>
                    <a:lnTo>
                      <a:pt x="3081" y="159"/>
                    </a:lnTo>
                    <a:lnTo>
                      <a:pt x="3081" y="179"/>
                    </a:lnTo>
                    <a:lnTo>
                      <a:pt x="3082" y="270"/>
                    </a:lnTo>
                    <a:lnTo>
                      <a:pt x="3082" y="296"/>
                    </a:lnTo>
                    <a:lnTo>
                      <a:pt x="3083" y="408"/>
                    </a:lnTo>
                    <a:lnTo>
                      <a:pt x="3083" y="438"/>
                    </a:lnTo>
                    <a:lnTo>
                      <a:pt x="3084" y="590"/>
                    </a:lnTo>
                    <a:lnTo>
                      <a:pt x="3084" y="620"/>
                    </a:lnTo>
                    <a:lnTo>
                      <a:pt x="3085" y="735"/>
                    </a:lnTo>
                    <a:lnTo>
                      <a:pt x="3085" y="762"/>
                    </a:lnTo>
                    <a:lnTo>
                      <a:pt x="3086" y="858"/>
                    </a:lnTo>
                    <a:lnTo>
                      <a:pt x="3086" y="880"/>
                    </a:lnTo>
                    <a:lnTo>
                      <a:pt x="3087" y="949"/>
                    </a:lnTo>
                    <a:lnTo>
                      <a:pt x="3087" y="962"/>
                    </a:lnTo>
                    <a:lnTo>
                      <a:pt x="3088" y="997"/>
                    </a:lnTo>
                    <a:lnTo>
                      <a:pt x="3088" y="1002"/>
                    </a:lnTo>
                    <a:lnTo>
                      <a:pt x="3089" y="1005"/>
                    </a:lnTo>
                    <a:lnTo>
                      <a:pt x="3089" y="1002"/>
                    </a:lnTo>
                    <a:lnTo>
                      <a:pt x="3089" y="998"/>
                    </a:lnTo>
                    <a:lnTo>
                      <a:pt x="3090" y="966"/>
                    </a:lnTo>
                    <a:lnTo>
                      <a:pt x="3091" y="955"/>
                    </a:lnTo>
                    <a:lnTo>
                      <a:pt x="3091" y="899"/>
                    </a:lnTo>
                    <a:lnTo>
                      <a:pt x="3092" y="882"/>
                    </a:lnTo>
                    <a:lnTo>
                      <a:pt x="3092" y="811"/>
                    </a:lnTo>
                    <a:lnTo>
                      <a:pt x="3093" y="792"/>
                    </a:lnTo>
                    <a:lnTo>
                      <a:pt x="3093" y="717"/>
                    </a:lnTo>
                    <a:lnTo>
                      <a:pt x="3094" y="699"/>
                    </a:lnTo>
                    <a:lnTo>
                      <a:pt x="3094" y="631"/>
                    </a:lnTo>
                    <a:lnTo>
                      <a:pt x="3095" y="616"/>
                    </a:lnTo>
                    <a:lnTo>
                      <a:pt x="3095" y="555"/>
                    </a:lnTo>
                    <a:lnTo>
                      <a:pt x="3096" y="546"/>
                    </a:lnTo>
                    <a:lnTo>
                      <a:pt x="3096" y="523"/>
                    </a:lnTo>
                    <a:lnTo>
                      <a:pt x="3097" y="521"/>
                    </a:lnTo>
                    <a:lnTo>
                      <a:pt x="3097" y="520"/>
                    </a:lnTo>
                    <a:lnTo>
                      <a:pt x="3097" y="523"/>
                    </a:lnTo>
                    <a:lnTo>
                      <a:pt x="3098" y="527"/>
                    </a:lnTo>
                    <a:lnTo>
                      <a:pt x="3098" y="552"/>
                    </a:lnTo>
                    <a:lnTo>
                      <a:pt x="3099" y="560"/>
                    </a:lnTo>
                    <a:lnTo>
                      <a:pt x="3099" y="602"/>
                    </a:lnTo>
                    <a:lnTo>
                      <a:pt x="3100" y="613"/>
                    </a:lnTo>
                    <a:lnTo>
                      <a:pt x="3100" y="661"/>
                    </a:lnTo>
                    <a:lnTo>
                      <a:pt x="3101" y="673"/>
                    </a:lnTo>
                    <a:lnTo>
                      <a:pt x="3101" y="718"/>
                    </a:lnTo>
                    <a:lnTo>
                      <a:pt x="3102" y="728"/>
                    </a:lnTo>
                    <a:lnTo>
                      <a:pt x="3102" y="758"/>
                    </a:lnTo>
                    <a:lnTo>
                      <a:pt x="3103" y="763"/>
                    </a:lnTo>
                    <a:lnTo>
                      <a:pt x="3103" y="772"/>
                    </a:lnTo>
                    <a:lnTo>
                      <a:pt x="3104" y="770"/>
                    </a:lnTo>
                    <a:lnTo>
                      <a:pt x="3104" y="751"/>
                    </a:lnTo>
                    <a:lnTo>
                      <a:pt x="3105" y="742"/>
                    </a:lnTo>
                    <a:lnTo>
                      <a:pt x="3105" y="693"/>
                    </a:lnTo>
                    <a:lnTo>
                      <a:pt x="3106" y="677"/>
                    </a:lnTo>
                    <a:lnTo>
                      <a:pt x="3106" y="602"/>
                    </a:lnTo>
                    <a:lnTo>
                      <a:pt x="3107" y="581"/>
                    </a:lnTo>
                    <a:lnTo>
                      <a:pt x="3107" y="461"/>
                    </a:lnTo>
                    <a:lnTo>
                      <a:pt x="3108" y="436"/>
                    </a:lnTo>
                    <a:lnTo>
                      <a:pt x="3108" y="332"/>
                    </a:lnTo>
                    <a:lnTo>
                      <a:pt x="3109" y="306"/>
                    </a:lnTo>
                    <a:lnTo>
                      <a:pt x="3109" y="207"/>
                    </a:lnTo>
                    <a:lnTo>
                      <a:pt x="3110" y="185"/>
                    </a:lnTo>
                    <a:lnTo>
                      <a:pt x="3110" y="103"/>
                    </a:lnTo>
                    <a:lnTo>
                      <a:pt x="3111" y="86"/>
                    </a:lnTo>
                    <a:lnTo>
                      <a:pt x="3111" y="32"/>
                    </a:lnTo>
                    <a:lnTo>
                      <a:pt x="3112" y="23"/>
                    </a:lnTo>
                    <a:lnTo>
                      <a:pt x="3112" y="4"/>
                    </a:lnTo>
                    <a:lnTo>
                      <a:pt x="3113" y="4"/>
                    </a:lnTo>
                    <a:lnTo>
                      <a:pt x="3113" y="23"/>
                    </a:lnTo>
                    <a:lnTo>
                      <a:pt x="3114" y="33"/>
                    </a:lnTo>
                    <a:lnTo>
                      <a:pt x="3114" y="87"/>
                    </a:lnTo>
                    <a:lnTo>
                      <a:pt x="3115" y="105"/>
                    </a:lnTo>
                    <a:lnTo>
                      <a:pt x="3115" y="190"/>
                    </a:lnTo>
                    <a:lnTo>
                      <a:pt x="3116" y="215"/>
                    </a:lnTo>
                    <a:lnTo>
                      <a:pt x="3116" y="320"/>
                    </a:lnTo>
                    <a:lnTo>
                      <a:pt x="3117" y="348"/>
                    </a:lnTo>
                    <a:lnTo>
                      <a:pt x="3117" y="463"/>
                    </a:lnTo>
                    <a:lnTo>
                      <a:pt x="3118" y="491"/>
                    </a:lnTo>
                    <a:lnTo>
                      <a:pt x="3119" y="601"/>
                    </a:lnTo>
                    <a:lnTo>
                      <a:pt x="3119" y="627"/>
                    </a:lnTo>
                    <a:lnTo>
                      <a:pt x="3120" y="743"/>
                    </a:lnTo>
                    <a:lnTo>
                      <a:pt x="3120" y="762"/>
                    </a:lnTo>
                    <a:lnTo>
                      <a:pt x="3121" y="826"/>
                    </a:lnTo>
                    <a:lnTo>
                      <a:pt x="3121" y="839"/>
                    </a:lnTo>
                    <a:lnTo>
                      <a:pt x="3122" y="872"/>
                    </a:lnTo>
                    <a:lnTo>
                      <a:pt x="3122" y="876"/>
                    </a:lnTo>
                    <a:lnTo>
                      <a:pt x="3122" y="880"/>
                    </a:lnTo>
                    <a:lnTo>
                      <a:pt x="3123" y="877"/>
                    </a:lnTo>
                    <a:lnTo>
                      <a:pt x="3123" y="874"/>
                    </a:lnTo>
                    <a:lnTo>
                      <a:pt x="3124" y="848"/>
                    </a:lnTo>
                    <a:lnTo>
                      <a:pt x="3124" y="838"/>
                    </a:lnTo>
                    <a:lnTo>
                      <a:pt x="3125" y="792"/>
                    </a:lnTo>
                    <a:lnTo>
                      <a:pt x="3125" y="779"/>
                    </a:lnTo>
                    <a:lnTo>
                      <a:pt x="3126" y="723"/>
                    </a:lnTo>
                    <a:lnTo>
                      <a:pt x="3126" y="708"/>
                    </a:lnTo>
                    <a:lnTo>
                      <a:pt x="3127" y="653"/>
                    </a:lnTo>
                    <a:lnTo>
                      <a:pt x="3127" y="640"/>
                    </a:lnTo>
                    <a:lnTo>
                      <a:pt x="3128" y="596"/>
                    </a:lnTo>
                    <a:lnTo>
                      <a:pt x="3128" y="586"/>
                    </a:lnTo>
                    <a:lnTo>
                      <a:pt x="3129" y="561"/>
                    </a:lnTo>
                    <a:lnTo>
                      <a:pt x="3129" y="558"/>
                    </a:lnTo>
                    <a:lnTo>
                      <a:pt x="3129" y="554"/>
                    </a:lnTo>
                    <a:lnTo>
                      <a:pt x="3130" y="556"/>
                    </a:lnTo>
                    <a:lnTo>
                      <a:pt x="3130" y="559"/>
                    </a:lnTo>
                    <a:lnTo>
                      <a:pt x="3131" y="581"/>
                    </a:lnTo>
                    <a:lnTo>
                      <a:pt x="3131" y="590"/>
                    </a:lnTo>
                    <a:lnTo>
                      <a:pt x="3132" y="647"/>
                    </a:lnTo>
                    <a:lnTo>
                      <a:pt x="3132" y="660"/>
                    </a:lnTo>
                    <a:lnTo>
                      <a:pt x="3133" y="719"/>
                    </a:lnTo>
                    <a:lnTo>
                      <a:pt x="3133" y="734"/>
                    </a:lnTo>
                    <a:lnTo>
                      <a:pt x="3134" y="795"/>
                    </a:lnTo>
                    <a:lnTo>
                      <a:pt x="3134" y="810"/>
                    </a:lnTo>
                    <a:lnTo>
                      <a:pt x="3135" y="861"/>
                    </a:lnTo>
                    <a:lnTo>
                      <a:pt x="3135" y="872"/>
                    </a:lnTo>
                    <a:lnTo>
                      <a:pt x="3136" y="904"/>
                    </a:lnTo>
                    <a:lnTo>
                      <a:pt x="3136" y="908"/>
                    </a:lnTo>
                    <a:lnTo>
                      <a:pt x="3136" y="914"/>
                    </a:lnTo>
                    <a:lnTo>
                      <a:pt x="3137" y="913"/>
                    </a:lnTo>
                    <a:lnTo>
                      <a:pt x="3137" y="910"/>
                    </a:lnTo>
                    <a:lnTo>
                      <a:pt x="3138" y="882"/>
                    </a:lnTo>
                    <a:lnTo>
                      <a:pt x="3138" y="871"/>
                    </a:lnTo>
                    <a:lnTo>
                      <a:pt x="3139" y="811"/>
                    </a:lnTo>
                    <a:lnTo>
                      <a:pt x="3139" y="792"/>
                    </a:lnTo>
                    <a:lnTo>
                      <a:pt x="3140" y="704"/>
                    </a:lnTo>
                    <a:lnTo>
                      <a:pt x="3140" y="679"/>
                    </a:lnTo>
                    <a:lnTo>
                      <a:pt x="3141" y="571"/>
                    </a:lnTo>
                    <a:lnTo>
                      <a:pt x="3141" y="543"/>
                    </a:lnTo>
                    <a:lnTo>
                      <a:pt x="3142" y="426"/>
                    </a:lnTo>
                    <a:lnTo>
                      <a:pt x="3142" y="397"/>
                    </a:lnTo>
                    <a:lnTo>
                      <a:pt x="3143" y="284"/>
                    </a:lnTo>
                    <a:lnTo>
                      <a:pt x="3143" y="257"/>
                    </a:lnTo>
                    <a:lnTo>
                      <a:pt x="3144" y="139"/>
                    </a:lnTo>
                    <a:lnTo>
                      <a:pt x="3144" y="119"/>
                    </a:lnTo>
                    <a:lnTo>
                      <a:pt x="3145" y="55"/>
                    </a:lnTo>
                    <a:lnTo>
                      <a:pt x="3145" y="43"/>
                    </a:lnTo>
                    <a:lnTo>
                      <a:pt x="3146" y="15"/>
                    </a:lnTo>
                    <a:lnTo>
                      <a:pt x="3146" y="12"/>
                    </a:lnTo>
                    <a:lnTo>
                      <a:pt x="3146" y="12"/>
                    </a:lnTo>
                    <a:lnTo>
                      <a:pt x="3147" y="21"/>
                    </a:lnTo>
                    <a:lnTo>
                      <a:pt x="3147" y="28"/>
                    </a:lnTo>
                    <a:lnTo>
                      <a:pt x="3148" y="72"/>
                    </a:lnTo>
                    <a:lnTo>
                      <a:pt x="3148" y="88"/>
                    </a:lnTo>
                    <a:lnTo>
                      <a:pt x="3149" y="161"/>
                    </a:lnTo>
                    <a:lnTo>
                      <a:pt x="3149" y="182"/>
                    </a:lnTo>
                    <a:lnTo>
                      <a:pt x="3150" y="274"/>
                    </a:lnTo>
                    <a:lnTo>
                      <a:pt x="3150" y="298"/>
                    </a:lnTo>
                    <a:lnTo>
                      <a:pt x="3151" y="398"/>
                    </a:lnTo>
                    <a:lnTo>
                      <a:pt x="3151" y="423"/>
                    </a:lnTo>
                    <a:lnTo>
                      <a:pt x="3152" y="518"/>
                    </a:lnTo>
                    <a:lnTo>
                      <a:pt x="3152" y="540"/>
                    </a:lnTo>
                    <a:lnTo>
                      <a:pt x="3153" y="619"/>
                    </a:lnTo>
                    <a:lnTo>
                      <a:pt x="3153" y="636"/>
                    </a:lnTo>
                    <a:lnTo>
                      <a:pt x="3154" y="692"/>
                    </a:lnTo>
                    <a:lnTo>
                      <a:pt x="3154" y="702"/>
                    </a:lnTo>
                    <a:lnTo>
                      <a:pt x="3155" y="730"/>
                    </a:lnTo>
                    <a:lnTo>
                      <a:pt x="3155" y="733"/>
                    </a:lnTo>
                    <a:lnTo>
                      <a:pt x="3155" y="736"/>
                    </a:lnTo>
                    <a:lnTo>
                      <a:pt x="3156" y="730"/>
                    </a:lnTo>
                    <a:lnTo>
                      <a:pt x="3156" y="726"/>
                    </a:lnTo>
                    <a:lnTo>
                      <a:pt x="3157" y="698"/>
                    </a:lnTo>
                    <a:lnTo>
                      <a:pt x="3157" y="688"/>
                    </a:lnTo>
                    <a:lnTo>
                      <a:pt x="3158" y="646"/>
                    </a:lnTo>
                    <a:lnTo>
                      <a:pt x="3158" y="635"/>
                    </a:lnTo>
                    <a:lnTo>
                      <a:pt x="3159" y="588"/>
                    </a:lnTo>
                    <a:lnTo>
                      <a:pt x="3159" y="577"/>
                    </a:lnTo>
                    <a:lnTo>
                      <a:pt x="3160" y="537"/>
                    </a:lnTo>
                    <a:lnTo>
                      <a:pt x="3160" y="529"/>
                    </a:lnTo>
                    <a:lnTo>
                      <a:pt x="3161" y="504"/>
                    </a:lnTo>
                    <a:lnTo>
                      <a:pt x="3161" y="501"/>
                    </a:lnTo>
                    <a:lnTo>
                      <a:pt x="3161" y="497"/>
                    </a:lnTo>
                    <a:lnTo>
                      <a:pt x="3162" y="499"/>
                    </a:lnTo>
                    <a:lnTo>
                      <a:pt x="3162" y="502"/>
                    </a:lnTo>
                    <a:lnTo>
                      <a:pt x="3163" y="526"/>
                    </a:lnTo>
                    <a:lnTo>
                      <a:pt x="3163" y="535"/>
                    </a:lnTo>
                    <a:lnTo>
                      <a:pt x="3164" y="583"/>
                    </a:lnTo>
                    <a:lnTo>
                      <a:pt x="3164" y="598"/>
                    </a:lnTo>
                    <a:lnTo>
                      <a:pt x="3165" y="666"/>
                    </a:lnTo>
                    <a:lnTo>
                      <a:pt x="3165" y="685"/>
                    </a:lnTo>
                    <a:lnTo>
                      <a:pt x="3166" y="764"/>
                    </a:lnTo>
                    <a:lnTo>
                      <a:pt x="3166" y="784"/>
                    </a:lnTo>
                    <a:lnTo>
                      <a:pt x="3167" y="881"/>
                    </a:lnTo>
                    <a:lnTo>
                      <a:pt x="3167" y="899"/>
                    </a:lnTo>
                    <a:lnTo>
                      <a:pt x="3168" y="963"/>
                    </a:lnTo>
                    <a:lnTo>
                      <a:pt x="3168" y="976"/>
                    </a:lnTo>
                    <a:lnTo>
                      <a:pt x="3169" y="1016"/>
                    </a:lnTo>
                    <a:lnTo>
                      <a:pt x="3169" y="1022"/>
                    </a:lnTo>
                    <a:lnTo>
                      <a:pt x="3170" y="1030"/>
                    </a:lnTo>
                    <a:lnTo>
                      <a:pt x="3170" y="1030"/>
                    </a:lnTo>
                    <a:lnTo>
                      <a:pt x="3170" y="1027"/>
                    </a:lnTo>
                    <a:lnTo>
                      <a:pt x="3171" y="1000"/>
                    </a:lnTo>
                    <a:lnTo>
                      <a:pt x="3171" y="988"/>
                    </a:lnTo>
                    <a:lnTo>
                      <a:pt x="3172" y="926"/>
                    </a:lnTo>
                    <a:lnTo>
                      <a:pt x="3172" y="906"/>
                    </a:lnTo>
                    <a:lnTo>
                      <a:pt x="3173" y="814"/>
                    </a:lnTo>
                    <a:lnTo>
                      <a:pt x="3173" y="788"/>
                    </a:lnTo>
                    <a:lnTo>
                      <a:pt x="3174" y="676"/>
                    </a:lnTo>
                    <a:lnTo>
                      <a:pt x="3174" y="646"/>
                    </a:lnTo>
                    <a:lnTo>
                      <a:pt x="3175" y="525"/>
                    </a:lnTo>
                    <a:lnTo>
                      <a:pt x="3175" y="494"/>
                    </a:lnTo>
                    <a:lnTo>
                      <a:pt x="3176" y="376"/>
                    </a:lnTo>
                    <a:lnTo>
                      <a:pt x="3176" y="349"/>
                    </a:lnTo>
                    <a:lnTo>
                      <a:pt x="3177" y="247"/>
                    </a:lnTo>
                    <a:lnTo>
                      <a:pt x="3177" y="225"/>
                    </a:lnTo>
                    <a:lnTo>
                      <a:pt x="3178" y="150"/>
                    </a:lnTo>
                    <a:lnTo>
                      <a:pt x="3178" y="135"/>
                    </a:lnTo>
                    <a:lnTo>
                      <a:pt x="3179" y="87"/>
                    </a:lnTo>
                    <a:lnTo>
                      <a:pt x="3179" y="83"/>
                    </a:lnTo>
                    <a:lnTo>
                      <a:pt x="3180" y="80"/>
                    </a:lnTo>
                    <a:lnTo>
                      <a:pt x="3180" y="84"/>
                    </a:lnTo>
                    <a:lnTo>
                      <a:pt x="3180" y="88"/>
                    </a:lnTo>
                    <a:lnTo>
                      <a:pt x="3181" y="122"/>
                    </a:lnTo>
                    <a:lnTo>
                      <a:pt x="3181" y="134"/>
                    </a:lnTo>
                    <a:lnTo>
                      <a:pt x="3182" y="193"/>
                    </a:lnTo>
                    <a:lnTo>
                      <a:pt x="3182" y="211"/>
                    </a:lnTo>
                    <a:lnTo>
                      <a:pt x="3183" y="286"/>
                    </a:lnTo>
                    <a:lnTo>
                      <a:pt x="3183" y="306"/>
                    </a:lnTo>
                    <a:lnTo>
                      <a:pt x="3184" y="387"/>
                    </a:lnTo>
                    <a:lnTo>
                      <a:pt x="3184" y="406"/>
                    </a:lnTo>
                    <a:lnTo>
                      <a:pt x="3185" y="479"/>
                    </a:lnTo>
                    <a:lnTo>
                      <a:pt x="3185" y="496"/>
                    </a:lnTo>
                    <a:lnTo>
                      <a:pt x="3186" y="553"/>
                    </a:lnTo>
                    <a:lnTo>
                      <a:pt x="3186" y="565"/>
                    </a:lnTo>
                    <a:lnTo>
                      <a:pt x="3187" y="599"/>
                    </a:lnTo>
                    <a:lnTo>
                      <a:pt x="3187" y="604"/>
                    </a:lnTo>
                    <a:lnTo>
                      <a:pt x="3188" y="613"/>
                    </a:lnTo>
                    <a:lnTo>
                      <a:pt x="3188" y="612"/>
                    </a:lnTo>
                    <a:lnTo>
                      <a:pt x="3189" y="596"/>
                    </a:lnTo>
                    <a:lnTo>
                      <a:pt x="3189" y="589"/>
                    </a:lnTo>
                    <a:lnTo>
                      <a:pt x="3190" y="554"/>
                    </a:lnTo>
                    <a:lnTo>
                      <a:pt x="3190" y="544"/>
                    </a:lnTo>
                    <a:lnTo>
                      <a:pt x="3191" y="487"/>
                    </a:lnTo>
                    <a:lnTo>
                      <a:pt x="3191" y="475"/>
                    </a:lnTo>
                    <a:lnTo>
                      <a:pt x="3192" y="431"/>
                    </a:lnTo>
                    <a:lnTo>
                      <a:pt x="3192" y="422"/>
                    </a:lnTo>
                    <a:lnTo>
                      <a:pt x="3193" y="390"/>
                    </a:lnTo>
                    <a:lnTo>
                      <a:pt x="3193" y="384"/>
                    </a:lnTo>
                    <a:lnTo>
                      <a:pt x="3194" y="374"/>
                    </a:lnTo>
                    <a:lnTo>
                      <a:pt x="3194" y="375"/>
                    </a:lnTo>
                    <a:lnTo>
                      <a:pt x="3195" y="391"/>
                    </a:lnTo>
                    <a:lnTo>
                      <a:pt x="3195" y="399"/>
                    </a:lnTo>
                    <a:lnTo>
                      <a:pt x="3196" y="444"/>
                    </a:lnTo>
                    <a:lnTo>
                      <a:pt x="3196" y="458"/>
                    </a:lnTo>
                    <a:lnTo>
                      <a:pt x="3197" y="529"/>
                    </a:lnTo>
                    <a:lnTo>
                      <a:pt x="3197" y="549"/>
                    </a:lnTo>
                    <a:lnTo>
                      <a:pt x="3198" y="639"/>
                    </a:lnTo>
                    <a:lnTo>
                      <a:pt x="3198" y="663"/>
                    </a:lnTo>
                    <a:lnTo>
                      <a:pt x="3199" y="762"/>
                    </a:lnTo>
                    <a:lnTo>
                      <a:pt x="3199" y="787"/>
                    </a:lnTo>
                    <a:lnTo>
                      <a:pt x="3200" y="884"/>
                    </a:lnTo>
                    <a:lnTo>
                      <a:pt x="3200" y="906"/>
                    </a:lnTo>
                    <a:lnTo>
                      <a:pt x="3201" y="988"/>
                    </a:lnTo>
                    <a:lnTo>
                      <a:pt x="3201" y="1006"/>
                    </a:lnTo>
                    <a:lnTo>
                      <a:pt x="3202" y="1063"/>
                    </a:lnTo>
                    <a:lnTo>
                      <a:pt x="3202" y="1073"/>
                    </a:lnTo>
                    <a:lnTo>
                      <a:pt x="3203" y="1098"/>
                    </a:lnTo>
                    <a:lnTo>
                      <a:pt x="3204" y="1098"/>
                    </a:lnTo>
                    <a:lnTo>
                      <a:pt x="3204" y="1077"/>
                    </a:lnTo>
                    <a:lnTo>
                      <a:pt x="3205" y="1067"/>
                    </a:lnTo>
                    <a:lnTo>
                      <a:pt x="3205" y="1009"/>
                    </a:lnTo>
                    <a:lnTo>
                      <a:pt x="3206" y="991"/>
                    </a:lnTo>
                    <a:lnTo>
                      <a:pt x="3206" y="904"/>
                    </a:lnTo>
                    <a:lnTo>
                      <a:pt x="3207" y="879"/>
                    </a:lnTo>
                    <a:lnTo>
                      <a:pt x="3207" y="771"/>
                    </a:lnTo>
                    <a:lnTo>
                      <a:pt x="3208" y="742"/>
                    </a:lnTo>
                    <a:lnTo>
                      <a:pt x="3208" y="625"/>
                    </a:lnTo>
                    <a:lnTo>
                      <a:pt x="3209" y="596"/>
                    </a:lnTo>
                    <a:lnTo>
                      <a:pt x="3209" y="483"/>
                    </a:lnTo>
                    <a:lnTo>
                      <a:pt x="3210" y="457"/>
                    </a:lnTo>
                    <a:lnTo>
                      <a:pt x="3210" y="359"/>
                    </a:lnTo>
                    <a:lnTo>
                      <a:pt x="3211" y="338"/>
                    </a:lnTo>
                    <a:lnTo>
                      <a:pt x="3211" y="266"/>
                    </a:lnTo>
                    <a:lnTo>
                      <a:pt x="3212" y="252"/>
                    </a:lnTo>
                    <a:lnTo>
                      <a:pt x="3212" y="211"/>
                    </a:lnTo>
                    <a:lnTo>
                      <a:pt x="3213" y="205"/>
                    </a:lnTo>
                    <a:lnTo>
                      <a:pt x="3213" y="196"/>
                    </a:lnTo>
                    <a:lnTo>
                      <a:pt x="3213" y="196"/>
                    </a:lnTo>
                    <a:lnTo>
                      <a:pt x="3214" y="198"/>
                    </a:lnTo>
                    <a:lnTo>
                      <a:pt x="3214" y="220"/>
                    </a:lnTo>
                    <a:lnTo>
                      <a:pt x="3214" y="228"/>
                    </a:lnTo>
                    <a:lnTo>
                      <a:pt x="3215" y="287"/>
                    </a:lnTo>
                    <a:lnTo>
                      <a:pt x="3216" y="300"/>
                    </a:lnTo>
                    <a:lnTo>
                      <a:pt x="3216" y="360"/>
                    </a:lnTo>
                    <a:lnTo>
                      <a:pt x="3217" y="376"/>
                    </a:lnTo>
                    <a:lnTo>
                      <a:pt x="3217" y="436"/>
                    </a:lnTo>
                    <a:lnTo>
                      <a:pt x="3218" y="450"/>
                    </a:lnTo>
                    <a:lnTo>
                      <a:pt x="3218" y="500"/>
                    </a:lnTo>
                    <a:lnTo>
                      <a:pt x="3219" y="510"/>
                    </a:lnTo>
                    <a:lnTo>
                      <a:pt x="3219" y="542"/>
                    </a:lnTo>
                    <a:lnTo>
                      <a:pt x="3220" y="547"/>
                    </a:lnTo>
                    <a:lnTo>
                      <a:pt x="3220" y="556"/>
                    </a:lnTo>
                    <a:lnTo>
                      <a:pt x="3221" y="555"/>
                    </a:lnTo>
                    <a:lnTo>
                      <a:pt x="3221" y="539"/>
                    </a:lnTo>
                    <a:lnTo>
                      <a:pt x="3222" y="531"/>
                    </a:lnTo>
                    <a:lnTo>
                      <a:pt x="3222" y="494"/>
                    </a:lnTo>
                    <a:lnTo>
                      <a:pt x="3223" y="482"/>
                    </a:lnTo>
                    <a:lnTo>
                      <a:pt x="3223" y="430"/>
                    </a:lnTo>
                    <a:lnTo>
                      <a:pt x="3224" y="416"/>
                    </a:lnTo>
                    <a:lnTo>
                      <a:pt x="3224" y="359"/>
                    </a:lnTo>
                    <a:lnTo>
                      <a:pt x="3225" y="345"/>
                    </a:lnTo>
                    <a:lnTo>
                      <a:pt x="3225" y="293"/>
                    </a:lnTo>
                    <a:lnTo>
                      <a:pt x="3226" y="282"/>
                    </a:lnTo>
                    <a:lnTo>
                      <a:pt x="3226" y="241"/>
                    </a:lnTo>
                    <a:lnTo>
                      <a:pt x="3227" y="236"/>
                    </a:lnTo>
                    <a:lnTo>
                      <a:pt x="3227" y="230"/>
                    </a:lnTo>
                    <a:lnTo>
                      <a:pt x="3227" y="231"/>
                    </a:lnTo>
                    <a:lnTo>
                      <a:pt x="3228" y="234"/>
                    </a:lnTo>
                    <a:lnTo>
                      <a:pt x="3228" y="261"/>
                    </a:lnTo>
                    <a:lnTo>
                      <a:pt x="3229" y="271"/>
                    </a:lnTo>
                    <a:lnTo>
                      <a:pt x="3229" y="329"/>
                    </a:lnTo>
                    <a:lnTo>
                      <a:pt x="3230" y="348"/>
                    </a:lnTo>
                    <a:lnTo>
                      <a:pt x="3230" y="433"/>
                    </a:lnTo>
                    <a:lnTo>
                      <a:pt x="3231" y="457"/>
                    </a:lnTo>
                    <a:lnTo>
                      <a:pt x="3232" y="563"/>
                    </a:lnTo>
                    <a:lnTo>
                      <a:pt x="3232" y="591"/>
                    </a:lnTo>
                    <a:lnTo>
                      <a:pt x="3233" y="705"/>
                    </a:lnTo>
                    <a:lnTo>
                      <a:pt x="3233" y="734"/>
                    </a:lnTo>
                    <a:lnTo>
                      <a:pt x="3234" y="844"/>
                    </a:lnTo>
                    <a:lnTo>
                      <a:pt x="3234" y="870"/>
                    </a:lnTo>
                    <a:lnTo>
                      <a:pt x="3235" y="965"/>
                    </a:lnTo>
                    <a:lnTo>
                      <a:pt x="3235" y="986"/>
                    </a:lnTo>
                    <a:lnTo>
                      <a:pt x="3236" y="1054"/>
                    </a:lnTo>
                    <a:lnTo>
                      <a:pt x="3236" y="1066"/>
                    </a:lnTo>
                    <a:lnTo>
                      <a:pt x="3237" y="1100"/>
                    </a:lnTo>
                    <a:lnTo>
                      <a:pt x="3237" y="1104"/>
                    </a:lnTo>
                    <a:lnTo>
                      <a:pt x="3237" y="1106"/>
                    </a:lnTo>
                    <a:lnTo>
                      <a:pt x="3238" y="1100"/>
                    </a:lnTo>
                    <a:lnTo>
                      <a:pt x="3238" y="1094"/>
                    </a:lnTo>
                    <a:lnTo>
                      <a:pt x="3239" y="1040"/>
                    </a:lnTo>
                    <a:lnTo>
                      <a:pt x="3239" y="1024"/>
                    </a:lnTo>
                    <a:lnTo>
                      <a:pt x="3240" y="948"/>
                    </a:lnTo>
                    <a:lnTo>
                      <a:pt x="3240" y="926"/>
                    </a:lnTo>
                    <a:lnTo>
                      <a:pt x="3241" y="830"/>
                    </a:lnTo>
                    <a:lnTo>
                      <a:pt x="3241" y="804"/>
                    </a:lnTo>
                    <a:lnTo>
                      <a:pt x="3242" y="700"/>
                    </a:lnTo>
                    <a:lnTo>
                      <a:pt x="3242" y="674"/>
                    </a:lnTo>
                    <a:lnTo>
                      <a:pt x="3243" y="575"/>
                    </a:lnTo>
                    <a:lnTo>
                      <a:pt x="3243" y="552"/>
                    </a:lnTo>
                    <a:lnTo>
                      <a:pt x="3244" y="468"/>
                    </a:lnTo>
                    <a:lnTo>
                      <a:pt x="3244" y="450"/>
                    </a:lnTo>
                    <a:lnTo>
                      <a:pt x="3245" y="390"/>
                    </a:lnTo>
                    <a:lnTo>
                      <a:pt x="3245" y="378"/>
                    </a:lnTo>
                    <a:lnTo>
                      <a:pt x="3246" y="347"/>
                    </a:lnTo>
                    <a:lnTo>
                      <a:pt x="3246" y="343"/>
                    </a:lnTo>
                    <a:lnTo>
                      <a:pt x="3246" y="339"/>
                    </a:lnTo>
                    <a:lnTo>
                      <a:pt x="3247" y="340"/>
                    </a:lnTo>
                    <a:lnTo>
                      <a:pt x="3247" y="343"/>
                    </a:lnTo>
                    <a:lnTo>
                      <a:pt x="3248" y="365"/>
                    </a:lnTo>
                    <a:lnTo>
                      <a:pt x="3248" y="373"/>
                    </a:lnTo>
                    <a:lnTo>
                      <a:pt x="3249" y="414"/>
                    </a:lnTo>
                    <a:lnTo>
                      <a:pt x="3249" y="425"/>
                    </a:lnTo>
                    <a:lnTo>
                      <a:pt x="3250" y="473"/>
                    </a:lnTo>
                    <a:lnTo>
                      <a:pt x="3250" y="485"/>
                    </a:lnTo>
                    <a:lnTo>
                      <a:pt x="3251" y="540"/>
                    </a:lnTo>
                    <a:lnTo>
                      <a:pt x="3251" y="550"/>
                    </a:lnTo>
                    <a:lnTo>
                      <a:pt x="3252" y="579"/>
                    </a:lnTo>
                    <a:lnTo>
                      <a:pt x="3252" y="583"/>
                    </a:lnTo>
                    <a:lnTo>
                      <a:pt x="3253" y="591"/>
                    </a:lnTo>
                    <a:lnTo>
                      <a:pt x="3253" y="589"/>
                    </a:lnTo>
                    <a:lnTo>
                      <a:pt x="3254" y="572"/>
                    </a:lnTo>
                    <a:lnTo>
                      <a:pt x="3254" y="564"/>
                    </a:lnTo>
                    <a:lnTo>
                      <a:pt x="3255" y="522"/>
                    </a:lnTo>
                    <a:lnTo>
                      <a:pt x="3255" y="508"/>
                    </a:lnTo>
                    <a:lnTo>
                      <a:pt x="3256" y="446"/>
                    </a:lnTo>
                    <a:lnTo>
                      <a:pt x="3256" y="429"/>
                    </a:lnTo>
                    <a:lnTo>
                      <a:pt x="3257" y="356"/>
                    </a:lnTo>
                    <a:lnTo>
                      <a:pt x="3257" y="337"/>
                    </a:lnTo>
                    <a:lnTo>
                      <a:pt x="3258" y="263"/>
                    </a:lnTo>
                    <a:lnTo>
                      <a:pt x="3258" y="245"/>
                    </a:lnTo>
                    <a:lnTo>
                      <a:pt x="3259" y="181"/>
                    </a:lnTo>
                    <a:lnTo>
                      <a:pt x="3259" y="168"/>
                    </a:lnTo>
                    <a:lnTo>
                      <a:pt x="3260" y="125"/>
                    </a:lnTo>
                    <a:lnTo>
                      <a:pt x="3260" y="118"/>
                    </a:lnTo>
                    <a:lnTo>
                      <a:pt x="3261" y="105"/>
                    </a:lnTo>
                    <a:lnTo>
                      <a:pt x="3261" y="106"/>
                    </a:lnTo>
                    <a:lnTo>
                      <a:pt x="3262" y="127"/>
                    </a:lnTo>
                    <a:lnTo>
                      <a:pt x="3262" y="137"/>
                    </a:lnTo>
                    <a:lnTo>
                      <a:pt x="3263" y="211"/>
                    </a:lnTo>
                    <a:lnTo>
                      <a:pt x="3263" y="230"/>
                    </a:lnTo>
                    <a:lnTo>
                      <a:pt x="3264" y="322"/>
                    </a:lnTo>
                    <a:lnTo>
                      <a:pt x="3264" y="348"/>
                    </a:lnTo>
                    <a:lnTo>
                      <a:pt x="3265" y="461"/>
                    </a:lnTo>
                    <a:lnTo>
                      <a:pt x="3265" y="490"/>
                    </a:lnTo>
                    <a:lnTo>
                      <a:pt x="3266" y="611"/>
                    </a:lnTo>
                    <a:lnTo>
                      <a:pt x="3266" y="642"/>
                    </a:lnTo>
                    <a:lnTo>
                      <a:pt x="3267" y="759"/>
                    </a:lnTo>
                    <a:lnTo>
                      <a:pt x="3267" y="787"/>
                    </a:lnTo>
                    <a:lnTo>
                      <a:pt x="3268" y="888"/>
                    </a:lnTo>
                    <a:lnTo>
                      <a:pt x="3268" y="910"/>
                    </a:lnTo>
                    <a:lnTo>
                      <a:pt x="3269" y="985"/>
                    </a:lnTo>
                    <a:lnTo>
                      <a:pt x="3269" y="1000"/>
                    </a:lnTo>
                    <a:lnTo>
                      <a:pt x="3270" y="1040"/>
                    </a:lnTo>
                    <a:lnTo>
                      <a:pt x="3270" y="1046"/>
                    </a:lnTo>
                    <a:lnTo>
                      <a:pt x="3271" y="1052"/>
                    </a:lnTo>
                    <a:lnTo>
                      <a:pt x="3271" y="1051"/>
                    </a:lnTo>
                    <a:lnTo>
                      <a:pt x="3271" y="1048"/>
                    </a:lnTo>
                    <a:lnTo>
                      <a:pt x="3272" y="1018"/>
                    </a:lnTo>
                    <a:lnTo>
                      <a:pt x="3272" y="1006"/>
                    </a:lnTo>
                    <a:lnTo>
                      <a:pt x="3273" y="948"/>
                    </a:lnTo>
                    <a:lnTo>
                      <a:pt x="3273" y="931"/>
                    </a:lnTo>
                    <a:lnTo>
                      <a:pt x="3274" y="854"/>
                    </a:lnTo>
                    <a:lnTo>
                      <a:pt x="3274" y="833"/>
                    </a:lnTo>
                    <a:lnTo>
                      <a:pt x="3275" y="726"/>
                    </a:lnTo>
                    <a:lnTo>
                      <a:pt x="3275" y="705"/>
                    </a:lnTo>
                    <a:lnTo>
                      <a:pt x="3276" y="626"/>
                    </a:lnTo>
                    <a:lnTo>
                      <a:pt x="3276" y="608"/>
                    </a:lnTo>
                    <a:lnTo>
                      <a:pt x="3277" y="545"/>
                    </a:lnTo>
                    <a:lnTo>
                      <a:pt x="3277" y="532"/>
                    </a:lnTo>
                    <a:lnTo>
                      <a:pt x="3278" y="492"/>
                    </a:lnTo>
                    <a:lnTo>
                      <a:pt x="3278" y="485"/>
                    </a:lnTo>
                    <a:lnTo>
                      <a:pt x="3279" y="471"/>
                    </a:lnTo>
                    <a:lnTo>
                      <a:pt x="3279" y="471"/>
                    </a:lnTo>
                    <a:lnTo>
                      <a:pt x="3280" y="482"/>
                    </a:lnTo>
                    <a:lnTo>
                      <a:pt x="3280" y="488"/>
                    </a:lnTo>
                    <a:lnTo>
                      <a:pt x="3281" y="519"/>
                    </a:lnTo>
                    <a:lnTo>
                      <a:pt x="3281" y="529"/>
                    </a:lnTo>
                    <a:lnTo>
                      <a:pt x="3282" y="572"/>
                    </a:lnTo>
                    <a:lnTo>
                      <a:pt x="3282" y="584"/>
                    </a:lnTo>
                    <a:lnTo>
                      <a:pt x="3283" y="628"/>
                    </a:lnTo>
                    <a:lnTo>
                      <a:pt x="3283" y="639"/>
                    </a:lnTo>
                    <a:lnTo>
                      <a:pt x="3284" y="675"/>
                    </a:lnTo>
                    <a:lnTo>
                      <a:pt x="3284" y="682"/>
                    </a:lnTo>
                    <a:lnTo>
                      <a:pt x="3285" y="700"/>
                    </a:lnTo>
                    <a:lnTo>
                      <a:pt x="3285" y="701"/>
                    </a:lnTo>
                    <a:lnTo>
                      <a:pt x="3285" y="701"/>
                    </a:lnTo>
                    <a:lnTo>
                      <a:pt x="3286" y="689"/>
                    </a:lnTo>
                    <a:lnTo>
                      <a:pt x="3286" y="682"/>
                    </a:lnTo>
                    <a:lnTo>
                      <a:pt x="3287" y="642"/>
                    </a:lnTo>
                    <a:lnTo>
                      <a:pt x="3287" y="629"/>
                    </a:lnTo>
                    <a:lnTo>
                      <a:pt x="3288" y="563"/>
                    </a:lnTo>
                    <a:lnTo>
                      <a:pt x="3288" y="544"/>
                    </a:lnTo>
                    <a:lnTo>
                      <a:pt x="3289" y="459"/>
                    </a:lnTo>
                    <a:lnTo>
                      <a:pt x="3289" y="436"/>
                    </a:lnTo>
                    <a:lnTo>
                      <a:pt x="3290" y="342"/>
                    </a:lnTo>
                    <a:lnTo>
                      <a:pt x="3290" y="318"/>
                    </a:lnTo>
                    <a:lnTo>
                      <a:pt x="3291" y="226"/>
                    </a:lnTo>
                    <a:lnTo>
                      <a:pt x="3291" y="204"/>
                    </a:lnTo>
                    <a:lnTo>
                      <a:pt x="3292" y="125"/>
                    </a:lnTo>
                    <a:lnTo>
                      <a:pt x="3292" y="109"/>
                    </a:lnTo>
                    <a:lnTo>
                      <a:pt x="3293" y="55"/>
                    </a:lnTo>
                    <a:lnTo>
                      <a:pt x="3293" y="45"/>
                    </a:lnTo>
                    <a:lnTo>
                      <a:pt x="3294" y="24"/>
                    </a:lnTo>
                    <a:lnTo>
                      <a:pt x="3294" y="23"/>
                    </a:lnTo>
                    <a:lnTo>
                      <a:pt x="3295" y="39"/>
                    </a:lnTo>
                    <a:lnTo>
                      <a:pt x="3295" y="48"/>
                    </a:lnTo>
                    <a:lnTo>
                      <a:pt x="3296" y="100"/>
                    </a:lnTo>
                    <a:lnTo>
                      <a:pt x="3296" y="117"/>
                    </a:lnTo>
                    <a:lnTo>
                      <a:pt x="3297" y="201"/>
                    </a:lnTo>
                    <a:lnTo>
                      <a:pt x="3297" y="225"/>
                    </a:lnTo>
                    <a:lnTo>
                      <a:pt x="3298" y="361"/>
                    </a:lnTo>
                    <a:lnTo>
                      <a:pt x="3298" y="390"/>
                    </a:lnTo>
                    <a:lnTo>
                      <a:pt x="3299" y="508"/>
                    </a:lnTo>
                    <a:lnTo>
                      <a:pt x="3299" y="538"/>
                    </a:lnTo>
                    <a:lnTo>
                      <a:pt x="3300" y="653"/>
                    </a:lnTo>
                    <a:lnTo>
                      <a:pt x="3300" y="680"/>
                    </a:lnTo>
                    <a:lnTo>
                      <a:pt x="3301" y="780"/>
                    </a:lnTo>
                    <a:lnTo>
                      <a:pt x="3301" y="801"/>
                    </a:lnTo>
                    <a:lnTo>
                      <a:pt x="3302" y="875"/>
                    </a:lnTo>
                    <a:lnTo>
                      <a:pt x="3302" y="890"/>
                    </a:lnTo>
                    <a:lnTo>
                      <a:pt x="3303" y="931"/>
                    </a:lnTo>
                    <a:lnTo>
                      <a:pt x="3303" y="938"/>
                    </a:lnTo>
                    <a:lnTo>
                      <a:pt x="3304" y="947"/>
                    </a:lnTo>
                    <a:lnTo>
                      <a:pt x="3304" y="946"/>
                    </a:lnTo>
                    <a:lnTo>
                      <a:pt x="3304" y="944"/>
                    </a:lnTo>
                    <a:lnTo>
                      <a:pt x="3305" y="922"/>
                    </a:lnTo>
                    <a:lnTo>
                      <a:pt x="3305" y="913"/>
                    </a:lnTo>
                    <a:lnTo>
                      <a:pt x="3306" y="866"/>
                    </a:lnTo>
                    <a:lnTo>
                      <a:pt x="3306" y="852"/>
                    </a:lnTo>
                    <a:lnTo>
                      <a:pt x="3307" y="790"/>
                    </a:lnTo>
                    <a:lnTo>
                      <a:pt x="3307" y="774"/>
                    </a:lnTo>
                    <a:lnTo>
                      <a:pt x="3308" y="708"/>
                    </a:lnTo>
                    <a:lnTo>
                      <a:pt x="3308" y="692"/>
                    </a:lnTo>
                    <a:lnTo>
                      <a:pt x="3309" y="634"/>
                    </a:lnTo>
                    <a:lnTo>
                      <a:pt x="3309" y="621"/>
                    </a:lnTo>
                    <a:lnTo>
                      <a:pt x="3310" y="571"/>
                    </a:lnTo>
                    <a:lnTo>
                      <a:pt x="3310" y="564"/>
                    </a:lnTo>
                    <a:lnTo>
                      <a:pt x="3311" y="549"/>
                    </a:lnTo>
                    <a:lnTo>
                      <a:pt x="3311" y="548"/>
                    </a:lnTo>
                    <a:lnTo>
                      <a:pt x="3312" y="558"/>
                    </a:lnTo>
                    <a:lnTo>
                      <a:pt x="3312" y="563"/>
                    </a:lnTo>
                    <a:lnTo>
                      <a:pt x="3313" y="595"/>
                    </a:lnTo>
                    <a:lnTo>
                      <a:pt x="3313" y="605"/>
                    </a:lnTo>
                    <a:lnTo>
                      <a:pt x="3314" y="653"/>
                    </a:lnTo>
                    <a:lnTo>
                      <a:pt x="3314" y="666"/>
                    </a:lnTo>
                    <a:lnTo>
                      <a:pt x="3315" y="720"/>
                    </a:lnTo>
                    <a:lnTo>
                      <a:pt x="3315" y="733"/>
                    </a:lnTo>
                    <a:lnTo>
                      <a:pt x="3316" y="782"/>
                    </a:lnTo>
                    <a:lnTo>
                      <a:pt x="3317" y="793"/>
                    </a:lnTo>
                    <a:lnTo>
                      <a:pt x="3317" y="828"/>
                    </a:lnTo>
                    <a:lnTo>
                      <a:pt x="3318" y="833"/>
                    </a:lnTo>
                    <a:lnTo>
                      <a:pt x="3318" y="844"/>
                    </a:lnTo>
                    <a:lnTo>
                      <a:pt x="3319" y="843"/>
                    </a:lnTo>
                    <a:lnTo>
                      <a:pt x="3319" y="825"/>
                    </a:lnTo>
                    <a:lnTo>
                      <a:pt x="3320" y="816"/>
                    </a:lnTo>
                    <a:lnTo>
                      <a:pt x="3320" y="767"/>
                    </a:lnTo>
                    <a:lnTo>
                      <a:pt x="3321" y="751"/>
                    </a:lnTo>
                    <a:lnTo>
                      <a:pt x="3321" y="673"/>
                    </a:lnTo>
                    <a:lnTo>
                      <a:pt x="3321" y="650"/>
                    </a:lnTo>
                    <a:lnTo>
                      <a:pt x="3322" y="525"/>
                    </a:lnTo>
                    <a:lnTo>
                      <a:pt x="3323" y="498"/>
                    </a:lnTo>
                    <a:lnTo>
                      <a:pt x="3323" y="387"/>
                    </a:lnTo>
                    <a:lnTo>
                      <a:pt x="3324" y="359"/>
                    </a:lnTo>
                    <a:lnTo>
                      <a:pt x="3324" y="251"/>
                    </a:lnTo>
                    <a:lnTo>
                      <a:pt x="3325" y="226"/>
                    </a:lnTo>
                    <a:lnTo>
                      <a:pt x="3325" y="134"/>
                    </a:lnTo>
                    <a:lnTo>
                      <a:pt x="3326" y="114"/>
                    </a:lnTo>
                    <a:lnTo>
                      <a:pt x="3326" y="48"/>
                    </a:lnTo>
                    <a:lnTo>
                      <a:pt x="3327" y="36"/>
                    </a:lnTo>
                    <a:lnTo>
                      <a:pt x="3327" y="5"/>
                    </a:lnTo>
                    <a:lnTo>
                      <a:pt x="3328" y="1"/>
                    </a:lnTo>
                    <a:lnTo>
                      <a:pt x="3328" y="0"/>
                    </a:lnTo>
                    <a:lnTo>
                      <a:pt x="3328" y="8"/>
                    </a:lnTo>
                    <a:lnTo>
                      <a:pt x="3329" y="14"/>
                    </a:lnTo>
                    <a:lnTo>
                      <a:pt x="3329" y="57"/>
                    </a:lnTo>
                    <a:lnTo>
                      <a:pt x="3330" y="72"/>
                    </a:lnTo>
                    <a:lnTo>
                      <a:pt x="3330" y="146"/>
                    </a:lnTo>
                    <a:lnTo>
                      <a:pt x="3331" y="168"/>
                    </a:lnTo>
                    <a:lnTo>
                      <a:pt x="3331" y="265"/>
                    </a:lnTo>
                    <a:lnTo>
                      <a:pt x="3332" y="291"/>
                    </a:lnTo>
                    <a:lnTo>
                      <a:pt x="3332" y="398"/>
                    </a:lnTo>
                    <a:lnTo>
                      <a:pt x="3333" y="425"/>
                    </a:lnTo>
                    <a:lnTo>
                      <a:pt x="3333" y="530"/>
                    </a:lnTo>
                    <a:lnTo>
                      <a:pt x="3333" y="555"/>
                    </a:lnTo>
                    <a:lnTo>
                      <a:pt x="3334" y="667"/>
                    </a:lnTo>
                    <a:lnTo>
                      <a:pt x="3335" y="686"/>
                    </a:lnTo>
                    <a:lnTo>
                      <a:pt x="3335" y="750"/>
                    </a:lnTo>
                    <a:lnTo>
                      <a:pt x="3336" y="763"/>
                    </a:lnTo>
                    <a:lnTo>
                      <a:pt x="3336" y="797"/>
                    </a:lnTo>
                    <a:lnTo>
                      <a:pt x="3337" y="802"/>
                    </a:lnTo>
                    <a:lnTo>
                      <a:pt x="3337" y="808"/>
                    </a:lnTo>
                    <a:lnTo>
                      <a:pt x="3337" y="807"/>
                    </a:lnTo>
                    <a:lnTo>
                      <a:pt x="3338" y="805"/>
                    </a:lnTo>
                    <a:lnTo>
                      <a:pt x="3338" y="783"/>
                    </a:lnTo>
                    <a:lnTo>
                      <a:pt x="3339" y="775"/>
                    </a:lnTo>
                    <a:lnTo>
                      <a:pt x="3339" y="734"/>
                    </a:lnTo>
                    <a:lnTo>
                      <a:pt x="3340" y="723"/>
                    </a:lnTo>
                    <a:lnTo>
                      <a:pt x="3340" y="673"/>
                    </a:lnTo>
                    <a:lnTo>
                      <a:pt x="3341" y="660"/>
                    </a:lnTo>
                    <a:lnTo>
                      <a:pt x="3341" y="611"/>
                    </a:lnTo>
                    <a:lnTo>
                      <a:pt x="3342" y="600"/>
                    </a:lnTo>
                    <a:lnTo>
                      <a:pt x="3342" y="563"/>
                    </a:lnTo>
                    <a:lnTo>
                      <a:pt x="3343" y="556"/>
                    </a:lnTo>
                    <a:lnTo>
                      <a:pt x="3343" y="538"/>
                    </a:lnTo>
                    <a:lnTo>
                      <a:pt x="3344" y="537"/>
                    </a:lnTo>
                    <a:lnTo>
                      <a:pt x="3344" y="536"/>
                    </a:lnTo>
                    <a:lnTo>
                      <a:pt x="3345" y="543"/>
                    </a:lnTo>
                    <a:lnTo>
                      <a:pt x="3345" y="548"/>
                    </a:lnTo>
                    <a:lnTo>
                      <a:pt x="3346" y="590"/>
                    </a:lnTo>
                    <a:lnTo>
                      <a:pt x="3346" y="602"/>
                    </a:lnTo>
                    <a:lnTo>
                      <a:pt x="3347" y="657"/>
                    </a:lnTo>
                    <a:lnTo>
                      <a:pt x="3347" y="673"/>
                    </a:lnTo>
                    <a:lnTo>
                      <a:pt x="3348" y="741"/>
                    </a:lnTo>
                    <a:lnTo>
                      <a:pt x="3348" y="759"/>
                    </a:lnTo>
                    <a:lnTo>
                      <a:pt x="3349" y="829"/>
                    </a:lnTo>
                    <a:lnTo>
                      <a:pt x="3349" y="845"/>
                    </a:lnTo>
                    <a:lnTo>
                      <a:pt x="3350" y="906"/>
                    </a:lnTo>
                    <a:lnTo>
                      <a:pt x="3350" y="918"/>
                    </a:lnTo>
                    <a:lnTo>
                      <a:pt x="3351" y="959"/>
                    </a:lnTo>
                    <a:lnTo>
                      <a:pt x="3351" y="965"/>
                    </a:lnTo>
                    <a:lnTo>
                      <a:pt x="3352" y="977"/>
                    </a:lnTo>
                    <a:lnTo>
                      <a:pt x="3352" y="976"/>
                    </a:lnTo>
                    <a:lnTo>
                      <a:pt x="3353" y="954"/>
                    </a:lnTo>
                    <a:lnTo>
                      <a:pt x="3353" y="944"/>
                    </a:lnTo>
                    <a:lnTo>
                      <a:pt x="3354" y="889"/>
                    </a:lnTo>
                    <a:lnTo>
                      <a:pt x="3354" y="871"/>
                    </a:lnTo>
                    <a:lnTo>
                      <a:pt x="3355" y="785"/>
                    </a:lnTo>
                    <a:lnTo>
                      <a:pt x="3355" y="760"/>
                    </a:lnTo>
                    <a:lnTo>
                      <a:pt x="3356" y="652"/>
                    </a:lnTo>
                    <a:lnTo>
                      <a:pt x="3356" y="623"/>
                    </a:lnTo>
                    <a:lnTo>
                      <a:pt x="3357" y="503"/>
                    </a:lnTo>
                    <a:lnTo>
                      <a:pt x="3357" y="473"/>
                    </a:lnTo>
                    <a:lnTo>
                      <a:pt x="3358" y="326"/>
                    </a:lnTo>
                    <a:lnTo>
                      <a:pt x="3358" y="299"/>
                    </a:lnTo>
                    <a:lnTo>
                      <a:pt x="3359" y="199"/>
                    </a:lnTo>
                    <a:lnTo>
                      <a:pt x="3359" y="177"/>
                    </a:lnTo>
                    <a:lnTo>
                      <a:pt x="3360" y="103"/>
                    </a:lnTo>
                    <a:lnTo>
                      <a:pt x="3360" y="89"/>
                    </a:lnTo>
                    <a:lnTo>
                      <a:pt x="3361" y="49"/>
                    </a:lnTo>
                    <a:lnTo>
                      <a:pt x="3361" y="44"/>
                    </a:lnTo>
                    <a:lnTo>
                      <a:pt x="3361" y="39"/>
                    </a:lnTo>
                    <a:lnTo>
                      <a:pt x="3362" y="41"/>
                    </a:lnTo>
                    <a:lnTo>
                      <a:pt x="3362" y="45"/>
                    </a:lnTo>
                    <a:lnTo>
                      <a:pt x="3363" y="77"/>
                    </a:lnTo>
                    <a:lnTo>
                      <a:pt x="3363" y="89"/>
                    </a:lnTo>
                    <a:lnTo>
                      <a:pt x="3364" y="151"/>
                    </a:lnTo>
                    <a:lnTo>
                      <a:pt x="3364" y="169"/>
                    </a:lnTo>
                    <a:lnTo>
                      <a:pt x="3365" y="250"/>
                    </a:lnTo>
                    <a:lnTo>
                      <a:pt x="3365" y="272"/>
                    </a:lnTo>
                    <a:lnTo>
                      <a:pt x="3366" y="362"/>
                    </a:lnTo>
                    <a:lnTo>
                      <a:pt x="3366" y="385"/>
                    </a:lnTo>
                    <a:lnTo>
                      <a:pt x="3367" y="472"/>
                    </a:lnTo>
                    <a:lnTo>
                      <a:pt x="3367" y="492"/>
                    </a:lnTo>
                    <a:lnTo>
                      <a:pt x="3368" y="565"/>
                    </a:lnTo>
                    <a:lnTo>
                      <a:pt x="3368" y="580"/>
                    </a:lnTo>
                    <a:lnTo>
                      <a:pt x="3369" y="631"/>
                    </a:lnTo>
                    <a:lnTo>
                      <a:pt x="3369" y="640"/>
                    </a:lnTo>
                    <a:lnTo>
                      <a:pt x="3370" y="667"/>
                    </a:lnTo>
                    <a:lnTo>
                      <a:pt x="3370" y="669"/>
                    </a:lnTo>
                    <a:lnTo>
                      <a:pt x="3370" y="669"/>
                    </a:lnTo>
                    <a:lnTo>
                      <a:pt x="3371" y="661"/>
                    </a:lnTo>
                    <a:lnTo>
                      <a:pt x="3371" y="657"/>
                    </a:lnTo>
                    <a:lnTo>
                      <a:pt x="3372" y="628"/>
                    </a:lnTo>
                    <a:lnTo>
                      <a:pt x="3372" y="619"/>
                    </a:lnTo>
                    <a:lnTo>
                      <a:pt x="3373" y="578"/>
                    </a:lnTo>
                    <a:lnTo>
                      <a:pt x="3373" y="566"/>
                    </a:lnTo>
                    <a:lnTo>
                      <a:pt x="3374" y="522"/>
                    </a:lnTo>
                    <a:lnTo>
                      <a:pt x="3374" y="511"/>
                    </a:lnTo>
                    <a:lnTo>
                      <a:pt x="3375" y="473"/>
                    </a:lnTo>
                    <a:lnTo>
                      <a:pt x="3375" y="466"/>
                    </a:lnTo>
                    <a:lnTo>
                      <a:pt x="3376" y="445"/>
                    </a:lnTo>
                    <a:lnTo>
                      <a:pt x="3376" y="443"/>
                    </a:lnTo>
                    <a:lnTo>
                      <a:pt x="3376" y="441"/>
                    </a:lnTo>
                    <a:lnTo>
                      <a:pt x="3377" y="445"/>
                    </a:lnTo>
                    <a:lnTo>
                      <a:pt x="3377" y="449"/>
                    </a:lnTo>
                    <a:lnTo>
                      <a:pt x="3378" y="479"/>
                    </a:lnTo>
                    <a:lnTo>
                      <a:pt x="3378" y="490"/>
                    </a:lnTo>
                    <a:lnTo>
                      <a:pt x="3379" y="546"/>
                    </a:lnTo>
                    <a:lnTo>
                      <a:pt x="3379" y="562"/>
                    </a:lnTo>
                    <a:lnTo>
                      <a:pt x="3380" y="638"/>
                    </a:lnTo>
                    <a:lnTo>
                      <a:pt x="3380" y="659"/>
                    </a:lnTo>
                    <a:lnTo>
                      <a:pt x="3381" y="748"/>
                    </a:lnTo>
                    <a:lnTo>
                      <a:pt x="3381" y="771"/>
                    </a:lnTo>
                    <a:lnTo>
                      <a:pt x="3382" y="881"/>
                    </a:lnTo>
                    <a:lnTo>
                      <a:pt x="3382" y="902"/>
                    </a:lnTo>
                    <a:lnTo>
                      <a:pt x="3383" y="977"/>
                    </a:lnTo>
                    <a:lnTo>
                      <a:pt x="3383" y="992"/>
                    </a:lnTo>
                    <a:lnTo>
                      <a:pt x="3384" y="1043"/>
                    </a:lnTo>
                    <a:lnTo>
                      <a:pt x="3384" y="1052"/>
                    </a:lnTo>
                    <a:lnTo>
                      <a:pt x="3385" y="1071"/>
                    </a:lnTo>
                    <a:lnTo>
                      <a:pt x="3385" y="1071"/>
                    </a:lnTo>
                    <a:lnTo>
                      <a:pt x="3386" y="1054"/>
                    </a:lnTo>
                    <a:lnTo>
                      <a:pt x="3386" y="1044"/>
                    </a:lnTo>
                    <a:lnTo>
                      <a:pt x="3387" y="991"/>
                    </a:lnTo>
                    <a:lnTo>
                      <a:pt x="3387" y="973"/>
                    </a:lnTo>
                    <a:lnTo>
                      <a:pt x="3388" y="888"/>
                    </a:lnTo>
                    <a:lnTo>
                      <a:pt x="3388" y="863"/>
                    </a:lnTo>
                    <a:lnTo>
                      <a:pt x="3389" y="755"/>
                    </a:lnTo>
                    <a:lnTo>
                      <a:pt x="3389" y="726"/>
                    </a:lnTo>
                    <a:lnTo>
                      <a:pt x="3390" y="607"/>
                    </a:lnTo>
                    <a:lnTo>
                      <a:pt x="3390" y="577"/>
                    </a:lnTo>
                    <a:lnTo>
                      <a:pt x="3391" y="458"/>
                    </a:lnTo>
                    <a:lnTo>
                      <a:pt x="3391" y="430"/>
                    </a:lnTo>
                    <a:lnTo>
                      <a:pt x="3392" y="325"/>
                    </a:lnTo>
                    <a:lnTo>
                      <a:pt x="3392" y="302"/>
                    </a:lnTo>
                    <a:lnTo>
                      <a:pt x="3393" y="221"/>
                    </a:lnTo>
                    <a:lnTo>
                      <a:pt x="3393" y="205"/>
                    </a:lnTo>
                    <a:lnTo>
                      <a:pt x="3394" y="148"/>
                    </a:lnTo>
                    <a:lnTo>
                      <a:pt x="3394" y="142"/>
                    </a:lnTo>
                    <a:lnTo>
                      <a:pt x="3395" y="133"/>
                    </a:lnTo>
                    <a:lnTo>
                      <a:pt x="3395" y="134"/>
                    </a:lnTo>
                    <a:lnTo>
                      <a:pt x="3395" y="136"/>
                    </a:lnTo>
                    <a:lnTo>
                      <a:pt x="3396" y="160"/>
                    </a:lnTo>
                    <a:lnTo>
                      <a:pt x="3396" y="169"/>
                    </a:lnTo>
                    <a:lnTo>
                      <a:pt x="3397" y="218"/>
                    </a:lnTo>
                    <a:lnTo>
                      <a:pt x="3397" y="233"/>
                    </a:lnTo>
                    <a:lnTo>
                      <a:pt x="3398" y="298"/>
                    </a:lnTo>
                    <a:lnTo>
                      <a:pt x="3398" y="316"/>
                    </a:lnTo>
                    <a:lnTo>
                      <a:pt x="3399" y="386"/>
                    </a:lnTo>
                    <a:lnTo>
                      <a:pt x="3399" y="403"/>
                    </a:lnTo>
                    <a:lnTo>
                      <a:pt x="3400" y="468"/>
                    </a:lnTo>
                    <a:lnTo>
                      <a:pt x="3400" y="482"/>
                    </a:lnTo>
                    <a:lnTo>
                      <a:pt x="3401" y="531"/>
                    </a:lnTo>
                    <a:lnTo>
                      <a:pt x="3401" y="540"/>
                    </a:lnTo>
                    <a:lnTo>
                      <a:pt x="3402" y="567"/>
                    </a:lnTo>
                    <a:lnTo>
                      <a:pt x="3402" y="570"/>
                    </a:lnTo>
                    <a:lnTo>
                      <a:pt x="3403" y="574"/>
                    </a:lnTo>
                    <a:lnTo>
                      <a:pt x="3403" y="572"/>
                    </a:lnTo>
                    <a:lnTo>
                      <a:pt x="3403" y="569"/>
                    </a:lnTo>
                    <a:lnTo>
                      <a:pt x="3404" y="547"/>
                    </a:lnTo>
                    <a:lnTo>
                      <a:pt x="3404" y="539"/>
                    </a:lnTo>
                    <a:lnTo>
                      <a:pt x="3405" y="487"/>
                    </a:lnTo>
                    <a:lnTo>
                      <a:pt x="3405" y="475"/>
                    </a:lnTo>
                    <a:lnTo>
                      <a:pt x="3406" y="425"/>
                    </a:lnTo>
                    <a:lnTo>
                      <a:pt x="3406" y="412"/>
                    </a:lnTo>
                    <a:lnTo>
                      <a:pt x="3407" y="365"/>
                    </a:lnTo>
                    <a:lnTo>
                      <a:pt x="3407" y="354"/>
                    </a:lnTo>
                    <a:lnTo>
                      <a:pt x="3408" y="320"/>
                    </a:lnTo>
                    <a:lnTo>
                      <a:pt x="3408" y="314"/>
                    </a:lnTo>
                    <a:lnTo>
                      <a:pt x="3409" y="302"/>
                    </a:lnTo>
                    <a:lnTo>
                      <a:pt x="3409" y="303"/>
                    </a:lnTo>
                    <a:lnTo>
                      <a:pt x="3410" y="319"/>
                    </a:lnTo>
                    <a:lnTo>
                      <a:pt x="3410" y="327"/>
                    </a:lnTo>
                    <a:lnTo>
                      <a:pt x="3411" y="374"/>
                    </a:lnTo>
                    <a:lnTo>
                      <a:pt x="3411" y="389"/>
                    </a:lnTo>
                    <a:lnTo>
                      <a:pt x="3412" y="463"/>
                    </a:lnTo>
                    <a:lnTo>
                      <a:pt x="3412" y="485"/>
                    </a:lnTo>
                    <a:lnTo>
                      <a:pt x="3413" y="580"/>
                    </a:lnTo>
                    <a:lnTo>
                      <a:pt x="3413" y="606"/>
                    </a:lnTo>
                    <a:lnTo>
                      <a:pt x="3414" y="712"/>
                    </a:lnTo>
                    <a:lnTo>
                      <a:pt x="3414" y="739"/>
                    </a:lnTo>
                    <a:lnTo>
                      <a:pt x="3415" y="846"/>
                    </a:lnTo>
                    <a:lnTo>
                      <a:pt x="3415" y="871"/>
                    </a:lnTo>
                    <a:lnTo>
                      <a:pt x="3416" y="964"/>
                    </a:lnTo>
                    <a:lnTo>
                      <a:pt x="3416" y="984"/>
                    </a:lnTo>
                    <a:lnTo>
                      <a:pt x="3417" y="1066"/>
                    </a:lnTo>
                    <a:lnTo>
                      <a:pt x="3417" y="1078"/>
                    </a:lnTo>
                    <a:lnTo>
                      <a:pt x="3418" y="1107"/>
                    </a:lnTo>
                    <a:lnTo>
                      <a:pt x="3418" y="1109"/>
                    </a:lnTo>
                    <a:lnTo>
                      <a:pt x="3419" y="1110"/>
                    </a:lnTo>
                    <a:lnTo>
                      <a:pt x="3419" y="1101"/>
                    </a:lnTo>
                    <a:lnTo>
                      <a:pt x="3419" y="1093"/>
                    </a:lnTo>
                    <a:lnTo>
                      <a:pt x="3420" y="1048"/>
                    </a:lnTo>
                    <a:lnTo>
                      <a:pt x="3420" y="1032"/>
                    </a:lnTo>
                    <a:lnTo>
                      <a:pt x="3421" y="955"/>
                    </a:lnTo>
                    <a:lnTo>
                      <a:pt x="3421" y="933"/>
                    </a:lnTo>
                    <a:lnTo>
                      <a:pt x="3422" y="833"/>
                    </a:lnTo>
                    <a:lnTo>
                      <a:pt x="3422" y="806"/>
                    </a:lnTo>
                    <a:lnTo>
                      <a:pt x="3423" y="696"/>
                    </a:lnTo>
                    <a:lnTo>
                      <a:pt x="3423" y="668"/>
                    </a:lnTo>
                    <a:lnTo>
                      <a:pt x="3424" y="559"/>
                    </a:lnTo>
                    <a:lnTo>
                      <a:pt x="3424" y="533"/>
                    </a:lnTo>
                    <a:lnTo>
                      <a:pt x="3425" y="437"/>
                    </a:lnTo>
                    <a:lnTo>
                      <a:pt x="3425" y="416"/>
                    </a:lnTo>
                    <a:lnTo>
                      <a:pt x="3426" y="343"/>
                    </a:lnTo>
                    <a:lnTo>
                      <a:pt x="3426" y="329"/>
                    </a:lnTo>
                    <a:lnTo>
                      <a:pt x="3427" y="285"/>
                    </a:lnTo>
                    <a:lnTo>
                      <a:pt x="3427" y="278"/>
                    </a:lnTo>
                    <a:lnTo>
                      <a:pt x="3428" y="266"/>
                    </a:lnTo>
                    <a:lnTo>
                      <a:pt x="3428" y="267"/>
                    </a:lnTo>
                    <a:lnTo>
                      <a:pt x="3429" y="290"/>
                    </a:lnTo>
                    <a:lnTo>
                      <a:pt x="3430" y="298"/>
                    </a:lnTo>
                    <a:lnTo>
                      <a:pt x="3430" y="339"/>
                    </a:lnTo>
                    <a:lnTo>
                      <a:pt x="3431" y="351"/>
                    </a:lnTo>
                    <a:lnTo>
                      <a:pt x="3431" y="404"/>
                    </a:lnTo>
                    <a:lnTo>
                      <a:pt x="3432" y="417"/>
                    </a:lnTo>
                    <a:lnTo>
                      <a:pt x="3432" y="470"/>
                    </a:lnTo>
                    <a:lnTo>
                      <a:pt x="3433" y="482"/>
                    </a:lnTo>
                    <a:lnTo>
                      <a:pt x="3433" y="524"/>
                    </a:lnTo>
                    <a:lnTo>
                      <a:pt x="3434" y="533"/>
                    </a:lnTo>
                    <a:lnTo>
                      <a:pt x="3434" y="556"/>
                    </a:lnTo>
                    <a:lnTo>
                      <a:pt x="3435" y="559"/>
                    </a:lnTo>
                    <a:lnTo>
                      <a:pt x="3435" y="562"/>
                    </a:lnTo>
                    <a:lnTo>
                      <a:pt x="3435" y="559"/>
                    </a:lnTo>
                    <a:lnTo>
                      <a:pt x="3436" y="556"/>
                    </a:lnTo>
                    <a:lnTo>
                      <a:pt x="3436" y="531"/>
                    </a:lnTo>
                    <a:lnTo>
                      <a:pt x="3437" y="522"/>
                    </a:lnTo>
                    <a:lnTo>
                      <a:pt x="3437" y="476"/>
                    </a:lnTo>
                    <a:lnTo>
                      <a:pt x="3438" y="463"/>
                    </a:lnTo>
                    <a:lnTo>
                      <a:pt x="3438" y="402"/>
                    </a:lnTo>
                    <a:lnTo>
                      <a:pt x="3439" y="385"/>
                    </a:lnTo>
                    <a:lnTo>
                      <a:pt x="3439" y="320"/>
                    </a:lnTo>
                    <a:lnTo>
                      <a:pt x="3440" y="304"/>
                    </a:lnTo>
                    <a:lnTo>
                      <a:pt x="3440" y="244"/>
                    </a:lnTo>
                    <a:lnTo>
                      <a:pt x="3440" y="231"/>
                    </a:lnTo>
                    <a:lnTo>
                      <a:pt x="3441" y="181"/>
                    </a:lnTo>
                    <a:lnTo>
                      <a:pt x="3442" y="174"/>
                    </a:lnTo>
                    <a:lnTo>
                      <a:pt x="3442" y="164"/>
                    </a:lnTo>
                    <a:lnTo>
                      <a:pt x="3443" y="165"/>
                    </a:lnTo>
                    <a:lnTo>
                      <a:pt x="3443" y="187"/>
                    </a:lnTo>
                    <a:lnTo>
                      <a:pt x="3444" y="196"/>
                    </a:lnTo>
                    <a:lnTo>
                      <a:pt x="3444" y="251"/>
                    </a:lnTo>
                    <a:lnTo>
                      <a:pt x="3445" y="269"/>
                    </a:lnTo>
                    <a:lnTo>
                      <a:pt x="3445" y="354"/>
                    </a:lnTo>
                    <a:lnTo>
                      <a:pt x="3446" y="378"/>
                    </a:lnTo>
                    <a:lnTo>
                      <a:pt x="3446" y="485"/>
                    </a:lnTo>
                    <a:lnTo>
                      <a:pt x="3447" y="513"/>
                    </a:lnTo>
                    <a:lnTo>
                      <a:pt x="3447" y="631"/>
                    </a:lnTo>
                    <a:lnTo>
                      <a:pt x="3448" y="661"/>
                    </a:lnTo>
                    <a:lnTo>
                      <a:pt x="3448" y="778"/>
                    </a:lnTo>
                    <a:lnTo>
                      <a:pt x="3449" y="806"/>
                    </a:lnTo>
                    <a:lnTo>
                      <a:pt x="3449" y="909"/>
                    </a:lnTo>
                    <a:lnTo>
                      <a:pt x="3450" y="932"/>
                    </a:lnTo>
                    <a:lnTo>
                      <a:pt x="3450" y="1010"/>
                    </a:lnTo>
                    <a:lnTo>
                      <a:pt x="3451" y="1026"/>
                    </a:lnTo>
                    <a:lnTo>
                      <a:pt x="3451" y="1071"/>
                    </a:lnTo>
                    <a:lnTo>
                      <a:pt x="3452" y="1078"/>
                    </a:lnTo>
                    <a:lnTo>
                      <a:pt x="3452" y="1087"/>
                    </a:lnTo>
                    <a:lnTo>
                      <a:pt x="3452" y="1086"/>
                    </a:lnTo>
                    <a:lnTo>
                      <a:pt x="3452" y="1083"/>
                    </a:lnTo>
                    <a:lnTo>
                      <a:pt x="3453" y="1044"/>
                    </a:lnTo>
                    <a:lnTo>
                      <a:pt x="3454" y="1031"/>
                    </a:lnTo>
                    <a:lnTo>
                      <a:pt x="3454" y="966"/>
                    </a:lnTo>
                    <a:lnTo>
                      <a:pt x="3455" y="947"/>
                    </a:lnTo>
                    <a:lnTo>
                      <a:pt x="3455" y="862"/>
                    </a:lnTo>
                    <a:lnTo>
                      <a:pt x="3456" y="839"/>
                    </a:lnTo>
                    <a:lnTo>
                      <a:pt x="3456" y="744"/>
                    </a:lnTo>
                    <a:lnTo>
                      <a:pt x="3457" y="721"/>
                    </a:lnTo>
                    <a:lnTo>
                      <a:pt x="3458" y="629"/>
                    </a:lnTo>
                    <a:lnTo>
                      <a:pt x="3458" y="607"/>
                    </a:lnTo>
                    <a:lnTo>
                      <a:pt x="3459" y="529"/>
                    </a:lnTo>
                    <a:lnTo>
                      <a:pt x="3459" y="512"/>
                    </a:lnTo>
                    <a:lnTo>
                      <a:pt x="3460" y="456"/>
                    </a:lnTo>
                    <a:lnTo>
                      <a:pt x="3460" y="445"/>
                    </a:lnTo>
                    <a:lnTo>
                      <a:pt x="3461" y="416"/>
                    </a:lnTo>
                    <a:lnTo>
                      <a:pt x="3461" y="412"/>
                    </a:lnTo>
                    <a:lnTo>
                      <a:pt x="3461" y="409"/>
                    </a:lnTo>
                    <a:lnTo>
                      <a:pt x="3462" y="410"/>
                    </a:lnTo>
                    <a:lnTo>
                      <a:pt x="3462" y="413"/>
                    </a:lnTo>
                    <a:lnTo>
                      <a:pt x="3463" y="435"/>
                    </a:lnTo>
                    <a:lnTo>
                      <a:pt x="3463" y="443"/>
                    </a:lnTo>
                    <a:lnTo>
                      <a:pt x="3464" y="482"/>
                    </a:lnTo>
                    <a:lnTo>
                      <a:pt x="3464" y="493"/>
                    </a:lnTo>
                    <a:lnTo>
                      <a:pt x="3465" y="549"/>
                    </a:lnTo>
                    <a:lnTo>
                      <a:pt x="3465" y="560"/>
                    </a:lnTo>
                    <a:lnTo>
                      <a:pt x="3466" y="600"/>
                    </a:lnTo>
                    <a:lnTo>
                      <a:pt x="3466" y="608"/>
                    </a:lnTo>
                    <a:lnTo>
                      <a:pt x="3467" y="632"/>
                    </a:lnTo>
                    <a:lnTo>
                      <a:pt x="3467" y="636"/>
                    </a:lnTo>
                    <a:lnTo>
                      <a:pt x="3467" y="639"/>
                    </a:lnTo>
                    <a:lnTo>
                      <a:pt x="3468" y="637"/>
                    </a:lnTo>
                    <a:lnTo>
                      <a:pt x="3468" y="634"/>
                    </a:lnTo>
                    <a:lnTo>
                      <a:pt x="3469" y="610"/>
                    </a:lnTo>
                    <a:lnTo>
                      <a:pt x="3469" y="601"/>
                    </a:lnTo>
                    <a:lnTo>
                      <a:pt x="3470" y="551"/>
                    </a:lnTo>
                    <a:lnTo>
                      <a:pt x="3470" y="535"/>
                    </a:lnTo>
                    <a:lnTo>
                      <a:pt x="3471" y="465"/>
                    </a:lnTo>
                    <a:lnTo>
                      <a:pt x="3471" y="445"/>
                    </a:lnTo>
                    <a:lnTo>
                      <a:pt x="3472" y="363"/>
                    </a:lnTo>
                    <a:lnTo>
                      <a:pt x="3472" y="341"/>
                    </a:lnTo>
                    <a:lnTo>
                      <a:pt x="3473" y="256"/>
                    </a:lnTo>
                    <a:lnTo>
                      <a:pt x="3473" y="236"/>
                    </a:lnTo>
                    <a:lnTo>
                      <a:pt x="3474" y="162"/>
                    </a:lnTo>
                    <a:lnTo>
                      <a:pt x="3474" y="146"/>
                    </a:lnTo>
                    <a:lnTo>
                      <a:pt x="3475" y="92"/>
                    </a:lnTo>
                    <a:lnTo>
                      <a:pt x="3475" y="83"/>
                    </a:lnTo>
                    <a:lnTo>
                      <a:pt x="3476" y="59"/>
                    </a:lnTo>
                    <a:lnTo>
                      <a:pt x="3476" y="58"/>
                    </a:lnTo>
                    <a:lnTo>
                      <a:pt x="3477" y="77"/>
                    </a:lnTo>
                    <a:lnTo>
                      <a:pt x="3477" y="87"/>
                    </a:lnTo>
                    <a:lnTo>
                      <a:pt x="3478" y="141"/>
                    </a:lnTo>
                    <a:lnTo>
                      <a:pt x="3478" y="159"/>
                    </a:lnTo>
                    <a:lnTo>
                      <a:pt x="3479" y="246"/>
                    </a:lnTo>
                    <a:lnTo>
                      <a:pt x="3479" y="270"/>
                    </a:lnTo>
                    <a:lnTo>
                      <a:pt x="3480" y="379"/>
                    </a:lnTo>
                    <a:lnTo>
                      <a:pt x="3480" y="408"/>
                    </a:lnTo>
                    <a:lnTo>
                      <a:pt x="3481" y="529"/>
                    </a:lnTo>
                    <a:lnTo>
                      <a:pt x="3481" y="559"/>
                    </a:lnTo>
                    <a:lnTo>
                      <a:pt x="3482" y="679"/>
                    </a:lnTo>
                    <a:lnTo>
                      <a:pt x="3482" y="707"/>
                    </a:lnTo>
                    <a:lnTo>
                      <a:pt x="3483" y="812"/>
                    </a:lnTo>
                    <a:lnTo>
                      <a:pt x="3483" y="836"/>
                    </a:lnTo>
                    <a:lnTo>
                      <a:pt x="3484" y="917"/>
                    </a:lnTo>
                    <a:lnTo>
                      <a:pt x="3484" y="934"/>
                    </a:lnTo>
                    <a:lnTo>
                      <a:pt x="3485" y="983"/>
                    </a:lnTo>
                    <a:lnTo>
                      <a:pt x="3485" y="991"/>
                    </a:lnTo>
                    <a:lnTo>
                      <a:pt x="3486" y="1005"/>
                    </a:lnTo>
                    <a:lnTo>
                      <a:pt x="3486" y="1004"/>
                    </a:lnTo>
                    <a:lnTo>
                      <a:pt x="3487" y="985"/>
                    </a:lnTo>
                    <a:lnTo>
                      <a:pt x="3487" y="976"/>
                    </a:lnTo>
                    <a:lnTo>
                      <a:pt x="3488" y="929"/>
                    </a:lnTo>
                    <a:lnTo>
                      <a:pt x="3488" y="914"/>
                    </a:lnTo>
                    <a:lnTo>
                      <a:pt x="3489" y="829"/>
                    </a:lnTo>
                    <a:lnTo>
                      <a:pt x="3489" y="811"/>
                    </a:lnTo>
                    <a:lnTo>
                      <a:pt x="3490" y="736"/>
                    </a:lnTo>
                    <a:lnTo>
                      <a:pt x="3490" y="717"/>
                    </a:lnTo>
                    <a:lnTo>
                      <a:pt x="3491" y="647"/>
                    </a:lnTo>
                    <a:lnTo>
                      <a:pt x="3491" y="631"/>
                    </a:lnTo>
                    <a:lnTo>
                      <a:pt x="3492" y="576"/>
                    </a:lnTo>
                    <a:lnTo>
                      <a:pt x="3492" y="565"/>
                    </a:lnTo>
                    <a:lnTo>
                      <a:pt x="3493" y="532"/>
                    </a:lnTo>
                    <a:lnTo>
                      <a:pt x="3493" y="527"/>
                    </a:lnTo>
                    <a:lnTo>
                      <a:pt x="3494" y="520"/>
                    </a:lnTo>
                    <a:lnTo>
                      <a:pt x="3494" y="520"/>
                    </a:lnTo>
                    <a:lnTo>
                      <a:pt x="3494" y="521"/>
                    </a:lnTo>
                    <a:lnTo>
                      <a:pt x="3495" y="537"/>
                    </a:lnTo>
                    <a:lnTo>
                      <a:pt x="3495" y="544"/>
                    </a:lnTo>
                    <a:lnTo>
                      <a:pt x="3496" y="580"/>
                    </a:lnTo>
                    <a:lnTo>
                      <a:pt x="3496" y="591"/>
                    </a:lnTo>
                    <a:lnTo>
                      <a:pt x="3497" y="637"/>
                    </a:lnTo>
                    <a:lnTo>
                      <a:pt x="3497" y="649"/>
                    </a:lnTo>
                    <a:lnTo>
                      <a:pt x="3498" y="697"/>
                    </a:lnTo>
                    <a:lnTo>
                      <a:pt x="3498" y="707"/>
                    </a:lnTo>
                    <a:lnTo>
                      <a:pt x="3499" y="745"/>
                    </a:lnTo>
                    <a:lnTo>
                      <a:pt x="3499" y="752"/>
                    </a:lnTo>
                    <a:lnTo>
                      <a:pt x="3500" y="770"/>
                    </a:lnTo>
                    <a:lnTo>
                      <a:pt x="3500" y="772"/>
                    </a:lnTo>
                    <a:lnTo>
                      <a:pt x="3500" y="772"/>
                    </a:lnTo>
                    <a:lnTo>
                      <a:pt x="3501" y="758"/>
                    </a:lnTo>
                    <a:lnTo>
                      <a:pt x="3501" y="751"/>
                    </a:lnTo>
                    <a:lnTo>
                      <a:pt x="3502" y="707"/>
                    </a:lnTo>
                    <a:lnTo>
                      <a:pt x="3502" y="693"/>
                    </a:lnTo>
                    <a:lnTo>
                      <a:pt x="3503" y="623"/>
                    </a:lnTo>
                    <a:lnTo>
                      <a:pt x="3503" y="602"/>
                    </a:lnTo>
                    <a:lnTo>
                      <a:pt x="3504" y="511"/>
                    </a:lnTo>
                    <a:lnTo>
                      <a:pt x="3504" y="486"/>
                    </a:lnTo>
                    <a:lnTo>
                      <a:pt x="3505" y="384"/>
                    </a:lnTo>
                    <a:lnTo>
                      <a:pt x="3505" y="358"/>
                    </a:lnTo>
                    <a:lnTo>
                      <a:pt x="3506" y="255"/>
                    </a:lnTo>
                    <a:lnTo>
                      <a:pt x="3506" y="231"/>
                    </a:lnTo>
                    <a:lnTo>
                      <a:pt x="3507" y="142"/>
                    </a:lnTo>
                    <a:lnTo>
                      <a:pt x="3507" y="122"/>
                    </a:lnTo>
                    <a:lnTo>
                      <a:pt x="3508" y="56"/>
                    </a:lnTo>
                    <a:lnTo>
                      <a:pt x="3508" y="43"/>
                    </a:lnTo>
                    <a:lnTo>
                      <a:pt x="3509" y="10"/>
                    </a:lnTo>
                    <a:lnTo>
                      <a:pt x="3509" y="6"/>
                    </a:lnTo>
                    <a:lnTo>
                      <a:pt x="3509" y="4"/>
                    </a:lnTo>
                    <a:lnTo>
                      <a:pt x="3510" y="10"/>
                    </a:lnTo>
                    <a:lnTo>
                      <a:pt x="3510" y="16"/>
                    </a:lnTo>
                    <a:lnTo>
                      <a:pt x="3511" y="57"/>
                    </a:lnTo>
                    <a:lnTo>
                      <a:pt x="3511" y="71"/>
                    </a:lnTo>
                    <a:lnTo>
                      <a:pt x="3512" y="145"/>
                    </a:lnTo>
                    <a:lnTo>
                      <a:pt x="3512" y="167"/>
                    </a:lnTo>
                    <a:lnTo>
                      <a:pt x="3513" y="293"/>
                    </a:lnTo>
                    <a:lnTo>
                      <a:pt x="3513" y="320"/>
                    </a:lnTo>
                    <a:lnTo>
                      <a:pt x="3514" y="434"/>
                    </a:lnTo>
                    <a:lnTo>
                      <a:pt x="3514" y="463"/>
                    </a:lnTo>
                    <a:lnTo>
                      <a:pt x="3515" y="575"/>
                    </a:lnTo>
                    <a:lnTo>
                      <a:pt x="3515" y="601"/>
                    </a:lnTo>
                    <a:lnTo>
                      <a:pt x="3516" y="700"/>
                    </a:lnTo>
                    <a:lnTo>
                      <a:pt x="3516" y="722"/>
                    </a:lnTo>
                    <a:lnTo>
                      <a:pt x="3517" y="797"/>
                    </a:lnTo>
                    <a:lnTo>
                      <a:pt x="3517" y="813"/>
                    </a:lnTo>
                    <a:lnTo>
                      <a:pt x="3518" y="858"/>
                    </a:lnTo>
                    <a:lnTo>
                      <a:pt x="3518" y="866"/>
                    </a:lnTo>
                    <a:lnTo>
                      <a:pt x="3519" y="880"/>
                    </a:lnTo>
                    <a:lnTo>
                      <a:pt x="3519" y="879"/>
                    </a:lnTo>
                    <a:lnTo>
                      <a:pt x="3520" y="863"/>
                    </a:lnTo>
                    <a:lnTo>
                      <a:pt x="3520" y="856"/>
                    </a:lnTo>
                    <a:lnTo>
                      <a:pt x="3521" y="817"/>
                    </a:lnTo>
                    <a:lnTo>
                      <a:pt x="3521" y="805"/>
                    </a:lnTo>
                    <a:lnTo>
                      <a:pt x="3522" y="751"/>
                    </a:lnTo>
                    <a:lnTo>
                      <a:pt x="3522" y="737"/>
                    </a:lnTo>
                    <a:lnTo>
                      <a:pt x="3523" y="680"/>
                    </a:lnTo>
                    <a:lnTo>
                      <a:pt x="3523" y="666"/>
                    </a:lnTo>
                    <a:lnTo>
                      <a:pt x="3524" y="605"/>
                    </a:lnTo>
                    <a:lnTo>
                      <a:pt x="3524" y="596"/>
                    </a:lnTo>
                    <a:lnTo>
                      <a:pt x="3525" y="566"/>
                    </a:lnTo>
                    <a:lnTo>
                      <a:pt x="3525" y="561"/>
                    </a:lnTo>
                    <a:lnTo>
                      <a:pt x="3526" y="554"/>
                    </a:lnTo>
                    <a:lnTo>
                      <a:pt x="3526" y="555"/>
                    </a:lnTo>
                    <a:lnTo>
                      <a:pt x="3526" y="556"/>
                    </a:lnTo>
                    <a:lnTo>
                      <a:pt x="3527" y="574"/>
                    </a:lnTo>
                    <a:lnTo>
                      <a:pt x="3527" y="581"/>
                    </a:lnTo>
                    <a:lnTo>
                      <a:pt x="3528" y="621"/>
                    </a:lnTo>
                    <a:lnTo>
                      <a:pt x="3528" y="634"/>
                    </a:lnTo>
                    <a:lnTo>
                      <a:pt x="3529" y="689"/>
                    </a:lnTo>
                    <a:lnTo>
                      <a:pt x="3529" y="704"/>
                    </a:lnTo>
                    <a:lnTo>
                      <a:pt x="3530" y="765"/>
                    </a:lnTo>
                    <a:lnTo>
                      <a:pt x="3530" y="780"/>
                    </a:lnTo>
                    <a:lnTo>
                      <a:pt x="3531" y="837"/>
                    </a:lnTo>
                    <a:lnTo>
                      <a:pt x="3531" y="849"/>
                    </a:lnTo>
                    <a:lnTo>
                      <a:pt x="3532" y="890"/>
                    </a:lnTo>
                    <a:lnTo>
                      <a:pt x="3532" y="898"/>
                    </a:lnTo>
                    <a:lnTo>
                      <a:pt x="3533" y="914"/>
                    </a:lnTo>
                    <a:lnTo>
                      <a:pt x="3533" y="914"/>
                    </a:lnTo>
                    <a:lnTo>
                      <a:pt x="3534" y="899"/>
                    </a:lnTo>
                    <a:lnTo>
                      <a:pt x="3534" y="891"/>
                    </a:lnTo>
                    <a:lnTo>
                      <a:pt x="3535" y="844"/>
                    </a:lnTo>
                    <a:lnTo>
                      <a:pt x="3535" y="828"/>
                    </a:lnTo>
                    <a:lnTo>
                      <a:pt x="3536" y="728"/>
                    </a:lnTo>
                    <a:lnTo>
                      <a:pt x="3536" y="704"/>
                    </a:lnTo>
                    <a:lnTo>
                      <a:pt x="3537" y="599"/>
                    </a:lnTo>
                    <a:lnTo>
                      <a:pt x="3537" y="571"/>
                    </a:lnTo>
                    <a:lnTo>
                      <a:pt x="3538" y="455"/>
                    </a:lnTo>
                    <a:lnTo>
                      <a:pt x="3538" y="426"/>
                    </a:lnTo>
                    <a:lnTo>
                      <a:pt x="3539" y="311"/>
                    </a:lnTo>
                    <a:lnTo>
                      <a:pt x="3539" y="284"/>
                    </a:lnTo>
                    <a:lnTo>
                      <a:pt x="3540" y="183"/>
                    </a:lnTo>
                    <a:lnTo>
                      <a:pt x="3540" y="160"/>
                    </a:lnTo>
                    <a:lnTo>
                      <a:pt x="3541" y="84"/>
                    </a:lnTo>
                    <a:lnTo>
                      <a:pt x="3542" y="69"/>
                    </a:lnTo>
                    <a:lnTo>
                      <a:pt x="3542" y="25"/>
                    </a:lnTo>
                    <a:lnTo>
                      <a:pt x="3543" y="19"/>
                    </a:lnTo>
                    <a:lnTo>
                      <a:pt x="3543" y="12"/>
                    </a:lnTo>
                    <a:lnTo>
                      <a:pt x="3543" y="13"/>
                    </a:lnTo>
                    <a:lnTo>
                      <a:pt x="3544" y="16"/>
                    </a:lnTo>
                    <a:lnTo>
                      <a:pt x="3544" y="47"/>
                    </a:lnTo>
                    <a:lnTo>
                      <a:pt x="3545" y="59"/>
                    </a:lnTo>
                    <a:lnTo>
                      <a:pt x="3545" y="122"/>
                    </a:lnTo>
                    <a:lnTo>
                      <a:pt x="3546" y="141"/>
                    </a:lnTo>
                    <a:lnTo>
                      <a:pt x="3546" y="226"/>
                    </a:lnTo>
                    <a:lnTo>
                      <a:pt x="3547" y="250"/>
                    </a:lnTo>
                    <a:lnTo>
                      <a:pt x="3547" y="348"/>
                    </a:lnTo>
                    <a:lnTo>
                      <a:pt x="3547" y="373"/>
                    </a:lnTo>
                    <a:lnTo>
                      <a:pt x="3548" y="495"/>
                    </a:lnTo>
                    <a:lnTo>
                      <a:pt x="3549" y="518"/>
                    </a:lnTo>
                    <a:lnTo>
                      <a:pt x="3549" y="601"/>
                    </a:lnTo>
                    <a:lnTo>
                      <a:pt x="3550" y="619"/>
                    </a:lnTo>
                    <a:lnTo>
                      <a:pt x="3550" y="680"/>
                    </a:lnTo>
                    <a:lnTo>
                      <a:pt x="3551" y="692"/>
                    </a:lnTo>
                    <a:lnTo>
                      <a:pt x="3551" y="725"/>
                    </a:lnTo>
                    <a:lnTo>
                      <a:pt x="3552" y="730"/>
                    </a:lnTo>
                    <a:lnTo>
                      <a:pt x="3552" y="736"/>
                    </a:lnTo>
                    <a:lnTo>
                      <a:pt x="3552" y="735"/>
                    </a:lnTo>
                    <a:lnTo>
                      <a:pt x="3553" y="733"/>
                    </a:lnTo>
                    <a:lnTo>
                      <a:pt x="3553" y="713"/>
                    </a:lnTo>
                    <a:lnTo>
                      <a:pt x="3554" y="706"/>
                    </a:lnTo>
                    <a:lnTo>
                      <a:pt x="3554" y="668"/>
                    </a:lnTo>
                    <a:lnTo>
                      <a:pt x="3555" y="657"/>
                    </a:lnTo>
                    <a:lnTo>
                      <a:pt x="3555" y="611"/>
                    </a:lnTo>
                    <a:lnTo>
                      <a:pt x="3556" y="600"/>
                    </a:lnTo>
                    <a:lnTo>
                      <a:pt x="3556" y="556"/>
                    </a:lnTo>
                    <a:lnTo>
                      <a:pt x="3557" y="546"/>
                    </a:lnTo>
                    <a:lnTo>
                      <a:pt x="3557" y="515"/>
                    </a:lnTo>
                    <a:lnTo>
                      <a:pt x="3558" y="509"/>
                    </a:lnTo>
                    <a:lnTo>
                      <a:pt x="3558" y="497"/>
                    </a:lnTo>
                    <a:lnTo>
                      <a:pt x="3559" y="498"/>
                    </a:lnTo>
                    <a:lnTo>
                      <a:pt x="3559" y="511"/>
                    </a:lnTo>
                    <a:lnTo>
                      <a:pt x="3559" y="518"/>
                    </a:lnTo>
                    <a:lnTo>
                      <a:pt x="3560" y="570"/>
                    </a:lnTo>
                    <a:lnTo>
                      <a:pt x="3561" y="583"/>
                    </a:lnTo>
                    <a:lnTo>
                      <a:pt x="3561" y="648"/>
                    </a:lnTo>
                    <a:lnTo>
                      <a:pt x="3562" y="666"/>
                    </a:lnTo>
                    <a:lnTo>
                      <a:pt x="3562" y="744"/>
                    </a:lnTo>
                    <a:lnTo>
                      <a:pt x="3563" y="764"/>
                    </a:lnTo>
                    <a:lnTo>
                      <a:pt x="3563" y="843"/>
                    </a:lnTo>
                    <a:lnTo>
                      <a:pt x="3564" y="863"/>
                    </a:lnTo>
                    <a:lnTo>
                      <a:pt x="3564" y="933"/>
                    </a:lnTo>
                    <a:lnTo>
                      <a:pt x="3565" y="949"/>
                    </a:lnTo>
                    <a:lnTo>
                      <a:pt x="3565" y="999"/>
                    </a:lnTo>
                    <a:lnTo>
                      <a:pt x="3566" y="1008"/>
                    </a:lnTo>
                    <a:lnTo>
                      <a:pt x="3566" y="1029"/>
                    </a:lnTo>
                    <a:lnTo>
                      <a:pt x="3567" y="1030"/>
                    </a:lnTo>
                    <a:lnTo>
                      <a:pt x="3567" y="1017"/>
                    </a:lnTo>
                    <a:lnTo>
                      <a:pt x="3568" y="1009"/>
                    </a:lnTo>
                    <a:lnTo>
                      <a:pt x="3568" y="960"/>
                    </a:lnTo>
                    <a:lnTo>
                      <a:pt x="3569" y="944"/>
                    </a:lnTo>
                    <a:lnTo>
                      <a:pt x="3569" y="863"/>
                    </a:lnTo>
                    <a:lnTo>
                      <a:pt x="3570" y="839"/>
                    </a:lnTo>
                    <a:lnTo>
                      <a:pt x="3571" y="734"/>
                    </a:lnTo>
                    <a:lnTo>
                      <a:pt x="3571" y="705"/>
                    </a:lnTo>
                    <a:lnTo>
                      <a:pt x="3572" y="585"/>
                    </a:lnTo>
                    <a:lnTo>
                      <a:pt x="3572" y="555"/>
                    </a:lnTo>
                    <a:lnTo>
                      <a:pt x="3573" y="405"/>
                    </a:lnTo>
                    <a:lnTo>
                      <a:pt x="3573" y="376"/>
                    </a:lnTo>
                    <a:lnTo>
                      <a:pt x="3574" y="271"/>
                    </a:lnTo>
                    <a:lnTo>
                      <a:pt x="3574" y="247"/>
                    </a:lnTo>
                    <a:lnTo>
                      <a:pt x="3575" y="166"/>
                    </a:lnTo>
                    <a:lnTo>
                      <a:pt x="3575" y="150"/>
                    </a:lnTo>
                    <a:lnTo>
                      <a:pt x="3576" y="101"/>
                    </a:lnTo>
                    <a:lnTo>
                      <a:pt x="3576" y="93"/>
                    </a:lnTo>
                    <a:lnTo>
                      <a:pt x="3577" y="80"/>
                    </a:lnTo>
                    <a:lnTo>
                      <a:pt x="3577" y="81"/>
                    </a:lnTo>
                    <a:lnTo>
                      <a:pt x="3578" y="102"/>
                    </a:lnTo>
                    <a:lnTo>
                      <a:pt x="3578" y="111"/>
                    </a:lnTo>
                    <a:lnTo>
                      <a:pt x="3579" y="162"/>
                    </a:lnTo>
                    <a:lnTo>
                      <a:pt x="3579" y="177"/>
                    </a:lnTo>
                    <a:lnTo>
                      <a:pt x="3580" y="247"/>
                    </a:lnTo>
                    <a:lnTo>
                      <a:pt x="3580" y="267"/>
                    </a:lnTo>
                    <a:lnTo>
                      <a:pt x="3581" y="346"/>
                    </a:lnTo>
                    <a:lnTo>
                      <a:pt x="3581" y="367"/>
                    </a:lnTo>
                    <a:lnTo>
                      <a:pt x="3582" y="444"/>
                    </a:lnTo>
                    <a:lnTo>
                      <a:pt x="3582" y="462"/>
                    </a:lnTo>
                    <a:lnTo>
                      <a:pt x="3583" y="527"/>
                    </a:lnTo>
                    <a:lnTo>
                      <a:pt x="3583" y="541"/>
                    </a:lnTo>
                    <a:lnTo>
                      <a:pt x="3584" y="592"/>
                    </a:lnTo>
                    <a:lnTo>
                      <a:pt x="3584" y="599"/>
                    </a:lnTo>
                    <a:lnTo>
                      <a:pt x="3585" y="612"/>
                    </a:lnTo>
                    <a:lnTo>
                      <a:pt x="3585" y="613"/>
                    </a:lnTo>
                    <a:lnTo>
                      <a:pt x="3586" y="601"/>
                    </a:lnTo>
                    <a:lnTo>
                      <a:pt x="3586" y="596"/>
                    </a:lnTo>
                    <a:lnTo>
                      <a:pt x="3587" y="564"/>
                    </a:lnTo>
                    <a:lnTo>
                      <a:pt x="3587" y="554"/>
                    </a:lnTo>
                    <a:lnTo>
                      <a:pt x="3588" y="510"/>
                    </a:lnTo>
                    <a:lnTo>
                      <a:pt x="3588" y="499"/>
                    </a:lnTo>
                    <a:lnTo>
                      <a:pt x="3589" y="453"/>
                    </a:lnTo>
                    <a:lnTo>
                      <a:pt x="3589" y="442"/>
                    </a:lnTo>
                    <a:lnTo>
                      <a:pt x="3590" y="404"/>
                    </a:lnTo>
                    <a:lnTo>
                      <a:pt x="3590" y="397"/>
                    </a:lnTo>
                    <a:lnTo>
                      <a:pt x="3591" y="377"/>
                    </a:lnTo>
                    <a:lnTo>
                      <a:pt x="3591" y="375"/>
                    </a:lnTo>
                    <a:lnTo>
                      <a:pt x="3591" y="374"/>
                    </a:lnTo>
                    <a:lnTo>
                      <a:pt x="3592" y="380"/>
                    </a:lnTo>
                    <a:lnTo>
                      <a:pt x="3592" y="385"/>
                    </a:lnTo>
                    <a:lnTo>
                      <a:pt x="3593" y="418"/>
                    </a:lnTo>
                    <a:lnTo>
                      <a:pt x="3593" y="430"/>
                    </a:lnTo>
                    <a:lnTo>
                      <a:pt x="3594" y="491"/>
                    </a:lnTo>
                    <a:lnTo>
                      <a:pt x="3594" y="509"/>
                    </a:lnTo>
                    <a:lnTo>
                      <a:pt x="3595" y="593"/>
                    </a:lnTo>
                    <a:lnTo>
                      <a:pt x="3595" y="615"/>
                    </a:lnTo>
                    <a:lnTo>
                      <a:pt x="3596" y="737"/>
                    </a:lnTo>
                    <a:lnTo>
                      <a:pt x="3596" y="762"/>
                    </a:lnTo>
                    <a:lnTo>
                      <a:pt x="3597" y="860"/>
                    </a:lnTo>
                    <a:lnTo>
                      <a:pt x="3597" y="884"/>
                    </a:lnTo>
                    <a:lnTo>
                      <a:pt x="3598" y="969"/>
                    </a:lnTo>
                    <a:lnTo>
                      <a:pt x="3598" y="988"/>
                    </a:lnTo>
                    <a:lnTo>
                      <a:pt x="3599" y="1051"/>
                    </a:lnTo>
                    <a:lnTo>
                      <a:pt x="3599" y="1063"/>
                    </a:lnTo>
                    <a:lnTo>
                      <a:pt x="3600" y="1094"/>
                    </a:lnTo>
                    <a:lnTo>
                      <a:pt x="3600" y="1097"/>
                    </a:lnTo>
                    <a:lnTo>
                      <a:pt x="3600" y="1098"/>
                    </a:lnTo>
                    <a:lnTo>
                      <a:pt x="3601" y="1091"/>
                    </a:lnTo>
                    <a:lnTo>
                      <a:pt x="3601" y="1085"/>
                    </a:lnTo>
                    <a:lnTo>
                      <a:pt x="3602" y="1041"/>
                    </a:lnTo>
                    <a:lnTo>
                      <a:pt x="3602" y="1026"/>
                    </a:lnTo>
                    <a:lnTo>
                      <a:pt x="3603" y="950"/>
                    </a:lnTo>
                    <a:lnTo>
                      <a:pt x="3603" y="928"/>
                    </a:lnTo>
                    <a:lnTo>
                      <a:pt x="3604" y="826"/>
                    </a:lnTo>
                    <a:lnTo>
                      <a:pt x="3604" y="799"/>
                    </a:lnTo>
                    <a:lnTo>
                      <a:pt x="3605" y="684"/>
                    </a:lnTo>
                    <a:lnTo>
                      <a:pt x="3605" y="655"/>
                    </a:lnTo>
                    <a:lnTo>
                      <a:pt x="3606" y="539"/>
                    </a:lnTo>
                    <a:lnTo>
                      <a:pt x="3606" y="511"/>
                    </a:lnTo>
                    <a:lnTo>
                      <a:pt x="3607" y="406"/>
                    </a:lnTo>
                    <a:lnTo>
                      <a:pt x="3607" y="382"/>
                    </a:lnTo>
                    <a:lnTo>
                      <a:pt x="3608" y="282"/>
                    </a:lnTo>
                    <a:lnTo>
                      <a:pt x="3608" y="266"/>
                    </a:lnTo>
                    <a:lnTo>
                      <a:pt x="3609" y="219"/>
                    </a:lnTo>
                    <a:lnTo>
                      <a:pt x="3609" y="211"/>
                    </a:lnTo>
                    <a:lnTo>
                      <a:pt x="3610" y="196"/>
                    </a:lnTo>
                    <a:lnTo>
                      <a:pt x="3610" y="196"/>
                    </a:lnTo>
                    <a:lnTo>
                      <a:pt x="3611" y="213"/>
                    </a:lnTo>
                    <a:lnTo>
                      <a:pt x="3611" y="220"/>
                    </a:lnTo>
                    <a:lnTo>
                      <a:pt x="3612" y="261"/>
                    </a:lnTo>
                    <a:lnTo>
                      <a:pt x="3612" y="273"/>
                    </a:lnTo>
                    <a:lnTo>
                      <a:pt x="3613" y="330"/>
                    </a:lnTo>
                    <a:lnTo>
                      <a:pt x="3613" y="345"/>
                    </a:lnTo>
                    <a:lnTo>
                      <a:pt x="3614" y="406"/>
                    </a:lnTo>
                    <a:lnTo>
                      <a:pt x="3614" y="421"/>
                    </a:lnTo>
                    <a:lnTo>
                      <a:pt x="3615" y="476"/>
                    </a:lnTo>
                    <a:lnTo>
                      <a:pt x="3615" y="489"/>
                    </a:lnTo>
                    <a:lnTo>
                      <a:pt x="3616" y="529"/>
                    </a:lnTo>
                    <a:lnTo>
                      <a:pt x="3616" y="536"/>
                    </a:lnTo>
                    <a:lnTo>
                      <a:pt x="3617" y="554"/>
                    </a:lnTo>
                    <a:lnTo>
                      <a:pt x="3617" y="555"/>
                    </a:lnTo>
                    <a:lnTo>
                      <a:pt x="3617" y="556"/>
                    </a:lnTo>
                    <a:lnTo>
                      <a:pt x="3618" y="549"/>
                    </a:lnTo>
                    <a:lnTo>
                      <a:pt x="3618" y="544"/>
                    </a:lnTo>
                    <a:lnTo>
                      <a:pt x="3619" y="515"/>
                    </a:lnTo>
                    <a:lnTo>
                      <a:pt x="3619" y="505"/>
                    </a:lnTo>
                    <a:lnTo>
                      <a:pt x="3620" y="444"/>
                    </a:lnTo>
                    <a:lnTo>
                      <a:pt x="3620" y="430"/>
                    </a:lnTo>
                    <a:lnTo>
                      <a:pt x="3621" y="373"/>
                    </a:lnTo>
                    <a:lnTo>
                      <a:pt x="3621" y="359"/>
                    </a:lnTo>
                    <a:lnTo>
                      <a:pt x="3622" y="305"/>
                    </a:lnTo>
                    <a:lnTo>
                      <a:pt x="3622" y="293"/>
                    </a:lnTo>
                    <a:lnTo>
                      <a:pt x="3623" y="254"/>
                    </a:lnTo>
                    <a:lnTo>
                      <a:pt x="3623" y="247"/>
                    </a:lnTo>
                    <a:lnTo>
                      <a:pt x="3624" y="231"/>
                    </a:lnTo>
                    <a:lnTo>
                      <a:pt x="3624" y="230"/>
                    </a:lnTo>
                    <a:lnTo>
                      <a:pt x="3625" y="244"/>
                    </a:lnTo>
                    <a:lnTo>
                      <a:pt x="3625" y="252"/>
                    </a:lnTo>
                    <a:lnTo>
                      <a:pt x="3626" y="297"/>
                    </a:lnTo>
                    <a:lnTo>
                      <a:pt x="3626" y="313"/>
                    </a:lnTo>
                    <a:lnTo>
                      <a:pt x="3627" y="388"/>
                    </a:lnTo>
                    <a:lnTo>
                      <a:pt x="3627" y="410"/>
                    </a:lnTo>
                    <a:lnTo>
                      <a:pt x="3628" y="509"/>
                    </a:lnTo>
                    <a:lnTo>
                      <a:pt x="3628" y="535"/>
                    </a:lnTo>
                    <a:lnTo>
                      <a:pt x="3629" y="648"/>
                    </a:lnTo>
                    <a:lnTo>
                      <a:pt x="3629" y="676"/>
                    </a:lnTo>
                    <a:lnTo>
                      <a:pt x="3630" y="790"/>
                    </a:lnTo>
                    <a:lnTo>
                      <a:pt x="3630" y="817"/>
                    </a:lnTo>
                    <a:lnTo>
                      <a:pt x="3631" y="920"/>
                    </a:lnTo>
                    <a:lnTo>
                      <a:pt x="3631" y="943"/>
                    </a:lnTo>
                    <a:lnTo>
                      <a:pt x="3632" y="1039"/>
                    </a:lnTo>
                    <a:lnTo>
                      <a:pt x="3632" y="1054"/>
                    </a:lnTo>
                    <a:lnTo>
                      <a:pt x="3633" y="1094"/>
                    </a:lnTo>
                    <a:lnTo>
                      <a:pt x="3633" y="1100"/>
                    </a:lnTo>
                    <a:lnTo>
                      <a:pt x="3634" y="1106"/>
                    </a:lnTo>
                    <a:lnTo>
                      <a:pt x="3634" y="1104"/>
                    </a:lnTo>
                    <a:lnTo>
                      <a:pt x="3634" y="1100"/>
                    </a:lnTo>
                    <a:lnTo>
                      <a:pt x="3635" y="1067"/>
                    </a:lnTo>
                    <a:lnTo>
                      <a:pt x="3635" y="1054"/>
                    </a:lnTo>
                    <a:lnTo>
                      <a:pt x="3636" y="988"/>
                    </a:lnTo>
                    <a:lnTo>
                      <a:pt x="3636" y="968"/>
                    </a:lnTo>
                    <a:lnTo>
                      <a:pt x="3637" y="879"/>
                    </a:lnTo>
                    <a:lnTo>
                      <a:pt x="3637" y="855"/>
                    </a:lnTo>
                    <a:lnTo>
                      <a:pt x="3638" y="752"/>
                    </a:lnTo>
                    <a:lnTo>
                      <a:pt x="3638" y="726"/>
                    </a:lnTo>
                    <a:lnTo>
                      <a:pt x="3639" y="624"/>
                    </a:lnTo>
                    <a:lnTo>
                      <a:pt x="3639" y="599"/>
                    </a:lnTo>
                    <a:lnTo>
                      <a:pt x="3640" y="508"/>
                    </a:lnTo>
                    <a:lnTo>
                      <a:pt x="3640" y="487"/>
                    </a:lnTo>
                    <a:lnTo>
                      <a:pt x="3641" y="417"/>
                    </a:lnTo>
                    <a:lnTo>
                      <a:pt x="3641" y="403"/>
                    </a:lnTo>
                    <a:lnTo>
                      <a:pt x="3642" y="359"/>
                    </a:lnTo>
                    <a:lnTo>
                      <a:pt x="3642" y="352"/>
                    </a:lnTo>
                    <a:lnTo>
                      <a:pt x="3643" y="339"/>
                    </a:lnTo>
                    <a:lnTo>
                      <a:pt x="3643" y="339"/>
                    </a:lnTo>
                    <a:lnTo>
                      <a:pt x="3643" y="340"/>
                    </a:lnTo>
                    <a:lnTo>
                      <a:pt x="3644" y="358"/>
                    </a:lnTo>
                    <a:lnTo>
                      <a:pt x="3644" y="365"/>
                    </a:lnTo>
                    <a:lnTo>
                      <a:pt x="3645" y="403"/>
                    </a:lnTo>
                    <a:lnTo>
                      <a:pt x="3645" y="414"/>
                    </a:lnTo>
                    <a:lnTo>
                      <a:pt x="3646" y="461"/>
                    </a:lnTo>
                    <a:lnTo>
                      <a:pt x="3646" y="473"/>
                    </a:lnTo>
                    <a:lnTo>
                      <a:pt x="3647" y="520"/>
                    </a:lnTo>
                    <a:lnTo>
                      <a:pt x="3647" y="530"/>
                    </a:lnTo>
                    <a:lnTo>
                      <a:pt x="3648" y="566"/>
                    </a:lnTo>
                    <a:lnTo>
                      <a:pt x="3648" y="573"/>
                    </a:lnTo>
                    <a:lnTo>
                      <a:pt x="3649" y="589"/>
                    </a:lnTo>
                    <a:lnTo>
                      <a:pt x="3649" y="591"/>
                    </a:lnTo>
                    <a:lnTo>
                      <a:pt x="3650" y="591"/>
                    </a:lnTo>
                    <a:lnTo>
                      <a:pt x="3650" y="583"/>
                    </a:lnTo>
                    <a:lnTo>
                      <a:pt x="3650" y="578"/>
                    </a:lnTo>
                    <a:lnTo>
                      <a:pt x="3651" y="545"/>
                    </a:lnTo>
                    <a:lnTo>
                      <a:pt x="3651" y="534"/>
                    </a:lnTo>
                    <a:lnTo>
                      <a:pt x="3652" y="479"/>
                    </a:lnTo>
                    <a:lnTo>
                      <a:pt x="3652" y="463"/>
                    </a:lnTo>
                    <a:lnTo>
                      <a:pt x="3653" y="393"/>
                    </a:lnTo>
                    <a:lnTo>
                      <a:pt x="3653" y="374"/>
                    </a:lnTo>
                    <a:lnTo>
                      <a:pt x="3654" y="299"/>
                    </a:lnTo>
                    <a:lnTo>
                      <a:pt x="3655" y="281"/>
                    </a:lnTo>
                    <a:lnTo>
                      <a:pt x="3655" y="196"/>
                    </a:lnTo>
                    <a:lnTo>
                      <a:pt x="3656" y="181"/>
                    </a:lnTo>
                    <a:lnTo>
                      <a:pt x="3656" y="134"/>
                    </a:lnTo>
                    <a:lnTo>
                      <a:pt x="3657" y="125"/>
                    </a:lnTo>
                    <a:lnTo>
                      <a:pt x="3657" y="106"/>
                    </a:lnTo>
                    <a:lnTo>
                      <a:pt x="3658" y="105"/>
                    </a:lnTo>
                    <a:lnTo>
                      <a:pt x="3658" y="119"/>
                    </a:lnTo>
                    <a:lnTo>
                      <a:pt x="3659" y="127"/>
                    </a:lnTo>
                    <a:lnTo>
                      <a:pt x="3659" y="176"/>
                    </a:lnTo>
                    <a:lnTo>
                      <a:pt x="3660" y="193"/>
                    </a:lnTo>
                    <a:lnTo>
                      <a:pt x="3660" y="274"/>
                    </a:lnTo>
                    <a:lnTo>
                      <a:pt x="3661" y="298"/>
                    </a:lnTo>
                    <a:lnTo>
                      <a:pt x="3661" y="403"/>
                    </a:lnTo>
                    <a:lnTo>
                      <a:pt x="3662" y="431"/>
                    </a:lnTo>
                    <a:lnTo>
                      <a:pt x="3662" y="551"/>
                    </a:lnTo>
                    <a:lnTo>
                      <a:pt x="3663" y="581"/>
                    </a:lnTo>
                    <a:lnTo>
                      <a:pt x="3663" y="702"/>
                    </a:lnTo>
                    <a:lnTo>
                      <a:pt x="3664" y="731"/>
                    </a:lnTo>
                    <a:lnTo>
                      <a:pt x="3664" y="840"/>
                    </a:lnTo>
                    <a:lnTo>
                      <a:pt x="3665" y="864"/>
                    </a:lnTo>
                    <a:lnTo>
                      <a:pt x="3665" y="951"/>
                    </a:lnTo>
                    <a:lnTo>
                      <a:pt x="3666" y="969"/>
                    </a:lnTo>
                    <a:lnTo>
                      <a:pt x="3666" y="1024"/>
                    </a:lnTo>
                    <a:lnTo>
                      <a:pt x="3666" y="1033"/>
                    </a:lnTo>
                    <a:lnTo>
                      <a:pt x="3667" y="1052"/>
                    </a:lnTo>
                    <a:lnTo>
                      <a:pt x="3668" y="1051"/>
                    </a:lnTo>
                    <a:lnTo>
                      <a:pt x="3668" y="1028"/>
                    </a:lnTo>
                    <a:lnTo>
                      <a:pt x="3669" y="1018"/>
                    </a:lnTo>
                    <a:lnTo>
                      <a:pt x="3669" y="964"/>
                    </a:lnTo>
                    <a:lnTo>
                      <a:pt x="3670" y="948"/>
                    </a:lnTo>
                    <a:lnTo>
                      <a:pt x="3670" y="874"/>
                    </a:lnTo>
                    <a:lnTo>
                      <a:pt x="3671" y="854"/>
                    </a:lnTo>
                    <a:lnTo>
                      <a:pt x="3671" y="769"/>
                    </a:lnTo>
                    <a:lnTo>
                      <a:pt x="3672" y="748"/>
                    </a:lnTo>
                    <a:lnTo>
                      <a:pt x="3672" y="665"/>
                    </a:lnTo>
                    <a:lnTo>
                      <a:pt x="3673" y="645"/>
                    </a:lnTo>
                    <a:lnTo>
                      <a:pt x="3673" y="575"/>
                    </a:lnTo>
                    <a:lnTo>
                      <a:pt x="3674" y="559"/>
                    </a:lnTo>
                    <a:lnTo>
                      <a:pt x="3674" y="509"/>
                    </a:lnTo>
                    <a:lnTo>
                      <a:pt x="3675" y="500"/>
                    </a:lnTo>
                    <a:lnTo>
                      <a:pt x="3675" y="476"/>
                    </a:lnTo>
                    <a:lnTo>
                      <a:pt x="3676" y="473"/>
                    </a:lnTo>
                    <a:lnTo>
                      <a:pt x="3676" y="471"/>
                    </a:lnTo>
                    <a:lnTo>
                      <a:pt x="3676" y="474"/>
                    </a:lnTo>
                    <a:lnTo>
                      <a:pt x="3677" y="478"/>
                    </a:lnTo>
                    <a:lnTo>
                      <a:pt x="3677" y="502"/>
                    </a:lnTo>
                    <a:lnTo>
                      <a:pt x="3678" y="510"/>
                    </a:lnTo>
                    <a:lnTo>
                      <a:pt x="3678" y="550"/>
                    </a:lnTo>
                    <a:lnTo>
                      <a:pt x="3678" y="561"/>
                    </a:lnTo>
                    <a:lnTo>
                      <a:pt x="3679" y="618"/>
                    </a:lnTo>
                    <a:lnTo>
                      <a:pt x="3680" y="628"/>
                    </a:lnTo>
                    <a:lnTo>
                      <a:pt x="3680" y="667"/>
                    </a:lnTo>
                    <a:lnTo>
                      <a:pt x="3681" y="675"/>
                    </a:lnTo>
                    <a:lnTo>
                      <a:pt x="3681" y="697"/>
                    </a:lnTo>
                    <a:lnTo>
                      <a:pt x="3682" y="700"/>
                    </a:lnTo>
                    <a:lnTo>
                      <a:pt x="3682" y="701"/>
                    </a:lnTo>
                    <a:lnTo>
                      <a:pt x="3682" y="698"/>
                    </a:lnTo>
                    <a:lnTo>
                      <a:pt x="3683" y="694"/>
                    </a:lnTo>
                    <a:lnTo>
                      <a:pt x="3684" y="665"/>
                    </a:lnTo>
                    <a:lnTo>
                      <a:pt x="3684" y="654"/>
                    </a:lnTo>
                    <a:lnTo>
                      <a:pt x="3685" y="598"/>
                    </a:lnTo>
                    <a:lnTo>
                      <a:pt x="3685" y="581"/>
                    </a:lnTo>
                    <a:lnTo>
                      <a:pt x="3686" y="503"/>
                    </a:lnTo>
                    <a:lnTo>
                      <a:pt x="3686" y="481"/>
                    </a:lnTo>
                    <a:lnTo>
                      <a:pt x="3687" y="390"/>
                    </a:lnTo>
                    <a:lnTo>
                      <a:pt x="3687" y="366"/>
                    </a:lnTo>
                    <a:lnTo>
                      <a:pt x="3688" y="271"/>
                    </a:lnTo>
                    <a:lnTo>
                      <a:pt x="3688" y="248"/>
                    </a:lnTo>
                    <a:lnTo>
                      <a:pt x="3689" y="163"/>
                    </a:lnTo>
                    <a:lnTo>
                      <a:pt x="3689" y="144"/>
                    </a:lnTo>
                    <a:lnTo>
                      <a:pt x="3690" y="79"/>
                    </a:lnTo>
                    <a:lnTo>
                      <a:pt x="3690" y="66"/>
                    </a:lnTo>
                    <a:lnTo>
                      <a:pt x="3691" y="31"/>
                    </a:lnTo>
                    <a:lnTo>
                      <a:pt x="3691" y="27"/>
                    </a:lnTo>
                    <a:lnTo>
                      <a:pt x="3691" y="23"/>
                    </a:lnTo>
                    <a:lnTo>
                      <a:pt x="3692" y="32"/>
                    </a:lnTo>
                    <a:lnTo>
                      <a:pt x="3692" y="39"/>
                    </a:lnTo>
                    <a:lnTo>
                      <a:pt x="3693" y="84"/>
                    </a:lnTo>
                    <a:lnTo>
                      <a:pt x="3693" y="100"/>
                    </a:lnTo>
                    <a:lnTo>
                      <a:pt x="3694" y="178"/>
                    </a:lnTo>
                    <a:lnTo>
                      <a:pt x="3694" y="201"/>
                    </a:lnTo>
                    <a:lnTo>
                      <a:pt x="3695" y="304"/>
                    </a:lnTo>
                    <a:lnTo>
                      <a:pt x="3695" y="332"/>
                    </a:lnTo>
                    <a:lnTo>
                      <a:pt x="3696" y="449"/>
                    </a:lnTo>
                    <a:lnTo>
                      <a:pt x="3696" y="479"/>
                    </a:lnTo>
                    <a:lnTo>
                      <a:pt x="3697" y="597"/>
                    </a:lnTo>
                    <a:lnTo>
                      <a:pt x="3697" y="625"/>
                    </a:lnTo>
                    <a:lnTo>
                      <a:pt x="3698" y="732"/>
                    </a:lnTo>
                    <a:lnTo>
                      <a:pt x="3698" y="756"/>
                    </a:lnTo>
                    <a:lnTo>
                      <a:pt x="3699" y="841"/>
                    </a:lnTo>
                    <a:lnTo>
                      <a:pt x="3699" y="859"/>
                    </a:lnTo>
                    <a:lnTo>
                      <a:pt x="3700" y="914"/>
                    </a:lnTo>
                    <a:lnTo>
                      <a:pt x="3700" y="924"/>
                    </a:lnTo>
                    <a:lnTo>
                      <a:pt x="3701" y="945"/>
                    </a:lnTo>
                    <a:lnTo>
                      <a:pt x="3701" y="947"/>
                    </a:lnTo>
                    <a:lnTo>
                      <a:pt x="3702" y="936"/>
                    </a:lnTo>
                    <a:lnTo>
                      <a:pt x="3702" y="929"/>
                    </a:lnTo>
                    <a:lnTo>
                      <a:pt x="3703" y="879"/>
                    </a:lnTo>
                    <a:lnTo>
                      <a:pt x="3703" y="866"/>
                    </a:lnTo>
                    <a:lnTo>
                      <a:pt x="3704" y="806"/>
                    </a:lnTo>
                    <a:lnTo>
                      <a:pt x="3704" y="790"/>
                    </a:lnTo>
                    <a:lnTo>
                      <a:pt x="3705" y="724"/>
                    </a:lnTo>
                    <a:lnTo>
                      <a:pt x="3705" y="708"/>
                    </a:lnTo>
                    <a:lnTo>
                      <a:pt x="3706" y="648"/>
                    </a:lnTo>
                    <a:lnTo>
                      <a:pt x="3706" y="634"/>
                    </a:lnTo>
                    <a:lnTo>
                      <a:pt x="3707" y="588"/>
                    </a:lnTo>
                    <a:lnTo>
                      <a:pt x="3707" y="579"/>
                    </a:lnTo>
                    <a:lnTo>
                      <a:pt x="3708" y="554"/>
                    </a:lnTo>
                    <a:lnTo>
                      <a:pt x="3708" y="551"/>
                    </a:lnTo>
                    <a:lnTo>
                      <a:pt x="3708" y="548"/>
                    </a:lnTo>
                    <a:lnTo>
                      <a:pt x="3709" y="551"/>
                    </a:lnTo>
                    <a:lnTo>
                      <a:pt x="3709" y="554"/>
                    </a:lnTo>
                    <a:lnTo>
                      <a:pt x="3710" y="577"/>
                    </a:lnTo>
                    <a:lnTo>
                      <a:pt x="3710" y="586"/>
                    </a:lnTo>
                    <a:lnTo>
                      <a:pt x="3711" y="628"/>
                    </a:lnTo>
                    <a:lnTo>
                      <a:pt x="3711" y="640"/>
                    </a:lnTo>
                    <a:lnTo>
                      <a:pt x="3712" y="693"/>
                    </a:lnTo>
                    <a:lnTo>
                      <a:pt x="3712" y="706"/>
                    </a:lnTo>
                    <a:lnTo>
                      <a:pt x="3713" y="759"/>
                    </a:lnTo>
                    <a:lnTo>
                      <a:pt x="3713" y="771"/>
                    </a:lnTo>
                    <a:lnTo>
                      <a:pt x="3714" y="812"/>
                    </a:lnTo>
                    <a:lnTo>
                      <a:pt x="3714" y="821"/>
                    </a:lnTo>
                    <a:lnTo>
                      <a:pt x="3715" y="843"/>
                    </a:lnTo>
                    <a:lnTo>
                      <a:pt x="3715" y="844"/>
                    </a:lnTo>
                    <a:lnTo>
                      <a:pt x="3716" y="832"/>
                    </a:lnTo>
                    <a:lnTo>
                      <a:pt x="3716" y="825"/>
                    </a:lnTo>
                    <a:lnTo>
                      <a:pt x="3717" y="781"/>
                    </a:lnTo>
                    <a:lnTo>
                      <a:pt x="3717" y="767"/>
                    </a:lnTo>
                    <a:lnTo>
                      <a:pt x="3718" y="694"/>
                    </a:lnTo>
                    <a:lnTo>
                      <a:pt x="3718" y="673"/>
                    </a:lnTo>
                    <a:lnTo>
                      <a:pt x="3719" y="577"/>
                    </a:lnTo>
                    <a:lnTo>
                      <a:pt x="3719" y="551"/>
                    </a:lnTo>
                    <a:lnTo>
                      <a:pt x="3720" y="442"/>
                    </a:lnTo>
                    <a:lnTo>
                      <a:pt x="3720" y="414"/>
                    </a:lnTo>
                    <a:lnTo>
                      <a:pt x="3721" y="304"/>
                    </a:lnTo>
                    <a:lnTo>
                      <a:pt x="3721" y="277"/>
                    </a:lnTo>
                    <a:lnTo>
                      <a:pt x="3722" y="177"/>
                    </a:lnTo>
                    <a:lnTo>
                      <a:pt x="3722" y="155"/>
                    </a:lnTo>
                    <a:lnTo>
                      <a:pt x="3723" y="78"/>
                    </a:lnTo>
                    <a:lnTo>
                      <a:pt x="3723" y="62"/>
                    </a:lnTo>
                    <a:lnTo>
                      <a:pt x="3724" y="17"/>
                    </a:lnTo>
                    <a:lnTo>
                      <a:pt x="3724" y="10"/>
                    </a:lnTo>
                    <a:lnTo>
                      <a:pt x="3725" y="0"/>
                    </a:lnTo>
                    <a:lnTo>
                      <a:pt x="3725" y="1"/>
                    </a:lnTo>
                    <a:lnTo>
                      <a:pt x="3725" y="3"/>
                    </a:lnTo>
                    <a:lnTo>
                      <a:pt x="3726" y="32"/>
                    </a:lnTo>
                    <a:lnTo>
                      <a:pt x="3726" y="44"/>
                    </a:lnTo>
                    <a:lnTo>
                      <a:pt x="3727" y="126"/>
                    </a:lnTo>
                    <a:lnTo>
                      <a:pt x="3727" y="146"/>
                    </a:lnTo>
                    <a:lnTo>
                      <a:pt x="3728" y="239"/>
                    </a:lnTo>
                    <a:lnTo>
                      <a:pt x="3728" y="265"/>
                    </a:lnTo>
                    <a:lnTo>
                      <a:pt x="3729" y="371"/>
                    </a:lnTo>
                    <a:lnTo>
                      <a:pt x="3729" y="398"/>
                    </a:lnTo>
                    <a:lnTo>
                      <a:pt x="3730" y="504"/>
                    </a:lnTo>
                    <a:lnTo>
                      <a:pt x="3730" y="530"/>
                    </a:lnTo>
                    <a:lnTo>
                      <a:pt x="3731" y="625"/>
                    </a:lnTo>
                    <a:lnTo>
                      <a:pt x="3731" y="647"/>
                    </a:lnTo>
                    <a:lnTo>
                      <a:pt x="3732" y="721"/>
                    </a:lnTo>
                    <a:lnTo>
                      <a:pt x="3732" y="736"/>
                    </a:lnTo>
                    <a:lnTo>
                      <a:pt x="3733" y="783"/>
                    </a:lnTo>
                    <a:lnTo>
                      <a:pt x="3733" y="791"/>
                    </a:lnTo>
                    <a:lnTo>
                      <a:pt x="3734" y="807"/>
                    </a:lnTo>
                    <a:lnTo>
                      <a:pt x="3734" y="808"/>
                    </a:lnTo>
                    <a:lnTo>
                      <a:pt x="3735" y="796"/>
                    </a:lnTo>
                    <a:lnTo>
                      <a:pt x="3735" y="790"/>
                    </a:lnTo>
                    <a:lnTo>
                      <a:pt x="3736" y="756"/>
                    </a:lnTo>
                    <a:lnTo>
                      <a:pt x="3736" y="746"/>
                    </a:lnTo>
                    <a:lnTo>
                      <a:pt x="3737" y="698"/>
                    </a:lnTo>
                    <a:lnTo>
                      <a:pt x="3737" y="685"/>
                    </a:lnTo>
                    <a:lnTo>
                      <a:pt x="3738" y="635"/>
                    </a:lnTo>
                    <a:lnTo>
                      <a:pt x="3738" y="623"/>
                    </a:lnTo>
                    <a:lnTo>
                      <a:pt x="3739" y="571"/>
                    </a:lnTo>
                    <a:lnTo>
                      <a:pt x="3739" y="563"/>
                    </a:lnTo>
                    <a:lnTo>
                      <a:pt x="3740" y="541"/>
                    </a:lnTo>
                    <a:lnTo>
                      <a:pt x="3740" y="538"/>
                    </a:lnTo>
                    <a:lnTo>
                      <a:pt x="3741" y="536"/>
                    </a:lnTo>
                    <a:lnTo>
                      <a:pt x="3741" y="540"/>
                    </a:lnTo>
                    <a:lnTo>
                      <a:pt x="3741" y="543"/>
                    </a:lnTo>
                    <a:lnTo>
                      <a:pt x="3742" y="570"/>
                    </a:lnTo>
                    <a:lnTo>
                      <a:pt x="3742" y="579"/>
                    </a:lnTo>
                    <a:lnTo>
                      <a:pt x="3743" y="628"/>
                    </a:lnTo>
                    <a:lnTo>
                      <a:pt x="3743" y="642"/>
                    </a:lnTo>
                    <a:lnTo>
                      <a:pt x="3744" y="707"/>
                    </a:lnTo>
                    <a:lnTo>
                      <a:pt x="3744" y="724"/>
                    </a:lnTo>
                    <a:lnTo>
                      <a:pt x="3745" y="794"/>
                    </a:lnTo>
                    <a:lnTo>
                      <a:pt x="3745" y="812"/>
                    </a:lnTo>
                    <a:lnTo>
                      <a:pt x="3746" y="877"/>
                    </a:lnTo>
                    <a:lnTo>
                      <a:pt x="3746" y="892"/>
                    </a:lnTo>
                    <a:lnTo>
                      <a:pt x="3747" y="941"/>
                    </a:lnTo>
                    <a:lnTo>
                      <a:pt x="3747" y="951"/>
                    </a:lnTo>
                    <a:lnTo>
                      <a:pt x="3748" y="974"/>
                    </a:lnTo>
                    <a:lnTo>
                      <a:pt x="3748" y="977"/>
                    </a:lnTo>
                    <a:lnTo>
                      <a:pt x="3748" y="977"/>
                    </a:lnTo>
                    <a:lnTo>
                      <a:pt x="3749" y="968"/>
                    </a:lnTo>
                    <a:lnTo>
                      <a:pt x="3749" y="962"/>
                    </a:lnTo>
                    <a:lnTo>
                      <a:pt x="3750" y="920"/>
                    </a:lnTo>
                    <a:lnTo>
                      <a:pt x="3750" y="905"/>
                    </a:lnTo>
                    <a:lnTo>
                      <a:pt x="3751" y="808"/>
                    </a:lnTo>
                    <a:lnTo>
                      <a:pt x="3751" y="785"/>
                    </a:lnTo>
                    <a:lnTo>
                      <a:pt x="3752" y="680"/>
                    </a:lnTo>
                    <a:lnTo>
                      <a:pt x="3752" y="652"/>
                    </a:lnTo>
                    <a:lnTo>
                      <a:pt x="3753" y="533"/>
                    </a:lnTo>
                    <a:lnTo>
                      <a:pt x="3753" y="503"/>
                    </a:lnTo>
                    <a:lnTo>
                      <a:pt x="3754" y="384"/>
                    </a:lnTo>
                    <a:lnTo>
                      <a:pt x="3754" y="355"/>
                    </a:lnTo>
                    <a:lnTo>
                      <a:pt x="3755" y="247"/>
                    </a:lnTo>
                    <a:lnTo>
                      <a:pt x="3755" y="222"/>
                    </a:lnTo>
                    <a:lnTo>
                      <a:pt x="3756" y="137"/>
                    </a:lnTo>
                    <a:lnTo>
                      <a:pt x="3756" y="119"/>
                    </a:lnTo>
                    <a:lnTo>
                      <a:pt x="3757" y="65"/>
                    </a:lnTo>
                    <a:lnTo>
                      <a:pt x="3757" y="57"/>
                    </a:lnTo>
                    <a:lnTo>
                      <a:pt x="3758" y="39"/>
                    </a:lnTo>
                    <a:lnTo>
                      <a:pt x="3758" y="39"/>
                    </a:lnTo>
                    <a:lnTo>
                      <a:pt x="3759" y="58"/>
                    </a:lnTo>
                    <a:lnTo>
                      <a:pt x="3759" y="67"/>
                    </a:lnTo>
                    <a:lnTo>
                      <a:pt x="3760" y="117"/>
                    </a:lnTo>
                    <a:lnTo>
                      <a:pt x="3760" y="134"/>
                    </a:lnTo>
                    <a:lnTo>
                      <a:pt x="3761" y="208"/>
                    </a:lnTo>
                    <a:lnTo>
                      <a:pt x="3761" y="229"/>
                    </a:lnTo>
                    <a:lnTo>
                      <a:pt x="3762" y="340"/>
                    </a:lnTo>
                    <a:lnTo>
                      <a:pt x="3762" y="362"/>
                    </a:lnTo>
                    <a:lnTo>
                      <a:pt x="3763" y="451"/>
                    </a:lnTo>
                    <a:lnTo>
                      <a:pt x="3763" y="472"/>
                    </a:lnTo>
                    <a:lnTo>
                      <a:pt x="3764" y="548"/>
                    </a:lnTo>
                    <a:lnTo>
                      <a:pt x="3764" y="565"/>
                    </a:lnTo>
                    <a:lnTo>
                      <a:pt x="3765" y="620"/>
                    </a:lnTo>
                    <a:lnTo>
                      <a:pt x="3765" y="631"/>
                    </a:lnTo>
                    <a:lnTo>
                      <a:pt x="3766" y="661"/>
                    </a:lnTo>
                    <a:lnTo>
                      <a:pt x="3766" y="665"/>
                    </a:lnTo>
                    <a:lnTo>
                      <a:pt x="3767" y="669"/>
                    </a:lnTo>
                    <a:lnTo>
                      <a:pt x="3767" y="668"/>
                    </a:lnTo>
                    <a:lnTo>
                      <a:pt x="3768" y="665"/>
                    </a:lnTo>
                    <a:lnTo>
                      <a:pt x="3768" y="644"/>
                    </a:lnTo>
                    <a:lnTo>
                      <a:pt x="3769" y="637"/>
                    </a:lnTo>
                    <a:lnTo>
                      <a:pt x="3769" y="599"/>
                    </a:lnTo>
                    <a:lnTo>
                      <a:pt x="3770" y="588"/>
                    </a:lnTo>
                    <a:lnTo>
                      <a:pt x="3770" y="544"/>
                    </a:lnTo>
                    <a:lnTo>
                      <a:pt x="3771" y="532"/>
                    </a:lnTo>
                    <a:lnTo>
                      <a:pt x="3771" y="491"/>
                    </a:lnTo>
                    <a:lnTo>
                      <a:pt x="3772" y="482"/>
                    </a:lnTo>
                    <a:lnTo>
                      <a:pt x="3772" y="453"/>
                    </a:lnTo>
                    <a:lnTo>
                      <a:pt x="3773" y="449"/>
                    </a:lnTo>
                    <a:lnTo>
                      <a:pt x="3773" y="441"/>
                    </a:lnTo>
                    <a:lnTo>
                      <a:pt x="3773" y="441"/>
                    </a:lnTo>
                    <a:lnTo>
                      <a:pt x="3774" y="443"/>
                    </a:lnTo>
                    <a:lnTo>
                      <a:pt x="3774" y="470"/>
                    </a:lnTo>
                    <a:lnTo>
                      <a:pt x="3775" y="479"/>
                    </a:lnTo>
                    <a:lnTo>
                      <a:pt x="3775" y="530"/>
                    </a:lnTo>
                    <a:lnTo>
                      <a:pt x="3776" y="546"/>
                    </a:lnTo>
                    <a:lnTo>
                      <a:pt x="3776" y="618"/>
                    </a:lnTo>
                    <a:lnTo>
                      <a:pt x="3777" y="638"/>
                    </a:lnTo>
                    <a:lnTo>
                      <a:pt x="3777" y="725"/>
                    </a:lnTo>
                    <a:lnTo>
                      <a:pt x="3778" y="748"/>
                    </a:lnTo>
                    <a:lnTo>
                      <a:pt x="3778" y="838"/>
                    </a:lnTo>
                    <a:lnTo>
                      <a:pt x="3779" y="860"/>
                    </a:lnTo>
                    <a:lnTo>
                      <a:pt x="3779" y="941"/>
                    </a:lnTo>
                    <a:lnTo>
                      <a:pt x="3780" y="959"/>
                    </a:lnTo>
                    <a:lnTo>
                      <a:pt x="3780" y="1021"/>
                    </a:lnTo>
                    <a:lnTo>
                      <a:pt x="3781" y="1033"/>
                    </a:lnTo>
                    <a:lnTo>
                      <a:pt x="3781" y="1065"/>
                    </a:lnTo>
                    <a:lnTo>
                      <a:pt x="3782" y="1069"/>
                    </a:lnTo>
                    <a:lnTo>
                      <a:pt x="3782" y="1071"/>
                    </a:lnTo>
                    <a:lnTo>
                      <a:pt x="3782" y="1066"/>
                    </a:lnTo>
                    <a:lnTo>
                      <a:pt x="3783" y="1061"/>
                    </a:lnTo>
                    <a:lnTo>
                      <a:pt x="3783" y="1021"/>
                    </a:lnTo>
                    <a:lnTo>
                      <a:pt x="3784" y="1007"/>
                    </a:lnTo>
                    <a:lnTo>
                      <a:pt x="3784" y="933"/>
                    </a:lnTo>
                    <a:lnTo>
                      <a:pt x="3785" y="911"/>
                    </a:lnTo>
                    <a:lnTo>
                      <a:pt x="3785" y="811"/>
                    </a:lnTo>
                    <a:lnTo>
                      <a:pt x="3785" y="784"/>
                    </a:lnTo>
                    <a:lnTo>
                      <a:pt x="3786" y="637"/>
                    </a:lnTo>
                    <a:lnTo>
                      <a:pt x="3787" y="607"/>
                    </a:lnTo>
                    <a:lnTo>
                      <a:pt x="3787" y="487"/>
                    </a:lnTo>
                    <a:lnTo>
                      <a:pt x="3788" y="458"/>
                    </a:lnTo>
                    <a:lnTo>
                      <a:pt x="3788" y="350"/>
                    </a:lnTo>
                    <a:lnTo>
                      <a:pt x="3789" y="325"/>
                    </a:lnTo>
                    <a:lnTo>
                      <a:pt x="3789" y="239"/>
                    </a:lnTo>
                    <a:lnTo>
                      <a:pt x="3790" y="221"/>
                    </a:lnTo>
                    <a:lnTo>
                      <a:pt x="3790" y="166"/>
                    </a:lnTo>
                    <a:lnTo>
                      <a:pt x="3791" y="156"/>
                    </a:lnTo>
                    <a:lnTo>
                      <a:pt x="3791" y="134"/>
                    </a:lnTo>
                    <a:lnTo>
                      <a:pt x="3792" y="133"/>
                    </a:lnTo>
                    <a:lnTo>
                      <a:pt x="3792" y="145"/>
                    </a:lnTo>
                    <a:lnTo>
                      <a:pt x="3793" y="151"/>
                    </a:lnTo>
                    <a:lnTo>
                      <a:pt x="3793" y="192"/>
                    </a:lnTo>
                    <a:lnTo>
                      <a:pt x="3794" y="204"/>
                    </a:lnTo>
                    <a:lnTo>
                      <a:pt x="3794" y="265"/>
                    </a:lnTo>
                    <a:lnTo>
                      <a:pt x="3795" y="281"/>
                    </a:lnTo>
                    <a:lnTo>
                      <a:pt x="3795" y="351"/>
                    </a:lnTo>
                    <a:lnTo>
                      <a:pt x="3796" y="369"/>
                    </a:lnTo>
                    <a:lnTo>
                      <a:pt x="3797" y="437"/>
                    </a:lnTo>
                    <a:lnTo>
                      <a:pt x="3797" y="453"/>
                    </a:lnTo>
                    <a:lnTo>
                      <a:pt x="3798" y="508"/>
                    </a:lnTo>
                    <a:lnTo>
                      <a:pt x="3798" y="520"/>
                    </a:lnTo>
                    <a:lnTo>
                      <a:pt x="3799" y="562"/>
                    </a:lnTo>
                    <a:lnTo>
                      <a:pt x="3799" y="567"/>
                    </a:lnTo>
                    <a:lnTo>
                      <a:pt x="3800" y="574"/>
                    </a:lnTo>
                    <a:lnTo>
                      <a:pt x="3800" y="573"/>
                    </a:lnTo>
                    <a:lnTo>
                      <a:pt x="3800" y="572"/>
                    </a:lnTo>
                    <a:lnTo>
                      <a:pt x="3801" y="554"/>
                    </a:lnTo>
                    <a:lnTo>
                      <a:pt x="3801" y="547"/>
                    </a:lnTo>
                    <a:lnTo>
                      <a:pt x="3802" y="510"/>
                    </a:lnTo>
                    <a:lnTo>
                      <a:pt x="3802" y="499"/>
                    </a:lnTo>
                    <a:lnTo>
                      <a:pt x="3803" y="450"/>
                    </a:lnTo>
                    <a:lnTo>
                      <a:pt x="3803" y="437"/>
                    </a:lnTo>
                    <a:lnTo>
                      <a:pt x="3804" y="387"/>
                    </a:lnTo>
                    <a:lnTo>
                      <a:pt x="3804" y="376"/>
                    </a:lnTo>
                    <a:lnTo>
                      <a:pt x="3805" y="335"/>
                    </a:lnTo>
                    <a:lnTo>
                      <a:pt x="3805" y="327"/>
                    </a:lnTo>
                    <a:lnTo>
                      <a:pt x="3806" y="305"/>
                    </a:lnTo>
                    <a:lnTo>
                      <a:pt x="3806" y="303"/>
                    </a:lnTo>
                    <a:lnTo>
                      <a:pt x="3806" y="302"/>
                    </a:lnTo>
                    <a:lnTo>
                      <a:pt x="3807" y="308"/>
                    </a:lnTo>
                    <a:lnTo>
                      <a:pt x="3807" y="313"/>
                    </a:lnTo>
                    <a:lnTo>
                      <a:pt x="3808" y="347"/>
                    </a:lnTo>
                    <a:lnTo>
                      <a:pt x="3808" y="360"/>
                    </a:lnTo>
                    <a:lnTo>
                      <a:pt x="3809" y="423"/>
                    </a:lnTo>
                    <a:lnTo>
                      <a:pt x="3809" y="443"/>
                    </a:lnTo>
                    <a:lnTo>
                      <a:pt x="3810" y="531"/>
                    </a:lnTo>
                    <a:lnTo>
                      <a:pt x="3810" y="555"/>
                    </a:lnTo>
                    <a:lnTo>
                      <a:pt x="3811" y="685"/>
                    </a:lnTo>
                    <a:lnTo>
                      <a:pt x="3811" y="712"/>
                    </a:lnTo>
                    <a:lnTo>
                      <a:pt x="3812" y="820"/>
                    </a:lnTo>
                    <a:lnTo>
                      <a:pt x="3812" y="846"/>
                    </a:lnTo>
                    <a:lnTo>
                      <a:pt x="3813" y="942"/>
                    </a:lnTo>
                    <a:lnTo>
                      <a:pt x="3813" y="964"/>
                    </a:lnTo>
                    <a:lnTo>
                      <a:pt x="3814" y="1038"/>
                    </a:lnTo>
                    <a:lnTo>
                      <a:pt x="3814" y="1053"/>
                    </a:lnTo>
                    <a:lnTo>
                      <a:pt x="3815" y="1096"/>
                    </a:lnTo>
                    <a:lnTo>
                      <a:pt x="3815" y="1102"/>
                    </a:lnTo>
                    <a:lnTo>
                      <a:pt x="3815" y="1110"/>
                    </a:lnTo>
                    <a:lnTo>
                      <a:pt x="3816" y="1109"/>
                    </a:lnTo>
                    <a:lnTo>
                      <a:pt x="3816" y="1106"/>
                    </a:lnTo>
                    <a:lnTo>
                      <a:pt x="3817" y="1074"/>
                    </a:lnTo>
                    <a:lnTo>
                      <a:pt x="3817" y="1062"/>
                    </a:lnTo>
                    <a:lnTo>
                      <a:pt x="3818" y="997"/>
                    </a:lnTo>
                    <a:lnTo>
                      <a:pt x="3818" y="976"/>
                    </a:lnTo>
                    <a:lnTo>
                      <a:pt x="3819" y="884"/>
                    </a:lnTo>
                    <a:lnTo>
                      <a:pt x="3819" y="859"/>
                    </a:lnTo>
                    <a:lnTo>
                      <a:pt x="3820" y="751"/>
                    </a:lnTo>
                    <a:lnTo>
                      <a:pt x="3820" y="724"/>
                    </a:lnTo>
                    <a:lnTo>
                      <a:pt x="3821" y="612"/>
                    </a:lnTo>
                    <a:lnTo>
                      <a:pt x="3821" y="585"/>
                    </a:lnTo>
                    <a:lnTo>
                      <a:pt x="3822" y="460"/>
                    </a:lnTo>
                    <a:lnTo>
                      <a:pt x="3822" y="437"/>
                    </a:lnTo>
                    <a:lnTo>
                      <a:pt x="3823" y="359"/>
                    </a:lnTo>
                    <a:lnTo>
                      <a:pt x="3823" y="343"/>
                    </a:lnTo>
                    <a:lnTo>
                      <a:pt x="3824" y="294"/>
                    </a:lnTo>
                    <a:lnTo>
                      <a:pt x="3824" y="285"/>
                    </a:lnTo>
                    <a:lnTo>
                      <a:pt x="3825" y="267"/>
                    </a:lnTo>
                    <a:lnTo>
                      <a:pt x="3825" y="266"/>
                    </a:lnTo>
                    <a:lnTo>
                      <a:pt x="3826" y="277"/>
                    </a:lnTo>
                    <a:lnTo>
                      <a:pt x="3826" y="282"/>
                    </a:lnTo>
                    <a:lnTo>
                      <a:pt x="3827" y="317"/>
                    </a:lnTo>
                    <a:lnTo>
                      <a:pt x="3827" y="328"/>
                    </a:lnTo>
                    <a:lnTo>
                      <a:pt x="3828" y="377"/>
                    </a:lnTo>
                    <a:lnTo>
                      <a:pt x="3828" y="390"/>
                    </a:lnTo>
                    <a:lnTo>
                      <a:pt x="3829" y="444"/>
                    </a:lnTo>
                    <a:lnTo>
                      <a:pt x="3829" y="457"/>
                    </a:lnTo>
                    <a:lnTo>
                      <a:pt x="3830" y="505"/>
                    </a:lnTo>
                    <a:lnTo>
                      <a:pt x="3830" y="515"/>
                    </a:lnTo>
                    <a:lnTo>
                      <a:pt x="3831" y="547"/>
                    </a:lnTo>
                    <a:lnTo>
                      <a:pt x="3831" y="552"/>
                    </a:lnTo>
                    <a:lnTo>
                      <a:pt x="3832" y="562"/>
                    </a:lnTo>
                    <a:lnTo>
                      <a:pt x="3832" y="561"/>
                    </a:lnTo>
                    <a:lnTo>
                      <a:pt x="3833" y="546"/>
                    </a:lnTo>
                    <a:lnTo>
                      <a:pt x="3833" y="540"/>
                    </a:lnTo>
                    <a:lnTo>
                      <a:pt x="3834" y="489"/>
                    </a:lnTo>
                    <a:lnTo>
                      <a:pt x="3834" y="476"/>
                    </a:lnTo>
                    <a:lnTo>
                      <a:pt x="3835" y="418"/>
                    </a:lnTo>
                    <a:lnTo>
                      <a:pt x="3835" y="402"/>
                    </a:lnTo>
                    <a:lnTo>
                      <a:pt x="3836" y="336"/>
                    </a:lnTo>
                    <a:lnTo>
                      <a:pt x="3836" y="320"/>
                    </a:lnTo>
                    <a:lnTo>
                      <a:pt x="3837" y="258"/>
                    </a:lnTo>
                    <a:lnTo>
                      <a:pt x="3837" y="244"/>
                    </a:lnTo>
                    <a:lnTo>
                      <a:pt x="3838" y="197"/>
                    </a:lnTo>
                    <a:lnTo>
                      <a:pt x="3838" y="188"/>
                    </a:lnTo>
                    <a:lnTo>
                      <a:pt x="3839" y="166"/>
                    </a:lnTo>
                    <a:lnTo>
                      <a:pt x="3839" y="164"/>
                    </a:lnTo>
                    <a:lnTo>
                      <a:pt x="3839" y="164"/>
                    </a:lnTo>
                    <a:lnTo>
                      <a:pt x="3840" y="172"/>
                    </a:lnTo>
                    <a:lnTo>
                      <a:pt x="3840" y="178"/>
                    </a:lnTo>
                    <a:lnTo>
                      <a:pt x="3841" y="220"/>
                    </a:lnTo>
                    <a:lnTo>
                      <a:pt x="3841" y="235"/>
                    </a:lnTo>
                    <a:lnTo>
                      <a:pt x="3842" y="309"/>
                    </a:lnTo>
                    <a:lnTo>
                      <a:pt x="3842" y="330"/>
                    </a:lnTo>
                    <a:lnTo>
                      <a:pt x="3843" y="430"/>
                    </a:lnTo>
                    <a:lnTo>
                      <a:pt x="3843" y="457"/>
                    </a:lnTo>
                    <a:lnTo>
                      <a:pt x="3844" y="572"/>
                    </a:lnTo>
                    <a:lnTo>
                      <a:pt x="3844" y="602"/>
                    </a:lnTo>
                    <a:lnTo>
                      <a:pt x="3845" y="721"/>
                    </a:lnTo>
                    <a:lnTo>
                      <a:pt x="3845" y="750"/>
                    </a:lnTo>
                    <a:lnTo>
                      <a:pt x="3846" y="885"/>
                    </a:lnTo>
                    <a:lnTo>
                      <a:pt x="3846" y="909"/>
                    </a:lnTo>
                    <a:lnTo>
                      <a:pt x="3847" y="993"/>
                    </a:lnTo>
                    <a:lnTo>
                      <a:pt x="3847" y="1010"/>
                    </a:lnTo>
                    <a:lnTo>
                      <a:pt x="3848" y="1062"/>
                    </a:lnTo>
                    <a:lnTo>
                      <a:pt x="3848" y="1071"/>
                    </a:lnTo>
                    <a:lnTo>
                      <a:pt x="3849" y="1087"/>
                    </a:lnTo>
                    <a:lnTo>
                      <a:pt x="3849" y="1086"/>
                    </a:lnTo>
                    <a:lnTo>
                      <a:pt x="3850" y="1065"/>
                    </a:lnTo>
                    <a:lnTo>
                      <a:pt x="3850" y="1055"/>
                    </a:lnTo>
                    <a:lnTo>
                      <a:pt x="3851" y="1001"/>
                    </a:lnTo>
                    <a:lnTo>
                      <a:pt x="3851" y="984"/>
                    </a:lnTo>
                    <a:lnTo>
                      <a:pt x="3852" y="906"/>
                    </a:lnTo>
                    <a:lnTo>
                      <a:pt x="3852" y="884"/>
                    </a:lnTo>
                    <a:lnTo>
                      <a:pt x="3853" y="792"/>
                    </a:lnTo>
                    <a:lnTo>
                      <a:pt x="3853" y="768"/>
                    </a:lnTo>
                    <a:lnTo>
                      <a:pt x="3854" y="674"/>
                    </a:lnTo>
                    <a:lnTo>
                      <a:pt x="3854" y="651"/>
                    </a:lnTo>
                    <a:lnTo>
                      <a:pt x="3855" y="566"/>
                    </a:lnTo>
                    <a:lnTo>
                      <a:pt x="3855" y="547"/>
                    </a:lnTo>
                    <a:lnTo>
                      <a:pt x="3856" y="481"/>
                    </a:lnTo>
                    <a:lnTo>
                      <a:pt x="3856" y="468"/>
                    </a:lnTo>
                    <a:lnTo>
                      <a:pt x="3857" y="428"/>
                    </a:lnTo>
                    <a:lnTo>
                      <a:pt x="3857" y="421"/>
                    </a:lnTo>
                    <a:lnTo>
                      <a:pt x="3858" y="409"/>
                    </a:lnTo>
                    <a:lnTo>
                      <a:pt x="3858" y="409"/>
                    </a:lnTo>
                    <a:lnTo>
                      <a:pt x="3858" y="410"/>
                    </a:lnTo>
                    <a:lnTo>
                      <a:pt x="3859" y="428"/>
                    </a:lnTo>
                    <a:lnTo>
                      <a:pt x="3859" y="435"/>
                    </a:lnTo>
                    <a:lnTo>
                      <a:pt x="3860" y="471"/>
                    </a:lnTo>
                    <a:lnTo>
                      <a:pt x="3860" y="482"/>
                    </a:lnTo>
                    <a:lnTo>
                      <a:pt x="3861" y="526"/>
                    </a:lnTo>
                    <a:lnTo>
                      <a:pt x="3861" y="538"/>
                    </a:lnTo>
                    <a:lnTo>
                      <a:pt x="3862" y="581"/>
                    </a:lnTo>
                    <a:lnTo>
                      <a:pt x="3862" y="591"/>
                    </a:lnTo>
                    <a:lnTo>
                      <a:pt x="3863" y="622"/>
                    </a:lnTo>
                    <a:lnTo>
                      <a:pt x="3863" y="628"/>
                    </a:lnTo>
                    <a:lnTo>
                      <a:pt x="3864" y="639"/>
                    </a:lnTo>
                    <a:lnTo>
                      <a:pt x="3864" y="639"/>
                    </a:lnTo>
                    <a:lnTo>
                      <a:pt x="3865" y="625"/>
                    </a:lnTo>
                    <a:lnTo>
                      <a:pt x="3865" y="618"/>
                    </a:lnTo>
                    <a:lnTo>
                      <a:pt x="3866" y="578"/>
                    </a:lnTo>
                    <a:lnTo>
                      <a:pt x="3866" y="565"/>
                    </a:lnTo>
                    <a:lnTo>
                      <a:pt x="3867" y="502"/>
                    </a:lnTo>
                    <a:lnTo>
                      <a:pt x="3867" y="484"/>
                    </a:lnTo>
                    <a:lnTo>
                      <a:pt x="3868" y="405"/>
                    </a:lnTo>
                    <a:lnTo>
                      <a:pt x="3868" y="384"/>
                    </a:lnTo>
                    <a:lnTo>
                      <a:pt x="3869" y="298"/>
                    </a:lnTo>
                    <a:lnTo>
                      <a:pt x="3869" y="277"/>
                    </a:lnTo>
                    <a:lnTo>
                      <a:pt x="3870" y="179"/>
                    </a:lnTo>
                    <a:lnTo>
                      <a:pt x="3870" y="162"/>
                    </a:lnTo>
                    <a:lnTo>
                      <a:pt x="3871" y="103"/>
                    </a:lnTo>
                    <a:lnTo>
                      <a:pt x="3871" y="92"/>
                    </a:lnTo>
                    <a:lnTo>
                      <a:pt x="3872" y="63"/>
                    </a:lnTo>
                    <a:lnTo>
                      <a:pt x="3872" y="59"/>
                    </a:lnTo>
                    <a:lnTo>
                      <a:pt x="3873" y="58"/>
                    </a:lnTo>
                    <a:lnTo>
                      <a:pt x="3873" y="64"/>
                    </a:lnTo>
                    <a:lnTo>
                      <a:pt x="3873" y="70"/>
                    </a:lnTo>
                    <a:lnTo>
                      <a:pt x="3874" y="111"/>
                    </a:lnTo>
                    <a:lnTo>
                      <a:pt x="3874" y="125"/>
                    </a:lnTo>
                    <a:lnTo>
                      <a:pt x="3875" y="200"/>
                    </a:lnTo>
                    <a:lnTo>
                      <a:pt x="3875" y="222"/>
                    </a:lnTo>
                    <a:lnTo>
                      <a:pt x="3876" y="323"/>
                    </a:lnTo>
                    <a:lnTo>
                      <a:pt x="3876" y="351"/>
                    </a:lnTo>
                    <a:lnTo>
                      <a:pt x="3877" y="468"/>
                    </a:lnTo>
                    <a:lnTo>
                      <a:pt x="3877" y="499"/>
                    </a:lnTo>
                    <a:lnTo>
                      <a:pt x="3878" y="620"/>
                    </a:lnTo>
                    <a:lnTo>
                      <a:pt x="3878" y="649"/>
                    </a:lnTo>
                    <a:lnTo>
                      <a:pt x="3879" y="762"/>
                    </a:lnTo>
                    <a:lnTo>
                      <a:pt x="3879" y="788"/>
                    </a:lnTo>
                    <a:lnTo>
                      <a:pt x="3880" y="880"/>
                    </a:lnTo>
                    <a:lnTo>
                      <a:pt x="3881" y="899"/>
                    </a:lnTo>
                    <a:lnTo>
                      <a:pt x="3881" y="973"/>
                    </a:lnTo>
                    <a:lnTo>
                      <a:pt x="3882" y="983"/>
                    </a:lnTo>
                    <a:lnTo>
                      <a:pt x="3882" y="1004"/>
                    </a:lnTo>
                    <a:lnTo>
                      <a:pt x="3883" y="1005"/>
                    </a:lnTo>
                    <a:lnTo>
                      <a:pt x="3883" y="992"/>
                    </a:lnTo>
                    <a:lnTo>
                      <a:pt x="3884" y="985"/>
                    </a:lnTo>
                    <a:lnTo>
                      <a:pt x="3884" y="942"/>
                    </a:lnTo>
                    <a:lnTo>
                      <a:pt x="3885" y="929"/>
                    </a:lnTo>
                    <a:lnTo>
                      <a:pt x="3885" y="865"/>
                    </a:lnTo>
                    <a:lnTo>
                      <a:pt x="3886" y="848"/>
                    </a:lnTo>
                    <a:lnTo>
                      <a:pt x="3886" y="773"/>
                    </a:lnTo>
                    <a:lnTo>
                      <a:pt x="3887" y="754"/>
                    </a:lnTo>
                    <a:lnTo>
                      <a:pt x="3887" y="681"/>
                    </a:lnTo>
                    <a:lnTo>
                      <a:pt x="3888" y="664"/>
                    </a:lnTo>
                    <a:lnTo>
                      <a:pt x="3888" y="602"/>
                    </a:lnTo>
                    <a:lnTo>
                      <a:pt x="3889" y="588"/>
                    </a:lnTo>
                    <a:lnTo>
                      <a:pt x="3889" y="546"/>
                    </a:lnTo>
                    <a:lnTo>
                      <a:pt x="3890" y="539"/>
                    </a:lnTo>
                    <a:lnTo>
                      <a:pt x="3890" y="521"/>
                    </a:lnTo>
                    <a:lnTo>
                      <a:pt x="3891" y="520"/>
                    </a:lnTo>
                    <a:lnTo>
                      <a:pt x="3891" y="527"/>
                    </a:lnTo>
                    <a:lnTo>
                      <a:pt x="3892" y="531"/>
                    </a:lnTo>
                    <a:lnTo>
                      <a:pt x="3892" y="560"/>
                    </a:lnTo>
                    <a:lnTo>
                      <a:pt x="3893" y="570"/>
                    </a:lnTo>
                    <a:lnTo>
                      <a:pt x="3893" y="625"/>
                    </a:lnTo>
                    <a:lnTo>
                      <a:pt x="3894" y="637"/>
                    </a:lnTo>
                    <a:lnTo>
                      <a:pt x="3894" y="685"/>
                    </a:lnTo>
                    <a:lnTo>
                      <a:pt x="3895" y="697"/>
                    </a:lnTo>
                    <a:lnTo>
                      <a:pt x="3895" y="737"/>
                    </a:lnTo>
                    <a:lnTo>
                      <a:pt x="3896" y="745"/>
                    </a:lnTo>
                    <a:lnTo>
                      <a:pt x="3896" y="767"/>
                    </a:lnTo>
                    <a:lnTo>
                      <a:pt x="3897" y="770"/>
                    </a:lnTo>
                    <a:lnTo>
                      <a:pt x="3897" y="772"/>
                    </a:lnTo>
                    <a:lnTo>
                      <a:pt x="3897" y="768"/>
                    </a:lnTo>
                    <a:lnTo>
                      <a:pt x="3898" y="763"/>
                    </a:lnTo>
                    <a:lnTo>
                      <a:pt x="3898" y="732"/>
                    </a:lnTo>
                    <a:lnTo>
                      <a:pt x="3899" y="720"/>
                    </a:lnTo>
                    <a:lnTo>
                      <a:pt x="3899" y="660"/>
                    </a:lnTo>
                    <a:lnTo>
                      <a:pt x="3900" y="642"/>
                    </a:lnTo>
                    <a:lnTo>
                      <a:pt x="3900" y="558"/>
                    </a:lnTo>
                    <a:lnTo>
                      <a:pt x="3901" y="535"/>
                    </a:lnTo>
                    <a:lnTo>
                      <a:pt x="3901" y="436"/>
                    </a:lnTo>
                    <a:lnTo>
                      <a:pt x="3902" y="410"/>
                    </a:lnTo>
                    <a:lnTo>
                      <a:pt x="3902" y="306"/>
                    </a:lnTo>
                    <a:lnTo>
                      <a:pt x="3903" y="280"/>
                    </a:lnTo>
                    <a:lnTo>
                      <a:pt x="3903" y="185"/>
                    </a:lnTo>
                    <a:lnTo>
                      <a:pt x="3904" y="163"/>
                    </a:lnTo>
                    <a:lnTo>
                      <a:pt x="3904" y="86"/>
                    </a:lnTo>
                    <a:lnTo>
                      <a:pt x="3904" y="70"/>
                    </a:lnTo>
                    <a:lnTo>
                      <a:pt x="3905" y="16"/>
                    </a:lnTo>
                    <a:lnTo>
                      <a:pt x="3906" y="10"/>
                    </a:lnTo>
                    <a:lnTo>
                      <a:pt x="3906" y="4"/>
                    </a:lnTo>
                    <a:lnTo>
                      <a:pt x="3906" y="6"/>
                    </a:lnTo>
                    <a:lnTo>
                      <a:pt x="3907" y="10"/>
                    </a:lnTo>
                    <a:lnTo>
                      <a:pt x="3907" y="44"/>
                    </a:lnTo>
                    <a:lnTo>
                      <a:pt x="3908" y="57"/>
                    </a:lnTo>
                    <a:lnTo>
                      <a:pt x="3909" y="124"/>
                    </a:lnTo>
                    <a:lnTo>
                      <a:pt x="3909" y="145"/>
                    </a:lnTo>
                    <a:lnTo>
                      <a:pt x="3910" y="240"/>
                    </a:lnTo>
                    <a:lnTo>
                      <a:pt x="3910" y="266"/>
                    </a:lnTo>
                    <a:lnTo>
                      <a:pt x="3911" y="376"/>
                    </a:lnTo>
                    <a:lnTo>
                      <a:pt x="3911" y="405"/>
                    </a:lnTo>
                    <a:lnTo>
                      <a:pt x="3912" y="519"/>
                    </a:lnTo>
                    <a:lnTo>
                      <a:pt x="3912" y="547"/>
                    </a:lnTo>
                    <a:lnTo>
                      <a:pt x="3913" y="653"/>
                    </a:lnTo>
                    <a:lnTo>
                      <a:pt x="3913" y="677"/>
                    </a:lnTo>
                    <a:lnTo>
                      <a:pt x="3914" y="762"/>
                    </a:lnTo>
                    <a:lnTo>
                      <a:pt x="3914" y="781"/>
                    </a:lnTo>
                    <a:lnTo>
                      <a:pt x="3915" y="839"/>
                    </a:lnTo>
                    <a:lnTo>
                      <a:pt x="3915" y="849"/>
                    </a:lnTo>
                    <a:lnTo>
                      <a:pt x="3916" y="876"/>
                    </a:lnTo>
                    <a:lnTo>
                      <a:pt x="3916" y="879"/>
                    </a:lnTo>
                    <a:lnTo>
                      <a:pt x="3916" y="880"/>
                    </a:lnTo>
                    <a:lnTo>
                      <a:pt x="3917" y="874"/>
                    </a:lnTo>
                    <a:lnTo>
                      <a:pt x="3917" y="869"/>
                    </a:lnTo>
                    <a:lnTo>
                      <a:pt x="3918" y="828"/>
                    </a:lnTo>
                    <a:lnTo>
                      <a:pt x="3918" y="817"/>
                    </a:lnTo>
                    <a:lnTo>
                      <a:pt x="3919" y="765"/>
                    </a:lnTo>
                    <a:lnTo>
                      <a:pt x="3919" y="751"/>
                    </a:lnTo>
                    <a:lnTo>
                      <a:pt x="3920" y="694"/>
                    </a:lnTo>
                    <a:lnTo>
                      <a:pt x="3920" y="680"/>
                    </a:lnTo>
                    <a:lnTo>
                      <a:pt x="3921" y="628"/>
                    </a:lnTo>
                    <a:lnTo>
                      <a:pt x="3921" y="616"/>
                    </a:lnTo>
                    <a:lnTo>
                      <a:pt x="3922" y="579"/>
                    </a:lnTo>
                    <a:lnTo>
                      <a:pt x="3922" y="572"/>
                    </a:lnTo>
                    <a:lnTo>
                      <a:pt x="3923" y="555"/>
                    </a:lnTo>
                    <a:lnTo>
                      <a:pt x="3923" y="554"/>
                    </a:lnTo>
                    <a:lnTo>
                      <a:pt x="3924" y="563"/>
                    </a:lnTo>
                    <a:lnTo>
                      <a:pt x="3924" y="568"/>
                    </a:lnTo>
                    <a:lnTo>
                      <a:pt x="3925" y="600"/>
                    </a:lnTo>
                    <a:lnTo>
                      <a:pt x="3925" y="610"/>
                    </a:lnTo>
                    <a:lnTo>
                      <a:pt x="3926" y="660"/>
                    </a:lnTo>
                    <a:lnTo>
                      <a:pt x="3926" y="674"/>
                    </a:lnTo>
                    <a:lnTo>
                      <a:pt x="3927" y="734"/>
                    </a:lnTo>
                    <a:lnTo>
                      <a:pt x="3927" y="750"/>
                    </a:lnTo>
                    <a:lnTo>
                      <a:pt x="3928" y="810"/>
                    </a:lnTo>
                    <a:lnTo>
                      <a:pt x="3928" y="824"/>
                    </a:lnTo>
                    <a:lnTo>
                      <a:pt x="3929" y="872"/>
                    </a:lnTo>
                    <a:lnTo>
                      <a:pt x="3929" y="882"/>
                    </a:lnTo>
                    <a:lnTo>
                      <a:pt x="3930" y="912"/>
                    </a:lnTo>
                    <a:lnTo>
                      <a:pt x="3930" y="914"/>
                    </a:lnTo>
                    <a:lnTo>
                      <a:pt x="3930" y="914"/>
                    </a:lnTo>
                    <a:lnTo>
                      <a:pt x="3931" y="905"/>
                    </a:lnTo>
                    <a:lnTo>
                      <a:pt x="3931" y="899"/>
                    </a:lnTo>
                    <a:lnTo>
                      <a:pt x="3932" y="858"/>
                    </a:lnTo>
                    <a:lnTo>
                      <a:pt x="3932" y="844"/>
                    </a:lnTo>
                    <a:lnTo>
                      <a:pt x="3933" y="772"/>
                    </a:lnTo>
                    <a:lnTo>
                      <a:pt x="3933" y="751"/>
                    </a:lnTo>
                    <a:lnTo>
                      <a:pt x="3934" y="653"/>
                    </a:lnTo>
                    <a:lnTo>
                      <a:pt x="3934" y="627"/>
                    </a:lnTo>
                    <a:lnTo>
                      <a:pt x="3935" y="514"/>
                    </a:lnTo>
                    <a:lnTo>
                      <a:pt x="3935" y="485"/>
                    </a:lnTo>
                    <a:lnTo>
                      <a:pt x="3936" y="368"/>
                    </a:lnTo>
                    <a:lnTo>
                      <a:pt x="3936" y="339"/>
                    </a:lnTo>
                    <a:lnTo>
                      <a:pt x="3937" y="231"/>
                    </a:lnTo>
                    <a:lnTo>
                      <a:pt x="3937" y="206"/>
                    </a:lnTo>
                    <a:lnTo>
                      <a:pt x="3938" y="119"/>
                    </a:lnTo>
                    <a:lnTo>
                      <a:pt x="3938" y="101"/>
                    </a:lnTo>
                    <a:lnTo>
                      <a:pt x="3939" y="43"/>
                    </a:lnTo>
                    <a:lnTo>
                      <a:pt x="3939" y="34"/>
                    </a:lnTo>
                    <a:lnTo>
                      <a:pt x="3940" y="12"/>
                    </a:lnTo>
                    <a:lnTo>
                      <a:pt x="3940" y="12"/>
                    </a:lnTo>
                    <a:lnTo>
                      <a:pt x="3941" y="37"/>
                    </a:lnTo>
                    <a:lnTo>
                      <a:pt x="3941" y="47"/>
                    </a:lnTo>
                    <a:lnTo>
                      <a:pt x="3942" y="104"/>
                    </a:lnTo>
                    <a:lnTo>
                      <a:pt x="3942" y="122"/>
                    </a:lnTo>
                    <a:lnTo>
                      <a:pt x="3943" y="204"/>
                    </a:lnTo>
                    <a:lnTo>
                      <a:pt x="3943" y="226"/>
                    </a:lnTo>
                    <a:lnTo>
                      <a:pt x="3944" y="323"/>
                    </a:lnTo>
                    <a:lnTo>
                      <a:pt x="3944" y="348"/>
                    </a:lnTo>
                    <a:lnTo>
                      <a:pt x="3945" y="447"/>
                    </a:lnTo>
                    <a:lnTo>
                      <a:pt x="3945" y="471"/>
                    </a:lnTo>
                    <a:lnTo>
                      <a:pt x="3946" y="561"/>
                    </a:lnTo>
                    <a:lnTo>
                      <a:pt x="3946" y="581"/>
                    </a:lnTo>
                    <a:lnTo>
                      <a:pt x="3947" y="652"/>
                    </a:lnTo>
                    <a:lnTo>
                      <a:pt x="3947" y="667"/>
                    </a:lnTo>
                    <a:lnTo>
                      <a:pt x="3948" y="711"/>
                    </a:lnTo>
                    <a:lnTo>
                      <a:pt x="3948" y="719"/>
                    </a:lnTo>
                    <a:lnTo>
                      <a:pt x="3949" y="735"/>
                    </a:lnTo>
                    <a:lnTo>
                      <a:pt x="3949" y="736"/>
                    </a:lnTo>
                    <a:lnTo>
                      <a:pt x="3950" y="726"/>
                    </a:lnTo>
                    <a:lnTo>
                      <a:pt x="3950" y="720"/>
                    </a:lnTo>
                    <a:lnTo>
                      <a:pt x="3951" y="688"/>
                    </a:lnTo>
                    <a:lnTo>
                      <a:pt x="3951" y="679"/>
                    </a:lnTo>
                    <a:lnTo>
                      <a:pt x="3952" y="635"/>
                    </a:lnTo>
                    <a:lnTo>
                      <a:pt x="3952" y="623"/>
                    </a:lnTo>
                    <a:lnTo>
                      <a:pt x="3953" y="566"/>
                    </a:lnTo>
                    <a:lnTo>
                      <a:pt x="3953" y="556"/>
                    </a:lnTo>
                    <a:lnTo>
                      <a:pt x="3954" y="521"/>
                    </a:lnTo>
                    <a:lnTo>
                      <a:pt x="3954" y="515"/>
                    </a:lnTo>
                    <a:lnTo>
                      <a:pt x="3955" y="498"/>
                    </a:lnTo>
                    <a:lnTo>
                      <a:pt x="3955" y="497"/>
                    </a:lnTo>
                    <a:lnTo>
                      <a:pt x="3956" y="506"/>
                    </a:lnTo>
                    <a:lnTo>
                      <a:pt x="3956" y="511"/>
                    </a:lnTo>
                    <a:lnTo>
                      <a:pt x="3957" y="545"/>
                    </a:lnTo>
                    <a:lnTo>
                      <a:pt x="3957" y="557"/>
                    </a:lnTo>
                    <a:lnTo>
                      <a:pt x="3958" y="614"/>
                    </a:lnTo>
                    <a:lnTo>
                      <a:pt x="3958" y="631"/>
                    </a:lnTo>
                    <a:lnTo>
                      <a:pt x="3959" y="704"/>
                    </a:lnTo>
                    <a:lnTo>
                      <a:pt x="3959" y="724"/>
                    </a:lnTo>
                    <a:lnTo>
                      <a:pt x="3960" y="804"/>
                    </a:lnTo>
                    <a:lnTo>
                      <a:pt x="3960" y="824"/>
                    </a:lnTo>
                    <a:lnTo>
                      <a:pt x="3961" y="899"/>
                    </a:lnTo>
                    <a:lnTo>
                      <a:pt x="3961" y="917"/>
                    </a:lnTo>
                    <a:lnTo>
                      <a:pt x="3962" y="976"/>
                    </a:lnTo>
                    <a:lnTo>
                      <a:pt x="3962" y="988"/>
                    </a:lnTo>
                    <a:lnTo>
                      <a:pt x="3963" y="1022"/>
                    </a:lnTo>
                    <a:lnTo>
                      <a:pt x="3963" y="1026"/>
                    </a:lnTo>
                    <a:lnTo>
                      <a:pt x="3963" y="1030"/>
                    </a:lnTo>
                    <a:lnTo>
                      <a:pt x="3964" y="1027"/>
                    </a:lnTo>
                    <a:lnTo>
                      <a:pt x="3964" y="1023"/>
                    </a:lnTo>
                    <a:lnTo>
                      <a:pt x="3965" y="975"/>
                    </a:lnTo>
                    <a:lnTo>
                      <a:pt x="3965" y="960"/>
                    </a:lnTo>
                    <a:lnTo>
                      <a:pt x="3966" y="885"/>
                    </a:lnTo>
                    <a:lnTo>
                      <a:pt x="3966" y="863"/>
                    </a:lnTo>
                    <a:lnTo>
                      <a:pt x="3967" y="761"/>
                    </a:lnTo>
                    <a:lnTo>
                      <a:pt x="3967" y="734"/>
                    </a:lnTo>
                    <a:lnTo>
                      <a:pt x="3968" y="616"/>
                    </a:lnTo>
                    <a:lnTo>
                      <a:pt x="3968" y="585"/>
                    </a:lnTo>
                    <a:lnTo>
                      <a:pt x="3969" y="464"/>
                    </a:lnTo>
                    <a:lnTo>
                      <a:pt x="3969" y="434"/>
                    </a:lnTo>
                    <a:lnTo>
                      <a:pt x="3970" y="322"/>
                    </a:lnTo>
                    <a:lnTo>
                      <a:pt x="3970" y="296"/>
                    </a:lnTo>
                    <a:lnTo>
                      <a:pt x="3971" y="204"/>
                    </a:lnTo>
                    <a:lnTo>
                      <a:pt x="3971" y="184"/>
                    </a:lnTo>
                    <a:lnTo>
                      <a:pt x="3972" y="122"/>
                    </a:lnTo>
                    <a:lnTo>
                      <a:pt x="3972" y="110"/>
                    </a:lnTo>
                    <a:lnTo>
                      <a:pt x="3973" y="83"/>
                    </a:lnTo>
                    <a:lnTo>
                      <a:pt x="3973" y="80"/>
                    </a:lnTo>
                    <a:lnTo>
                      <a:pt x="3973" y="80"/>
                    </a:lnTo>
                    <a:lnTo>
                      <a:pt x="3974" y="88"/>
                    </a:lnTo>
                    <a:lnTo>
                      <a:pt x="3974" y="94"/>
                    </a:lnTo>
                    <a:lnTo>
                      <a:pt x="3975" y="134"/>
                    </a:lnTo>
                    <a:lnTo>
                      <a:pt x="3975" y="147"/>
                    </a:lnTo>
                    <a:lnTo>
                      <a:pt x="3976" y="211"/>
                    </a:lnTo>
                    <a:lnTo>
                      <a:pt x="3976" y="229"/>
                    </a:lnTo>
                    <a:lnTo>
                      <a:pt x="3977" y="326"/>
                    </a:lnTo>
                    <a:lnTo>
                      <a:pt x="3977" y="346"/>
                    </a:lnTo>
                    <a:lnTo>
                      <a:pt x="3978" y="425"/>
                    </a:lnTo>
                    <a:lnTo>
                      <a:pt x="3978" y="444"/>
                    </a:lnTo>
                    <a:lnTo>
                      <a:pt x="3979" y="512"/>
                    </a:lnTo>
                    <a:lnTo>
                      <a:pt x="3979" y="527"/>
                    </a:lnTo>
                    <a:lnTo>
                      <a:pt x="3980" y="575"/>
                    </a:lnTo>
                    <a:lnTo>
                      <a:pt x="3980" y="584"/>
                    </a:lnTo>
                    <a:lnTo>
                      <a:pt x="3981" y="608"/>
                    </a:lnTo>
                    <a:lnTo>
                      <a:pt x="3981" y="611"/>
                    </a:lnTo>
                    <a:lnTo>
                      <a:pt x="3982" y="613"/>
                    </a:lnTo>
                    <a:lnTo>
                      <a:pt x="3982" y="609"/>
                    </a:lnTo>
                    <a:lnTo>
                      <a:pt x="3982" y="606"/>
                    </a:lnTo>
                    <a:lnTo>
                      <a:pt x="3983" y="581"/>
                    </a:lnTo>
                    <a:lnTo>
                      <a:pt x="3983" y="573"/>
                    </a:lnTo>
                    <a:lnTo>
                      <a:pt x="3984" y="533"/>
                    </a:lnTo>
                    <a:lnTo>
                      <a:pt x="3984" y="522"/>
                    </a:lnTo>
                    <a:lnTo>
                      <a:pt x="3985" y="475"/>
                    </a:lnTo>
                    <a:lnTo>
                      <a:pt x="3985" y="464"/>
                    </a:lnTo>
                    <a:lnTo>
                      <a:pt x="3986" y="422"/>
                    </a:lnTo>
                    <a:lnTo>
                      <a:pt x="3986" y="413"/>
                    </a:lnTo>
                    <a:lnTo>
                      <a:pt x="3987" y="384"/>
                    </a:lnTo>
                    <a:lnTo>
                      <a:pt x="3987" y="380"/>
                    </a:lnTo>
                    <a:lnTo>
                      <a:pt x="3988" y="374"/>
                    </a:lnTo>
                    <a:lnTo>
                      <a:pt x="3988" y="377"/>
                    </a:lnTo>
                    <a:lnTo>
                      <a:pt x="3988" y="380"/>
                    </a:lnTo>
                    <a:lnTo>
                      <a:pt x="3989" y="408"/>
                    </a:lnTo>
                    <a:lnTo>
                      <a:pt x="3989" y="418"/>
                    </a:lnTo>
                    <a:lnTo>
                      <a:pt x="3990" y="474"/>
                    </a:lnTo>
                    <a:lnTo>
                      <a:pt x="3990" y="491"/>
                    </a:lnTo>
                    <a:lnTo>
                      <a:pt x="3991" y="570"/>
                    </a:lnTo>
                    <a:lnTo>
                      <a:pt x="3991" y="593"/>
                    </a:lnTo>
                    <a:lnTo>
                      <a:pt x="3992" y="687"/>
                    </a:lnTo>
                    <a:lnTo>
                      <a:pt x="3992" y="712"/>
                    </a:lnTo>
                    <a:lnTo>
                      <a:pt x="3993" y="812"/>
                    </a:lnTo>
                    <a:lnTo>
                      <a:pt x="3994" y="836"/>
                    </a:lnTo>
                    <a:lnTo>
                      <a:pt x="3994" y="928"/>
                    </a:lnTo>
                    <a:lnTo>
                      <a:pt x="3995" y="949"/>
                    </a:lnTo>
                    <a:lnTo>
                      <a:pt x="3995" y="1023"/>
                    </a:lnTo>
                    <a:lnTo>
                      <a:pt x="3996" y="1038"/>
                    </a:lnTo>
                    <a:lnTo>
                      <a:pt x="3996" y="1082"/>
                    </a:lnTo>
                    <a:lnTo>
                      <a:pt x="3997" y="1089"/>
                    </a:lnTo>
                    <a:lnTo>
                      <a:pt x="3997" y="1098"/>
                    </a:lnTo>
                    <a:lnTo>
                      <a:pt x="3997" y="1098"/>
                    </a:lnTo>
                    <a:lnTo>
                      <a:pt x="3998" y="1095"/>
                    </a:lnTo>
                    <a:lnTo>
                      <a:pt x="3998" y="1067"/>
                    </a:lnTo>
                    <a:lnTo>
                      <a:pt x="3999" y="1055"/>
                    </a:lnTo>
                    <a:lnTo>
                      <a:pt x="3999" y="991"/>
                    </a:lnTo>
                    <a:lnTo>
                      <a:pt x="4000" y="971"/>
                    </a:lnTo>
                    <a:lnTo>
                      <a:pt x="4000" y="853"/>
                    </a:lnTo>
                    <a:lnTo>
                      <a:pt x="4001" y="826"/>
                    </a:lnTo>
                    <a:lnTo>
                      <a:pt x="4001" y="713"/>
                    </a:lnTo>
                    <a:lnTo>
                      <a:pt x="4002" y="684"/>
                    </a:lnTo>
                    <a:lnTo>
                      <a:pt x="4002" y="567"/>
                    </a:lnTo>
                    <a:lnTo>
                      <a:pt x="4003" y="539"/>
                    </a:lnTo>
                    <a:lnTo>
                      <a:pt x="4003" y="431"/>
                    </a:lnTo>
                    <a:lnTo>
                      <a:pt x="4004" y="406"/>
                    </a:lnTo>
                    <a:lnTo>
                      <a:pt x="4004" y="318"/>
                    </a:lnTo>
                    <a:lnTo>
                      <a:pt x="4005" y="299"/>
                    </a:lnTo>
                    <a:lnTo>
                      <a:pt x="4005" y="239"/>
                    </a:lnTo>
                    <a:lnTo>
                      <a:pt x="4006" y="228"/>
                    </a:lnTo>
                    <a:lnTo>
                      <a:pt x="4006" y="200"/>
                    </a:lnTo>
                    <a:lnTo>
                      <a:pt x="4007" y="197"/>
                    </a:lnTo>
                    <a:lnTo>
                      <a:pt x="4007" y="196"/>
                    </a:lnTo>
                    <a:lnTo>
                      <a:pt x="4007" y="202"/>
                    </a:lnTo>
                    <a:lnTo>
                      <a:pt x="4008" y="206"/>
                    </a:lnTo>
                    <a:lnTo>
                      <a:pt x="4008" y="238"/>
                    </a:lnTo>
                    <a:lnTo>
                      <a:pt x="4009" y="249"/>
                    </a:lnTo>
                    <a:lnTo>
                      <a:pt x="4009" y="300"/>
                    </a:lnTo>
                    <a:lnTo>
                      <a:pt x="4010" y="315"/>
                    </a:lnTo>
                    <a:lnTo>
                      <a:pt x="4010" y="376"/>
                    </a:lnTo>
                    <a:lnTo>
                      <a:pt x="4011" y="391"/>
                    </a:lnTo>
                    <a:lnTo>
                      <a:pt x="4011" y="450"/>
                    </a:lnTo>
                    <a:lnTo>
                      <a:pt x="4012" y="464"/>
                    </a:lnTo>
                    <a:lnTo>
                      <a:pt x="4012" y="520"/>
                    </a:lnTo>
                    <a:lnTo>
                      <a:pt x="4013" y="529"/>
                    </a:lnTo>
                    <a:lnTo>
                      <a:pt x="4013" y="551"/>
                    </a:lnTo>
                    <a:lnTo>
                      <a:pt x="4014" y="554"/>
                    </a:lnTo>
                    <a:lnTo>
                      <a:pt x="4014" y="556"/>
                    </a:lnTo>
                    <a:lnTo>
                      <a:pt x="4014" y="552"/>
                    </a:lnTo>
                    <a:lnTo>
                      <a:pt x="4015" y="549"/>
                    </a:lnTo>
                    <a:lnTo>
                      <a:pt x="4015" y="524"/>
                    </a:lnTo>
                    <a:lnTo>
                      <a:pt x="4016" y="515"/>
                    </a:lnTo>
                    <a:lnTo>
                      <a:pt x="4016" y="470"/>
                    </a:lnTo>
                    <a:lnTo>
                      <a:pt x="4017" y="457"/>
                    </a:lnTo>
                    <a:lnTo>
                      <a:pt x="4017" y="402"/>
                    </a:lnTo>
                    <a:lnTo>
                      <a:pt x="4018" y="387"/>
                    </a:lnTo>
                    <a:lnTo>
                      <a:pt x="4018" y="331"/>
                    </a:lnTo>
                    <a:lnTo>
                      <a:pt x="4019" y="318"/>
                    </a:lnTo>
                    <a:lnTo>
                      <a:pt x="4019" y="272"/>
                    </a:lnTo>
                    <a:lnTo>
                      <a:pt x="4020" y="262"/>
                    </a:lnTo>
                    <a:lnTo>
                      <a:pt x="4020" y="236"/>
                    </a:lnTo>
                    <a:lnTo>
                      <a:pt x="4021" y="233"/>
                    </a:lnTo>
                    <a:lnTo>
                      <a:pt x="4021" y="230"/>
                    </a:lnTo>
                    <a:lnTo>
                      <a:pt x="4022" y="234"/>
                    </a:lnTo>
                    <a:lnTo>
                      <a:pt x="4022" y="239"/>
                    </a:lnTo>
                    <a:lnTo>
                      <a:pt x="4023" y="271"/>
                    </a:lnTo>
                    <a:lnTo>
                      <a:pt x="4023" y="283"/>
                    </a:lnTo>
                    <a:lnTo>
                      <a:pt x="4024" y="348"/>
                    </a:lnTo>
                    <a:lnTo>
                      <a:pt x="4024" y="367"/>
                    </a:lnTo>
                    <a:lnTo>
                      <a:pt x="4025" y="483"/>
                    </a:lnTo>
                    <a:lnTo>
                      <a:pt x="4025" y="509"/>
                    </a:lnTo>
                    <a:lnTo>
                      <a:pt x="4026" y="619"/>
                    </a:lnTo>
                    <a:lnTo>
                      <a:pt x="4026" y="648"/>
                    </a:lnTo>
                    <a:lnTo>
                      <a:pt x="4027" y="762"/>
                    </a:lnTo>
                    <a:lnTo>
                      <a:pt x="4027" y="790"/>
                    </a:lnTo>
                    <a:lnTo>
                      <a:pt x="4028" y="896"/>
                    </a:lnTo>
                    <a:lnTo>
                      <a:pt x="4028" y="920"/>
                    </a:lnTo>
                    <a:lnTo>
                      <a:pt x="4029" y="1005"/>
                    </a:lnTo>
                    <a:lnTo>
                      <a:pt x="4029" y="1023"/>
                    </a:lnTo>
                    <a:lnTo>
                      <a:pt x="4030" y="1078"/>
                    </a:lnTo>
                    <a:lnTo>
                      <a:pt x="4030" y="1087"/>
                    </a:lnTo>
                    <a:lnTo>
                      <a:pt x="4031" y="1106"/>
                    </a:lnTo>
                    <a:lnTo>
                      <a:pt x="4031" y="1106"/>
                    </a:lnTo>
                    <a:lnTo>
                      <a:pt x="4032" y="1087"/>
                    </a:lnTo>
                    <a:lnTo>
                      <a:pt x="4032" y="1078"/>
                    </a:lnTo>
                    <a:lnTo>
                      <a:pt x="4033" y="1024"/>
                    </a:lnTo>
                    <a:lnTo>
                      <a:pt x="4033" y="1007"/>
                    </a:lnTo>
                    <a:lnTo>
                      <a:pt x="4034" y="926"/>
                    </a:lnTo>
                    <a:lnTo>
                      <a:pt x="4034" y="903"/>
                    </a:lnTo>
                    <a:lnTo>
                      <a:pt x="4035" y="804"/>
                    </a:lnTo>
                    <a:lnTo>
                      <a:pt x="4035" y="778"/>
                    </a:lnTo>
                    <a:lnTo>
                      <a:pt x="4036" y="674"/>
                    </a:lnTo>
                    <a:lnTo>
                      <a:pt x="4036" y="649"/>
                    </a:lnTo>
                    <a:lnTo>
                      <a:pt x="4037" y="529"/>
                    </a:lnTo>
                    <a:lnTo>
                      <a:pt x="4037" y="508"/>
                    </a:lnTo>
                    <a:lnTo>
                      <a:pt x="4038" y="433"/>
                    </a:lnTo>
                    <a:lnTo>
                      <a:pt x="4038" y="417"/>
                    </a:lnTo>
                    <a:lnTo>
                      <a:pt x="4039" y="368"/>
                    </a:lnTo>
                    <a:lnTo>
                      <a:pt x="4039" y="359"/>
                    </a:lnTo>
                    <a:lnTo>
                      <a:pt x="4040" y="340"/>
                    </a:lnTo>
                    <a:lnTo>
                      <a:pt x="4040" y="339"/>
                    </a:lnTo>
                    <a:lnTo>
                      <a:pt x="4041" y="347"/>
                    </a:lnTo>
                    <a:lnTo>
                      <a:pt x="4041" y="352"/>
                    </a:lnTo>
                    <a:lnTo>
                      <a:pt x="4042" y="382"/>
                    </a:lnTo>
                    <a:lnTo>
                      <a:pt x="4042" y="392"/>
                    </a:lnTo>
                    <a:lnTo>
                      <a:pt x="4043" y="437"/>
                    </a:lnTo>
                    <a:lnTo>
                      <a:pt x="4043" y="449"/>
                    </a:lnTo>
                    <a:lnTo>
                      <a:pt x="4044" y="497"/>
                    </a:lnTo>
                    <a:lnTo>
                      <a:pt x="4044" y="508"/>
                    </a:lnTo>
                    <a:lnTo>
                      <a:pt x="4045" y="550"/>
                    </a:lnTo>
                    <a:lnTo>
                      <a:pt x="4045" y="558"/>
                    </a:lnTo>
                    <a:lnTo>
                      <a:pt x="4046" y="583"/>
                    </a:lnTo>
                    <a:lnTo>
                      <a:pt x="4046" y="587"/>
                    </a:lnTo>
                    <a:lnTo>
                      <a:pt x="4046" y="591"/>
                    </a:lnTo>
                    <a:lnTo>
                      <a:pt x="4047" y="589"/>
                    </a:lnTo>
                    <a:lnTo>
                      <a:pt x="4047" y="587"/>
                    </a:lnTo>
                    <a:lnTo>
                      <a:pt x="4048" y="564"/>
                    </a:lnTo>
                    <a:lnTo>
                      <a:pt x="4048" y="555"/>
                    </a:lnTo>
                    <a:lnTo>
                      <a:pt x="4049" y="494"/>
                    </a:lnTo>
                    <a:lnTo>
                      <a:pt x="4049" y="479"/>
                    </a:lnTo>
                    <a:lnTo>
                      <a:pt x="4050" y="411"/>
                    </a:lnTo>
                    <a:lnTo>
                      <a:pt x="4050" y="393"/>
                    </a:lnTo>
                    <a:lnTo>
                      <a:pt x="4051" y="318"/>
                    </a:lnTo>
                    <a:lnTo>
                      <a:pt x="4051" y="299"/>
                    </a:lnTo>
                    <a:lnTo>
                      <a:pt x="4052" y="228"/>
                    </a:lnTo>
                    <a:lnTo>
                      <a:pt x="4052" y="211"/>
                    </a:lnTo>
                    <a:lnTo>
                      <a:pt x="4053" y="155"/>
                    </a:lnTo>
                    <a:lnTo>
                      <a:pt x="4053" y="144"/>
                    </a:lnTo>
                    <a:lnTo>
                      <a:pt x="4054" y="112"/>
                    </a:lnTo>
                    <a:lnTo>
                      <a:pt x="4054" y="108"/>
                    </a:lnTo>
                    <a:lnTo>
                      <a:pt x="4054" y="105"/>
                    </a:lnTo>
                    <a:lnTo>
                      <a:pt x="4055" y="109"/>
                    </a:lnTo>
                    <a:lnTo>
                      <a:pt x="4055" y="113"/>
                    </a:lnTo>
                    <a:lnTo>
                      <a:pt x="4056" y="148"/>
                    </a:lnTo>
                    <a:lnTo>
                      <a:pt x="4056" y="162"/>
                    </a:lnTo>
                    <a:lnTo>
                      <a:pt x="4057" y="230"/>
                    </a:lnTo>
                    <a:lnTo>
                      <a:pt x="4057" y="252"/>
                    </a:lnTo>
                    <a:lnTo>
                      <a:pt x="4058" y="348"/>
                    </a:lnTo>
                    <a:lnTo>
                      <a:pt x="4058" y="375"/>
                    </a:lnTo>
                    <a:lnTo>
                      <a:pt x="4059" y="490"/>
                    </a:lnTo>
                    <a:lnTo>
                      <a:pt x="4059" y="520"/>
                    </a:lnTo>
                    <a:lnTo>
                      <a:pt x="4060" y="672"/>
                    </a:lnTo>
                    <a:lnTo>
                      <a:pt x="4060" y="702"/>
                    </a:lnTo>
                    <a:lnTo>
                      <a:pt x="4061" y="814"/>
                    </a:lnTo>
                    <a:lnTo>
                      <a:pt x="4061" y="840"/>
                    </a:lnTo>
                    <a:lnTo>
                      <a:pt x="4062" y="931"/>
                    </a:lnTo>
                    <a:lnTo>
                      <a:pt x="4062" y="951"/>
                    </a:lnTo>
                    <a:lnTo>
                      <a:pt x="4063" y="1012"/>
                    </a:lnTo>
                    <a:lnTo>
                      <a:pt x="4063" y="1024"/>
                    </a:lnTo>
                    <a:lnTo>
                      <a:pt x="4064" y="1050"/>
                    </a:lnTo>
                    <a:lnTo>
                      <a:pt x="4064" y="1052"/>
                    </a:lnTo>
                    <a:lnTo>
                      <a:pt x="4064" y="1052"/>
                    </a:lnTo>
                    <a:lnTo>
                      <a:pt x="4065" y="1042"/>
                    </a:lnTo>
                    <a:lnTo>
                      <a:pt x="4065" y="1036"/>
                    </a:lnTo>
                    <a:lnTo>
                      <a:pt x="4066" y="994"/>
                    </a:lnTo>
                    <a:lnTo>
                      <a:pt x="4066" y="980"/>
                    </a:lnTo>
                    <a:lnTo>
                      <a:pt x="4067" y="913"/>
                    </a:lnTo>
                    <a:lnTo>
                      <a:pt x="4067" y="893"/>
                    </a:lnTo>
                    <a:lnTo>
                      <a:pt x="4068" y="812"/>
                    </a:lnTo>
                    <a:lnTo>
                      <a:pt x="4068" y="790"/>
                    </a:lnTo>
                    <a:lnTo>
                      <a:pt x="4069" y="705"/>
                    </a:lnTo>
                    <a:lnTo>
                      <a:pt x="4069" y="685"/>
                    </a:lnTo>
                    <a:lnTo>
                      <a:pt x="4070" y="608"/>
                    </a:lnTo>
                    <a:lnTo>
                      <a:pt x="4070" y="591"/>
                    </a:lnTo>
                    <a:lnTo>
                      <a:pt x="4071" y="532"/>
                    </a:lnTo>
                    <a:lnTo>
                      <a:pt x="4071" y="520"/>
                    </a:lnTo>
                    <a:lnTo>
                      <a:pt x="4072" y="480"/>
                    </a:lnTo>
                    <a:lnTo>
                      <a:pt x="4072" y="476"/>
                    </a:lnTo>
                    <a:lnTo>
                      <a:pt x="4073" y="471"/>
                    </a:lnTo>
                    <a:lnTo>
                      <a:pt x="4073" y="472"/>
                    </a:lnTo>
                    <a:lnTo>
                      <a:pt x="4073" y="474"/>
                    </a:lnTo>
                    <a:lnTo>
                      <a:pt x="4074" y="495"/>
                    </a:lnTo>
                    <a:lnTo>
                      <a:pt x="4074" y="502"/>
                    </a:lnTo>
                    <a:lnTo>
                      <a:pt x="4075" y="539"/>
                    </a:lnTo>
                    <a:lnTo>
                      <a:pt x="4075" y="550"/>
                    </a:lnTo>
                    <a:lnTo>
                      <a:pt x="4076" y="595"/>
                    </a:lnTo>
                    <a:lnTo>
                      <a:pt x="4076" y="606"/>
                    </a:lnTo>
                    <a:lnTo>
                      <a:pt x="4077" y="649"/>
                    </a:lnTo>
                    <a:lnTo>
                      <a:pt x="4077" y="658"/>
                    </a:lnTo>
                    <a:lnTo>
                      <a:pt x="4078" y="688"/>
                    </a:lnTo>
                    <a:lnTo>
                      <a:pt x="4078" y="693"/>
                    </a:lnTo>
                    <a:lnTo>
                      <a:pt x="4079" y="701"/>
                    </a:lnTo>
                    <a:lnTo>
                      <a:pt x="4079" y="700"/>
                    </a:lnTo>
                    <a:lnTo>
                      <a:pt x="4080" y="682"/>
                    </a:lnTo>
                    <a:lnTo>
                      <a:pt x="4080" y="674"/>
                    </a:lnTo>
                    <a:lnTo>
                      <a:pt x="4081" y="629"/>
                    </a:lnTo>
                    <a:lnTo>
                      <a:pt x="4081" y="614"/>
                    </a:lnTo>
                    <a:lnTo>
                      <a:pt x="4082" y="544"/>
                    </a:lnTo>
                    <a:lnTo>
                      <a:pt x="4082" y="524"/>
                    </a:lnTo>
                    <a:lnTo>
                      <a:pt x="4083" y="436"/>
                    </a:lnTo>
                    <a:lnTo>
                      <a:pt x="4083" y="413"/>
                    </a:lnTo>
                    <a:lnTo>
                      <a:pt x="4084" y="295"/>
                    </a:lnTo>
                    <a:lnTo>
                      <a:pt x="4084" y="271"/>
                    </a:lnTo>
                    <a:lnTo>
                      <a:pt x="4085" y="183"/>
                    </a:lnTo>
                    <a:lnTo>
                      <a:pt x="4085" y="163"/>
                    </a:lnTo>
                    <a:lnTo>
                      <a:pt x="4086" y="93"/>
                    </a:lnTo>
                    <a:lnTo>
                      <a:pt x="4086" y="79"/>
                    </a:lnTo>
                    <a:lnTo>
                      <a:pt x="4087" y="37"/>
                    </a:lnTo>
                    <a:lnTo>
                      <a:pt x="4087" y="31"/>
                    </a:lnTo>
                    <a:lnTo>
                      <a:pt x="4088" y="23"/>
                    </a:lnTo>
                    <a:lnTo>
                      <a:pt x="4088" y="24"/>
                    </a:lnTo>
                    <a:lnTo>
                      <a:pt x="4088" y="27"/>
                    </a:lnTo>
                    <a:lnTo>
                      <a:pt x="4089" y="58"/>
                    </a:lnTo>
                    <a:lnTo>
                      <a:pt x="4089" y="70"/>
                    </a:lnTo>
                    <a:lnTo>
                      <a:pt x="4090" y="136"/>
                    </a:lnTo>
                    <a:lnTo>
                      <a:pt x="4090" y="156"/>
                    </a:lnTo>
                    <a:lnTo>
                      <a:pt x="4091" y="250"/>
                    </a:lnTo>
                    <a:lnTo>
                      <a:pt x="4091" y="277"/>
                    </a:lnTo>
                    <a:lnTo>
                      <a:pt x="4092" y="390"/>
                    </a:lnTo>
                    <a:lnTo>
                      <a:pt x="4092" y="419"/>
                    </a:lnTo>
                    <a:lnTo>
                      <a:pt x="4093" y="538"/>
                    </a:lnTo>
                    <a:lnTo>
                      <a:pt x="4093" y="568"/>
                    </a:lnTo>
                    <a:lnTo>
                      <a:pt x="4094" y="680"/>
                    </a:lnTo>
                    <a:lnTo>
                      <a:pt x="4094" y="707"/>
                    </a:lnTo>
                    <a:lnTo>
                      <a:pt x="4095" y="801"/>
                    </a:lnTo>
                    <a:lnTo>
                      <a:pt x="4095" y="822"/>
                    </a:lnTo>
                    <a:lnTo>
                      <a:pt x="4096" y="903"/>
                    </a:lnTo>
                    <a:lnTo>
                      <a:pt x="4096" y="914"/>
                    </a:lnTo>
                    <a:lnTo>
                      <a:pt x="4097" y="942"/>
                    </a:lnTo>
                    <a:lnTo>
                      <a:pt x="4097" y="945"/>
                    </a:lnTo>
                    <a:lnTo>
                      <a:pt x="4098" y="947"/>
                    </a:lnTo>
                    <a:lnTo>
                      <a:pt x="4098" y="941"/>
                    </a:lnTo>
                    <a:lnTo>
                      <a:pt x="4098" y="936"/>
                    </a:lnTo>
                    <a:lnTo>
                      <a:pt x="4099" y="903"/>
                    </a:lnTo>
                    <a:lnTo>
                      <a:pt x="4099" y="891"/>
                    </a:lnTo>
                    <a:lnTo>
                      <a:pt x="4100" y="837"/>
                    </a:lnTo>
                    <a:lnTo>
                      <a:pt x="4100" y="822"/>
                    </a:lnTo>
                    <a:lnTo>
                      <a:pt x="4101" y="757"/>
                    </a:lnTo>
                    <a:lnTo>
                      <a:pt x="4101" y="741"/>
                    </a:lnTo>
                    <a:lnTo>
                      <a:pt x="4102" y="677"/>
                    </a:lnTo>
                    <a:lnTo>
                      <a:pt x="4102" y="662"/>
                    </a:lnTo>
                    <a:lnTo>
                      <a:pt x="4103" y="609"/>
                    </a:lnTo>
                    <a:lnTo>
                      <a:pt x="4103" y="598"/>
                    </a:lnTo>
                    <a:lnTo>
                      <a:pt x="4104" y="564"/>
                    </a:lnTo>
                    <a:lnTo>
                      <a:pt x="4104" y="558"/>
                    </a:lnTo>
                    <a:lnTo>
                      <a:pt x="4105" y="548"/>
                    </a:lnTo>
                    <a:lnTo>
                      <a:pt x="4105" y="549"/>
                    </a:lnTo>
                    <a:lnTo>
                      <a:pt x="4106" y="563"/>
                    </a:lnTo>
                    <a:lnTo>
                      <a:pt x="4107" y="570"/>
                    </a:lnTo>
                    <a:lnTo>
                      <a:pt x="4107" y="605"/>
                    </a:lnTo>
                    <a:lnTo>
                      <a:pt x="4107" y="617"/>
                    </a:lnTo>
                    <a:lnTo>
                      <a:pt x="4108" y="679"/>
                    </a:lnTo>
                    <a:lnTo>
                      <a:pt x="4109" y="693"/>
                    </a:lnTo>
                    <a:lnTo>
                      <a:pt x="4109" y="746"/>
                    </a:lnTo>
                    <a:lnTo>
                      <a:pt x="4110" y="759"/>
                    </a:lnTo>
                    <a:lnTo>
                      <a:pt x="4110" y="803"/>
                    </a:lnTo>
                    <a:lnTo>
                      <a:pt x="4111" y="812"/>
                    </a:lnTo>
                    <a:lnTo>
                      <a:pt x="4111" y="838"/>
                    </a:lnTo>
                    <a:lnTo>
                      <a:pt x="4112" y="841"/>
                    </a:lnTo>
                    <a:lnTo>
                      <a:pt x="4112" y="844"/>
                    </a:lnTo>
                    <a:lnTo>
                      <a:pt x="4112" y="841"/>
                    </a:lnTo>
                    <a:lnTo>
                      <a:pt x="4113" y="837"/>
                    </a:lnTo>
                    <a:lnTo>
                      <a:pt x="4113" y="806"/>
                    </a:lnTo>
                    <a:lnTo>
                      <a:pt x="4114" y="795"/>
                    </a:lnTo>
                    <a:lnTo>
                      <a:pt x="4114" y="733"/>
                    </a:lnTo>
                    <a:lnTo>
                      <a:pt x="4115" y="714"/>
                    </a:lnTo>
                    <a:lnTo>
                      <a:pt x="4115" y="627"/>
                    </a:lnTo>
                    <a:lnTo>
                      <a:pt x="4116" y="602"/>
                    </a:lnTo>
                    <a:lnTo>
                      <a:pt x="4116" y="498"/>
                    </a:lnTo>
                    <a:lnTo>
                      <a:pt x="4117" y="470"/>
                    </a:lnTo>
                    <a:lnTo>
                      <a:pt x="4117" y="359"/>
                    </a:lnTo>
                    <a:lnTo>
                      <a:pt x="4118" y="331"/>
                    </a:lnTo>
                    <a:lnTo>
                      <a:pt x="4118" y="226"/>
                    </a:lnTo>
                    <a:lnTo>
                      <a:pt x="4119" y="201"/>
                    </a:lnTo>
                    <a:lnTo>
                      <a:pt x="4119" y="95"/>
                    </a:lnTo>
                    <a:lnTo>
                      <a:pt x="4120" y="78"/>
                    </a:lnTo>
                    <a:lnTo>
                      <a:pt x="4120" y="25"/>
                    </a:lnTo>
                    <a:lnTo>
                      <a:pt x="4121" y="17"/>
                    </a:lnTo>
                    <a:lnTo>
                      <a:pt x="4121" y="0"/>
                    </a:lnTo>
                    <a:lnTo>
                      <a:pt x="4122" y="1"/>
                    </a:lnTo>
                    <a:lnTo>
                      <a:pt x="4122" y="22"/>
                    </a:lnTo>
                    <a:lnTo>
                      <a:pt x="4123" y="32"/>
                    </a:lnTo>
                    <a:lnTo>
                      <a:pt x="4123" y="89"/>
                    </a:lnTo>
                    <a:lnTo>
                      <a:pt x="4124" y="107"/>
                    </a:lnTo>
                    <a:lnTo>
                      <a:pt x="4124" y="191"/>
                    </a:lnTo>
                    <a:lnTo>
                      <a:pt x="4125" y="215"/>
                    </a:lnTo>
                    <a:lnTo>
                      <a:pt x="4125" y="317"/>
                    </a:lnTo>
                    <a:lnTo>
                      <a:pt x="4126" y="344"/>
                    </a:lnTo>
                    <a:lnTo>
                      <a:pt x="4126" y="451"/>
                    </a:lnTo>
                    <a:lnTo>
                      <a:pt x="4127" y="478"/>
                    </a:lnTo>
                    <a:lnTo>
                      <a:pt x="4127" y="579"/>
                    </a:lnTo>
                    <a:lnTo>
                      <a:pt x="4128" y="603"/>
                    </a:lnTo>
                    <a:lnTo>
                      <a:pt x="4128" y="686"/>
                    </a:lnTo>
                    <a:lnTo>
                      <a:pt x="4129" y="705"/>
                    </a:lnTo>
                    <a:lnTo>
                      <a:pt x="4129" y="763"/>
                    </a:lnTo>
                    <a:lnTo>
                      <a:pt x="4130" y="774"/>
                    </a:lnTo>
                    <a:lnTo>
                      <a:pt x="4130" y="802"/>
                    </a:lnTo>
                    <a:lnTo>
                      <a:pt x="4131" y="806"/>
                    </a:lnTo>
                    <a:lnTo>
                      <a:pt x="4131" y="808"/>
                    </a:lnTo>
                    <a:lnTo>
                      <a:pt x="4131" y="801"/>
                    </a:lnTo>
                    <a:lnTo>
                      <a:pt x="4132" y="796"/>
                    </a:lnTo>
                    <a:lnTo>
                      <a:pt x="4132" y="766"/>
                    </a:lnTo>
                    <a:lnTo>
                      <a:pt x="4133" y="756"/>
                    </a:lnTo>
                    <a:lnTo>
                      <a:pt x="4133" y="710"/>
                    </a:lnTo>
                    <a:lnTo>
                      <a:pt x="4134" y="698"/>
                    </a:lnTo>
                    <a:lnTo>
                      <a:pt x="4135" y="647"/>
                    </a:lnTo>
                    <a:lnTo>
                      <a:pt x="4135" y="635"/>
                    </a:lnTo>
                    <a:lnTo>
                      <a:pt x="4136" y="590"/>
                    </a:lnTo>
                    <a:lnTo>
                      <a:pt x="4136" y="580"/>
                    </a:lnTo>
                    <a:lnTo>
                      <a:pt x="4137" y="550"/>
                    </a:lnTo>
                    <a:lnTo>
                      <a:pt x="4137" y="545"/>
                    </a:lnTo>
                    <a:lnTo>
                      <a:pt x="4138" y="536"/>
                    </a:lnTo>
                    <a:lnTo>
                      <a:pt x="4138" y="537"/>
                    </a:lnTo>
                    <a:lnTo>
                      <a:pt x="4139" y="554"/>
                    </a:lnTo>
                    <a:lnTo>
                      <a:pt x="4139" y="561"/>
                    </a:lnTo>
                    <a:lnTo>
                      <a:pt x="4140" y="602"/>
                    </a:lnTo>
                    <a:lnTo>
                      <a:pt x="4140" y="614"/>
                    </a:lnTo>
                    <a:lnTo>
                      <a:pt x="4141" y="673"/>
                    </a:lnTo>
                    <a:lnTo>
                      <a:pt x="4141" y="690"/>
                    </a:lnTo>
                    <a:lnTo>
                      <a:pt x="4142" y="759"/>
                    </a:lnTo>
                    <a:lnTo>
                      <a:pt x="4142" y="777"/>
                    </a:lnTo>
                    <a:lnTo>
                      <a:pt x="4143" y="845"/>
                    </a:lnTo>
                    <a:lnTo>
                      <a:pt x="4143" y="861"/>
                    </a:lnTo>
                    <a:lnTo>
                      <a:pt x="4144" y="930"/>
                    </a:lnTo>
                    <a:lnTo>
                      <a:pt x="4144" y="941"/>
                    </a:lnTo>
                    <a:lnTo>
                      <a:pt x="4145" y="971"/>
                    </a:lnTo>
                    <a:lnTo>
                      <a:pt x="4145" y="974"/>
                    </a:lnTo>
                    <a:lnTo>
                      <a:pt x="4145" y="977"/>
                    </a:lnTo>
                    <a:lnTo>
                      <a:pt x="4146" y="973"/>
                    </a:lnTo>
                    <a:lnTo>
                      <a:pt x="4146" y="968"/>
                    </a:lnTo>
                    <a:lnTo>
                      <a:pt x="4147" y="933"/>
                    </a:lnTo>
                    <a:lnTo>
                      <a:pt x="4147" y="920"/>
                    </a:lnTo>
                    <a:lnTo>
                      <a:pt x="4148" y="851"/>
                    </a:lnTo>
                    <a:lnTo>
                      <a:pt x="4148" y="830"/>
                    </a:lnTo>
                    <a:lnTo>
                      <a:pt x="4149" y="734"/>
                    </a:lnTo>
                    <a:lnTo>
                      <a:pt x="4149" y="708"/>
                    </a:lnTo>
                    <a:lnTo>
                      <a:pt x="4150" y="594"/>
                    </a:lnTo>
                    <a:lnTo>
                      <a:pt x="4150" y="563"/>
                    </a:lnTo>
                    <a:lnTo>
                      <a:pt x="4151" y="443"/>
                    </a:lnTo>
                    <a:lnTo>
                      <a:pt x="4151" y="413"/>
                    </a:lnTo>
                    <a:lnTo>
                      <a:pt x="4152" y="299"/>
                    </a:lnTo>
                    <a:lnTo>
                      <a:pt x="4152" y="272"/>
                    </a:lnTo>
                    <a:lnTo>
                      <a:pt x="4153" y="177"/>
                    </a:lnTo>
                    <a:lnTo>
                      <a:pt x="4153" y="156"/>
                    </a:lnTo>
                    <a:lnTo>
                      <a:pt x="4154" y="89"/>
                    </a:lnTo>
                    <a:lnTo>
                      <a:pt x="4154" y="76"/>
                    </a:lnTo>
                    <a:lnTo>
                      <a:pt x="4155" y="44"/>
                    </a:lnTo>
                    <a:lnTo>
                      <a:pt x="4155" y="40"/>
                    </a:lnTo>
                    <a:lnTo>
                      <a:pt x="4155" y="39"/>
                    </a:lnTo>
                    <a:lnTo>
                      <a:pt x="4156" y="50"/>
                    </a:lnTo>
                    <a:lnTo>
                      <a:pt x="4156" y="58"/>
                    </a:lnTo>
                    <a:lnTo>
                      <a:pt x="4157" y="103"/>
                    </a:lnTo>
                    <a:lnTo>
                      <a:pt x="4157" y="117"/>
                    </a:lnTo>
                    <a:lnTo>
                      <a:pt x="4158" y="188"/>
                    </a:lnTo>
                    <a:lnTo>
                      <a:pt x="4158" y="208"/>
                    </a:lnTo>
                    <a:lnTo>
                      <a:pt x="4159" y="295"/>
                    </a:lnTo>
                    <a:lnTo>
                      <a:pt x="4159" y="317"/>
                    </a:lnTo>
                    <a:lnTo>
                      <a:pt x="4160" y="407"/>
                    </a:lnTo>
                    <a:lnTo>
                      <a:pt x="4160" y="429"/>
                    </a:lnTo>
                    <a:lnTo>
                      <a:pt x="4161" y="511"/>
                    </a:lnTo>
                    <a:lnTo>
                      <a:pt x="4161" y="530"/>
                    </a:lnTo>
                    <a:lnTo>
                      <a:pt x="4162" y="595"/>
                    </a:lnTo>
                    <a:lnTo>
                      <a:pt x="4162" y="608"/>
                    </a:lnTo>
                    <a:lnTo>
                      <a:pt x="4163" y="648"/>
                    </a:lnTo>
                    <a:lnTo>
                      <a:pt x="4163" y="655"/>
                    </a:lnTo>
                    <a:lnTo>
                      <a:pt x="4164" y="669"/>
                    </a:lnTo>
                    <a:lnTo>
                      <a:pt x="4164" y="669"/>
                    </a:lnTo>
                    <a:lnTo>
                      <a:pt x="4165" y="657"/>
                    </a:lnTo>
                    <a:lnTo>
                      <a:pt x="4165" y="651"/>
                    </a:lnTo>
                    <a:lnTo>
                      <a:pt x="4166" y="619"/>
                    </a:lnTo>
                    <a:lnTo>
                      <a:pt x="4166" y="609"/>
                    </a:lnTo>
                    <a:lnTo>
                      <a:pt x="4167" y="566"/>
                    </a:lnTo>
                    <a:lnTo>
                      <a:pt x="4167" y="555"/>
                    </a:lnTo>
                    <a:lnTo>
                      <a:pt x="4168" y="501"/>
                    </a:lnTo>
                    <a:lnTo>
                      <a:pt x="4168" y="491"/>
                    </a:lnTo>
                    <a:lnTo>
                      <a:pt x="4169" y="459"/>
                    </a:lnTo>
                    <a:lnTo>
                      <a:pt x="4169" y="453"/>
                    </a:lnTo>
                    <a:lnTo>
                      <a:pt x="4170" y="441"/>
                    </a:lnTo>
                    <a:lnTo>
                      <a:pt x="4170" y="441"/>
                    </a:lnTo>
                    <a:lnTo>
                      <a:pt x="4171" y="455"/>
                    </a:lnTo>
                    <a:lnTo>
                      <a:pt x="4171" y="462"/>
                    </a:lnTo>
                    <a:lnTo>
                      <a:pt x="4172" y="502"/>
                    </a:lnTo>
                    <a:lnTo>
                      <a:pt x="4172" y="516"/>
                    </a:lnTo>
                    <a:lnTo>
                      <a:pt x="4173" y="580"/>
                    </a:lnTo>
                    <a:lnTo>
                      <a:pt x="4173" y="599"/>
                    </a:lnTo>
                    <a:lnTo>
                      <a:pt x="4174" y="681"/>
                    </a:lnTo>
                    <a:lnTo>
                      <a:pt x="4174" y="703"/>
                    </a:lnTo>
                    <a:lnTo>
                      <a:pt x="4175" y="793"/>
                    </a:lnTo>
                    <a:lnTo>
                      <a:pt x="4175" y="815"/>
                    </a:lnTo>
                    <a:lnTo>
                      <a:pt x="4176" y="902"/>
                    </a:lnTo>
                    <a:lnTo>
                      <a:pt x="4176" y="922"/>
                    </a:lnTo>
                    <a:lnTo>
                      <a:pt x="4177" y="992"/>
                    </a:lnTo>
                    <a:lnTo>
                      <a:pt x="4177" y="1007"/>
                    </a:lnTo>
                    <a:lnTo>
                      <a:pt x="4178" y="1052"/>
                    </a:lnTo>
                    <a:lnTo>
                      <a:pt x="4178" y="1060"/>
                    </a:lnTo>
                    <a:lnTo>
                      <a:pt x="4179" y="1071"/>
                    </a:lnTo>
                    <a:lnTo>
                      <a:pt x="4179" y="1069"/>
                    </a:lnTo>
                    <a:lnTo>
                      <a:pt x="4179" y="1066"/>
                    </a:lnTo>
                    <a:lnTo>
                      <a:pt x="4180" y="1034"/>
                    </a:lnTo>
                    <a:lnTo>
                      <a:pt x="4180" y="1021"/>
                    </a:lnTo>
                    <a:lnTo>
                      <a:pt x="4181" y="954"/>
                    </a:lnTo>
                    <a:lnTo>
                      <a:pt x="4181" y="933"/>
                    </a:lnTo>
                    <a:lnTo>
                      <a:pt x="4182" y="838"/>
                    </a:lnTo>
                    <a:lnTo>
                      <a:pt x="4182" y="811"/>
                    </a:lnTo>
                    <a:lnTo>
                      <a:pt x="4183" y="697"/>
                    </a:lnTo>
                    <a:lnTo>
                      <a:pt x="4183" y="667"/>
                    </a:lnTo>
                    <a:lnTo>
                      <a:pt x="4184" y="547"/>
                    </a:lnTo>
                    <a:lnTo>
                      <a:pt x="4184" y="517"/>
                    </a:lnTo>
                    <a:lnTo>
                      <a:pt x="4185" y="402"/>
                    </a:lnTo>
                    <a:lnTo>
                      <a:pt x="4185" y="376"/>
                    </a:lnTo>
                    <a:lnTo>
                      <a:pt x="4186" y="280"/>
                    </a:lnTo>
                    <a:lnTo>
                      <a:pt x="4186" y="259"/>
                    </a:lnTo>
                    <a:lnTo>
                      <a:pt x="4187" y="190"/>
                    </a:lnTo>
                    <a:lnTo>
                      <a:pt x="4187" y="177"/>
                    </a:lnTo>
                    <a:lnTo>
                      <a:pt x="4188" y="142"/>
                    </a:lnTo>
                    <a:lnTo>
                      <a:pt x="4188" y="137"/>
                    </a:lnTo>
                    <a:lnTo>
                      <a:pt x="4188" y="133"/>
                    </a:lnTo>
                    <a:lnTo>
                      <a:pt x="4189" y="136"/>
                    </a:lnTo>
                    <a:lnTo>
                      <a:pt x="4189" y="139"/>
                    </a:lnTo>
                    <a:lnTo>
                      <a:pt x="4190" y="169"/>
                    </a:lnTo>
                    <a:lnTo>
                      <a:pt x="4190" y="180"/>
                    </a:lnTo>
                    <a:lnTo>
                      <a:pt x="4191" y="249"/>
                    </a:lnTo>
                    <a:lnTo>
                      <a:pt x="4191" y="265"/>
                    </a:lnTo>
                    <a:lnTo>
                      <a:pt x="4192" y="333"/>
                    </a:lnTo>
                    <a:lnTo>
                      <a:pt x="4192" y="351"/>
                    </a:lnTo>
                    <a:lnTo>
                      <a:pt x="4193" y="420"/>
                    </a:lnTo>
                    <a:lnTo>
                      <a:pt x="4193" y="437"/>
                    </a:lnTo>
                    <a:lnTo>
                      <a:pt x="4194" y="496"/>
                    </a:lnTo>
                    <a:lnTo>
                      <a:pt x="4194" y="508"/>
                    </a:lnTo>
                    <a:lnTo>
                      <a:pt x="4195" y="549"/>
                    </a:lnTo>
                    <a:lnTo>
                      <a:pt x="4195" y="556"/>
                    </a:lnTo>
                    <a:lnTo>
                      <a:pt x="4196" y="573"/>
                    </a:lnTo>
                    <a:lnTo>
                      <a:pt x="4196" y="574"/>
                    </a:lnTo>
                    <a:lnTo>
                      <a:pt x="4197" y="565"/>
                    </a:lnTo>
                    <a:lnTo>
                      <a:pt x="4197" y="560"/>
                    </a:lnTo>
                    <a:lnTo>
                      <a:pt x="4198" y="530"/>
                    </a:lnTo>
                    <a:lnTo>
                      <a:pt x="4198" y="520"/>
                    </a:lnTo>
                    <a:lnTo>
                      <a:pt x="4199" y="475"/>
                    </a:lnTo>
                    <a:lnTo>
                      <a:pt x="4199" y="463"/>
                    </a:lnTo>
                    <a:lnTo>
                      <a:pt x="4200" y="412"/>
                    </a:lnTo>
                    <a:lnTo>
                      <a:pt x="4200" y="400"/>
                    </a:lnTo>
                    <a:lnTo>
                      <a:pt x="4201" y="354"/>
                    </a:lnTo>
                    <a:lnTo>
                      <a:pt x="4201" y="344"/>
                    </a:lnTo>
                    <a:lnTo>
                      <a:pt x="4202" y="314"/>
                    </a:lnTo>
                    <a:lnTo>
                      <a:pt x="4202" y="309"/>
                    </a:lnTo>
                    <a:lnTo>
                      <a:pt x="4203" y="302"/>
                    </a:lnTo>
                    <a:lnTo>
                      <a:pt x="4203" y="304"/>
                    </a:lnTo>
                    <a:lnTo>
                      <a:pt x="4203" y="308"/>
                    </a:lnTo>
                    <a:lnTo>
                      <a:pt x="4204" y="336"/>
                    </a:lnTo>
                    <a:lnTo>
                      <a:pt x="4204" y="347"/>
                    </a:lnTo>
                    <a:lnTo>
                      <a:pt x="4205" y="405"/>
                    </a:lnTo>
                    <a:lnTo>
                      <a:pt x="4205" y="423"/>
                    </a:lnTo>
                    <a:lnTo>
                      <a:pt x="4206" y="507"/>
                    </a:lnTo>
                    <a:lnTo>
                      <a:pt x="4206" y="531"/>
                    </a:lnTo>
                    <a:lnTo>
                      <a:pt x="4207" y="632"/>
                    </a:lnTo>
                    <a:lnTo>
                      <a:pt x="4207" y="658"/>
                    </a:lnTo>
                    <a:lnTo>
                      <a:pt x="4208" y="766"/>
                    </a:lnTo>
                    <a:lnTo>
                      <a:pt x="4208" y="793"/>
                    </a:lnTo>
                    <a:lnTo>
                      <a:pt x="4209" y="895"/>
                    </a:lnTo>
                    <a:lnTo>
                      <a:pt x="4209" y="919"/>
                    </a:lnTo>
                    <a:lnTo>
                      <a:pt x="4210" y="1004"/>
                    </a:lnTo>
                    <a:lnTo>
                      <a:pt x="4210" y="1021"/>
                    </a:lnTo>
                    <a:lnTo>
                      <a:pt x="4211" y="1078"/>
                    </a:lnTo>
                    <a:lnTo>
                      <a:pt x="4211" y="1088"/>
                    </a:lnTo>
                    <a:lnTo>
                      <a:pt x="4212" y="1109"/>
                    </a:lnTo>
                    <a:lnTo>
                      <a:pt x="4212" y="1110"/>
                    </a:lnTo>
                    <a:lnTo>
                      <a:pt x="4213" y="1093"/>
                    </a:lnTo>
                    <a:lnTo>
                      <a:pt x="4213" y="1085"/>
                    </a:lnTo>
                    <a:lnTo>
                      <a:pt x="4214" y="1032"/>
                    </a:lnTo>
                    <a:lnTo>
                      <a:pt x="4214" y="1015"/>
                    </a:lnTo>
                    <a:lnTo>
                      <a:pt x="4215" y="909"/>
                    </a:lnTo>
                    <a:lnTo>
                      <a:pt x="4215" y="884"/>
                    </a:lnTo>
                    <a:lnTo>
                      <a:pt x="4216" y="779"/>
                    </a:lnTo>
                    <a:lnTo>
                      <a:pt x="4216" y="751"/>
                    </a:lnTo>
                    <a:lnTo>
                      <a:pt x="4217" y="640"/>
                    </a:lnTo>
                    <a:lnTo>
                      <a:pt x="4217" y="612"/>
                    </a:lnTo>
                    <a:lnTo>
                      <a:pt x="4218" y="507"/>
                    </a:lnTo>
                    <a:lnTo>
                      <a:pt x="4218" y="483"/>
                    </a:lnTo>
                    <a:lnTo>
                      <a:pt x="4219" y="396"/>
                    </a:lnTo>
                    <a:lnTo>
                      <a:pt x="4220" y="377"/>
                    </a:lnTo>
                    <a:lnTo>
                      <a:pt x="4220" y="316"/>
                    </a:lnTo>
                    <a:lnTo>
                      <a:pt x="4221" y="304"/>
                    </a:lnTo>
                    <a:lnTo>
                      <a:pt x="4221" y="273"/>
                    </a:lnTo>
                    <a:lnTo>
                      <a:pt x="4222" y="269"/>
                    </a:lnTo>
                    <a:lnTo>
                      <a:pt x="4222" y="266"/>
                    </a:lnTo>
                    <a:lnTo>
                      <a:pt x="4222" y="269"/>
                    </a:lnTo>
                    <a:lnTo>
                      <a:pt x="4223" y="272"/>
                    </a:lnTo>
                    <a:lnTo>
                      <a:pt x="4223" y="298"/>
                    </a:lnTo>
                    <a:lnTo>
                      <a:pt x="4224" y="307"/>
                    </a:lnTo>
                    <a:lnTo>
                      <a:pt x="4224" y="351"/>
                    </a:lnTo>
                    <a:lnTo>
                      <a:pt x="4225" y="364"/>
                    </a:lnTo>
                    <a:lnTo>
                      <a:pt x="4225" y="417"/>
                    </a:lnTo>
                    <a:lnTo>
                      <a:pt x="4226" y="431"/>
                    </a:lnTo>
                    <a:lnTo>
                      <a:pt x="4226" y="494"/>
                    </a:lnTo>
                    <a:lnTo>
                      <a:pt x="4227" y="505"/>
                    </a:lnTo>
                    <a:lnTo>
                      <a:pt x="4227" y="540"/>
                    </a:lnTo>
                    <a:lnTo>
                      <a:pt x="4228" y="547"/>
                    </a:lnTo>
                    <a:lnTo>
                      <a:pt x="4228" y="561"/>
                    </a:lnTo>
                    <a:lnTo>
                      <a:pt x="4229" y="562"/>
                    </a:lnTo>
                    <a:lnTo>
                      <a:pt x="4229" y="552"/>
                    </a:lnTo>
                    <a:lnTo>
                      <a:pt x="4230" y="546"/>
                    </a:lnTo>
                    <a:lnTo>
                      <a:pt x="4230" y="512"/>
                    </a:lnTo>
                    <a:lnTo>
                      <a:pt x="4231" y="501"/>
                    </a:lnTo>
                    <a:lnTo>
                      <a:pt x="4231" y="448"/>
                    </a:lnTo>
                    <a:lnTo>
                      <a:pt x="4232" y="433"/>
                    </a:lnTo>
                    <a:lnTo>
                      <a:pt x="4232" y="369"/>
                    </a:lnTo>
                    <a:lnTo>
                      <a:pt x="4233" y="353"/>
                    </a:lnTo>
                    <a:lnTo>
                      <a:pt x="4233" y="288"/>
                    </a:lnTo>
                    <a:lnTo>
                      <a:pt x="4234" y="273"/>
                    </a:lnTo>
                    <a:lnTo>
                      <a:pt x="4234" y="219"/>
                    </a:lnTo>
                    <a:lnTo>
                      <a:pt x="4235" y="207"/>
                    </a:lnTo>
                    <a:lnTo>
                      <a:pt x="4235" y="174"/>
                    </a:lnTo>
                    <a:lnTo>
                      <a:pt x="4236" y="169"/>
                    </a:lnTo>
                    <a:lnTo>
                      <a:pt x="4236" y="164"/>
                    </a:lnTo>
                    <a:lnTo>
                      <a:pt x="4236" y="165"/>
                    </a:lnTo>
                    <a:lnTo>
                      <a:pt x="4237" y="168"/>
                    </a:lnTo>
                    <a:lnTo>
                      <a:pt x="4237" y="196"/>
                    </a:lnTo>
                    <a:lnTo>
                      <a:pt x="4238" y="207"/>
                    </a:lnTo>
                    <a:lnTo>
                      <a:pt x="4238" y="288"/>
                    </a:lnTo>
                    <a:lnTo>
                      <a:pt x="4239" y="309"/>
                    </a:lnTo>
                    <a:lnTo>
                      <a:pt x="4239" y="403"/>
                    </a:lnTo>
                    <a:lnTo>
                      <a:pt x="4240" y="430"/>
                    </a:lnTo>
                    <a:lnTo>
                      <a:pt x="4240" y="543"/>
                    </a:lnTo>
                    <a:lnTo>
                      <a:pt x="4241" y="572"/>
                    </a:lnTo>
                    <a:lnTo>
                      <a:pt x="4241" y="691"/>
                    </a:lnTo>
                    <a:lnTo>
                      <a:pt x="4242" y="721"/>
                    </a:lnTo>
                    <a:lnTo>
                      <a:pt x="4242" y="833"/>
                    </a:lnTo>
                    <a:lnTo>
                      <a:pt x="4243" y="860"/>
                    </a:lnTo>
                    <a:lnTo>
                      <a:pt x="4243" y="954"/>
                    </a:lnTo>
                    <a:lnTo>
                      <a:pt x="4244" y="974"/>
                    </a:lnTo>
                    <a:lnTo>
                      <a:pt x="4244" y="1040"/>
                    </a:lnTo>
                    <a:lnTo>
                      <a:pt x="4245" y="1052"/>
                    </a:lnTo>
                    <a:lnTo>
                      <a:pt x="4245" y="1083"/>
                    </a:lnTo>
                    <a:lnTo>
                      <a:pt x="4246" y="1086"/>
                    </a:lnTo>
                    <a:lnTo>
                      <a:pt x="4246" y="1087"/>
                    </a:lnTo>
                    <a:lnTo>
                      <a:pt x="4246" y="1079"/>
                    </a:lnTo>
                    <a:lnTo>
                      <a:pt x="4247" y="1073"/>
                    </a:lnTo>
                    <a:lnTo>
                      <a:pt x="4248" y="1031"/>
                    </a:lnTo>
                    <a:lnTo>
                      <a:pt x="4248" y="1017"/>
                    </a:lnTo>
                    <a:lnTo>
                      <a:pt x="4249" y="947"/>
                    </a:lnTo>
                    <a:lnTo>
                      <a:pt x="4249" y="927"/>
                    </a:lnTo>
                    <a:lnTo>
                      <a:pt x="4250" y="839"/>
                    </a:lnTo>
                    <a:lnTo>
                      <a:pt x="4250" y="815"/>
                    </a:lnTo>
                    <a:lnTo>
                      <a:pt x="4251" y="697"/>
                    </a:lnTo>
                    <a:lnTo>
                      <a:pt x="4251" y="674"/>
                    </a:lnTo>
                    <a:lnTo>
                      <a:pt x="4252" y="586"/>
                    </a:lnTo>
                    <a:lnTo>
                      <a:pt x="4252" y="566"/>
                    </a:lnTo>
                    <a:lnTo>
                      <a:pt x="4253" y="496"/>
                    </a:lnTo>
                    <a:lnTo>
                      <a:pt x="4253" y="481"/>
                    </a:lnTo>
                    <a:lnTo>
                      <a:pt x="4254" y="436"/>
                    </a:lnTo>
                    <a:lnTo>
                      <a:pt x="4254" y="428"/>
                    </a:lnTo>
                    <a:lnTo>
                      <a:pt x="4255" y="410"/>
                    </a:lnTo>
                    <a:lnTo>
                      <a:pt x="4255" y="409"/>
                    </a:lnTo>
                    <a:lnTo>
                      <a:pt x="4256" y="417"/>
                    </a:lnTo>
                    <a:lnTo>
                      <a:pt x="4256" y="422"/>
                    </a:lnTo>
                    <a:lnTo>
                      <a:pt x="4257" y="452"/>
                    </a:lnTo>
                    <a:lnTo>
                      <a:pt x="4257" y="461"/>
                    </a:lnTo>
                    <a:lnTo>
                      <a:pt x="4258" y="504"/>
                    </a:lnTo>
                    <a:lnTo>
                      <a:pt x="4258" y="515"/>
                    </a:lnTo>
                    <a:lnTo>
                      <a:pt x="4259" y="560"/>
                    </a:lnTo>
                    <a:lnTo>
                      <a:pt x="4259" y="571"/>
                    </a:lnTo>
                    <a:lnTo>
                      <a:pt x="4260" y="608"/>
                    </a:lnTo>
                    <a:lnTo>
                      <a:pt x="4260" y="616"/>
                    </a:lnTo>
                    <a:lnTo>
                      <a:pt x="4261" y="636"/>
                    </a:lnTo>
                    <a:lnTo>
                      <a:pt x="4261" y="638"/>
                    </a:lnTo>
                    <a:lnTo>
                      <a:pt x="4261" y="639"/>
                    </a:lnTo>
                    <a:lnTo>
                      <a:pt x="4262" y="634"/>
                    </a:lnTo>
                    <a:lnTo>
                      <a:pt x="4262" y="630"/>
                    </a:lnTo>
                    <a:lnTo>
                      <a:pt x="4263" y="590"/>
                    </a:lnTo>
                    <a:lnTo>
                      <a:pt x="4263" y="578"/>
                    </a:lnTo>
                    <a:lnTo>
                      <a:pt x="4264" y="519"/>
                    </a:lnTo>
                    <a:lnTo>
                      <a:pt x="4264" y="502"/>
                    </a:lnTo>
                    <a:lnTo>
                      <a:pt x="4265" y="425"/>
                    </a:lnTo>
                    <a:lnTo>
                      <a:pt x="4265" y="405"/>
                    </a:lnTo>
                    <a:lnTo>
                      <a:pt x="4266" y="320"/>
                    </a:lnTo>
                    <a:lnTo>
                      <a:pt x="4266" y="298"/>
                    </a:lnTo>
                    <a:lnTo>
                      <a:pt x="4267" y="217"/>
                    </a:lnTo>
                    <a:lnTo>
                      <a:pt x="4267" y="197"/>
                    </a:lnTo>
                    <a:lnTo>
                      <a:pt x="4268" y="130"/>
                    </a:lnTo>
                    <a:lnTo>
                      <a:pt x="4268" y="116"/>
                    </a:lnTo>
                    <a:lnTo>
                      <a:pt x="4269" y="74"/>
                    </a:lnTo>
                    <a:lnTo>
                      <a:pt x="4269" y="68"/>
                    </a:lnTo>
                    <a:lnTo>
                      <a:pt x="4269" y="58"/>
                    </a:lnTo>
                    <a:lnTo>
                      <a:pt x="4270" y="58"/>
                    </a:lnTo>
                    <a:lnTo>
                      <a:pt x="4270" y="60"/>
                    </a:lnTo>
                    <a:lnTo>
                      <a:pt x="4271" y="87"/>
                    </a:lnTo>
                    <a:lnTo>
                      <a:pt x="4271" y="98"/>
                    </a:lnTo>
                    <a:lnTo>
                      <a:pt x="4272" y="159"/>
                    </a:lnTo>
                    <a:lnTo>
                      <a:pt x="4272" y="179"/>
                    </a:lnTo>
                    <a:lnTo>
                      <a:pt x="4273" y="270"/>
                    </a:lnTo>
                    <a:lnTo>
                      <a:pt x="4273" y="296"/>
                    </a:lnTo>
                    <a:lnTo>
                      <a:pt x="4274" y="408"/>
                    </a:lnTo>
                    <a:lnTo>
                      <a:pt x="4274" y="438"/>
                    </a:lnTo>
                    <a:lnTo>
                      <a:pt x="4275" y="590"/>
                    </a:lnTo>
                    <a:lnTo>
                      <a:pt x="4275" y="620"/>
                    </a:lnTo>
                    <a:lnTo>
                      <a:pt x="4276" y="735"/>
                    </a:lnTo>
                    <a:lnTo>
                      <a:pt x="4276" y="762"/>
                    </a:lnTo>
                    <a:lnTo>
                      <a:pt x="4277" y="858"/>
                    </a:lnTo>
                    <a:lnTo>
                      <a:pt x="4277" y="880"/>
                    </a:lnTo>
                    <a:lnTo>
                      <a:pt x="4278" y="949"/>
                    </a:lnTo>
                    <a:lnTo>
                      <a:pt x="4278" y="962"/>
                    </a:lnTo>
                    <a:lnTo>
                      <a:pt x="4279" y="997"/>
                    </a:lnTo>
                    <a:lnTo>
                      <a:pt x="4279" y="1002"/>
                    </a:lnTo>
                    <a:lnTo>
                      <a:pt x="4280" y="1005"/>
                    </a:lnTo>
                    <a:lnTo>
                      <a:pt x="4280" y="1002"/>
                    </a:lnTo>
                    <a:lnTo>
                      <a:pt x="4280" y="998"/>
                    </a:lnTo>
                    <a:lnTo>
                      <a:pt x="4281" y="966"/>
                    </a:lnTo>
                    <a:lnTo>
                      <a:pt x="4281" y="955"/>
                    </a:lnTo>
                    <a:lnTo>
                      <a:pt x="4282" y="899"/>
                    </a:lnTo>
                    <a:lnTo>
                      <a:pt x="4282" y="882"/>
                    </a:lnTo>
                    <a:lnTo>
                      <a:pt x="4283" y="811"/>
                    </a:lnTo>
                    <a:lnTo>
                      <a:pt x="4283" y="792"/>
                    </a:lnTo>
                    <a:lnTo>
                      <a:pt x="4284" y="717"/>
                    </a:lnTo>
                    <a:lnTo>
                      <a:pt x="4284" y="699"/>
                    </a:lnTo>
                    <a:lnTo>
                      <a:pt x="4285" y="631"/>
                    </a:lnTo>
                    <a:lnTo>
                      <a:pt x="4285" y="616"/>
                    </a:lnTo>
                    <a:lnTo>
                      <a:pt x="4286" y="565"/>
                    </a:lnTo>
                    <a:lnTo>
                      <a:pt x="4286" y="555"/>
                    </a:lnTo>
                    <a:lnTo>
                      <a:pt x="4287" y="523"/>
                    </a:lnTo>
                    <a:lnTo>
                      <a:pt x="4287" y="521"/>
                    </a:lnTo>
                    <a:lnTo>
                      <a:pt x="4287" y="520"/>
                    </a:lnTo>
                    <a:lnTo>
                      <a:pt x="4288" y="523"/>
                    </a:lnTo>
                    <a:lnTo>
                      <a:pt x="4288" y="527"/>
                    </a:lnTo>
                    <a:lnTo>
                      <a:pt x="4289" y="552"/>
                    </a:lnTo>
                    <a:lnTo>
                      <a:pt x="4289" y="560"/>
                    </a:lnTo>
                    <a:lnTo>
                      <a:pt x="4290" y="602"/>
                    </a:lnTo>
                    <a:lnTo>
                      <a:pt x="4290" y="613"/>
                    </a:lnTo>
                    <a:lnTo>
                      <a:pt x="4291" y="661"/>
                    </a:lnTo>
                    <a:lnTo>
                      <a:pt x="4291" y="673"/>
                    </a:lnTo>
                    <a:lnTo>
                      <a:pt x="4292" y="718"/>
                    </a:lnTo>
                    <a:lnTo>
                      <a:pt x="4292" y="728"/>
                    </a:lnTo>
                    <a:lnTo>
                      <a:pt x="4293" y="758"/>
                    </a:lnTo>
                    <a:lnTo>
                      <a:pt x="4293" y="763"/>
                    </a:lnTo>
                    <a:lnTo>
                      <a:pt x="4294" y="772"/>
                    </a:lnTo>
                    <a:lnTo>
                      <a:pt x="4294" y="770"/>
                    </a:lnTo>
                    <a:lnTo>
                      <a:pt x="4295" y="751"/>
                    </a:lnTo>
                    <a:lnTo>
                      <a:pt x="4295" y="742"/>
                    </a:lnTo>
                    <a:lnTo>
                      <a:pt x="4296" y="693"/>
                    </a:lnTo>
                    <a:lnTo>
                      <a:pt x="4296" y="677"/>
                    </a:lnTo>
                    <a:lnTo>
                      <a:pt x="4297" y="602"/>
                    </a:lnTo>
                    <a:lnTo>
                      <a:pt x="4297" y="581"/>
                    </a:lnTo>
                    <a:lnTo>
                      <a:pt x="4298" y="461"/>
                    </a:lnTo>
                    <a:lnTo>
                      <a:pt x="4298" y="436"/>
                    </a:lnTo>
                    <a:lnTo>
                      <a:pt x="4299" y="332"/>
                    </a:lnTo>
                    <a:lnTo>
                      <a:pt x="4299" y="306"/>
                    </a:lnTo>
                    <a:lnTo>
                      <a:pt x="4300" y="207"/>
                    </a:lnTo>
                    <a:lnTo>
                      <a:pt x="4300" y="185"/>
                    </a:lnTo>
                    <a:lnTo>
                      <a:pt x="4301" y="103"/>
                    </a:lnTo>
                    <a:lnTo>
                      <a:pt x="4301" y="86"/>
                    </a:lnTo>
                    <a:lnTo>
                      <a:pt x="4302" y="32"/>
                    </a:lnTo>
                    <a:lnTo>
                      <a:pt x="4302" y="23"/>
                    </a:lnTo>
                    <a:lnTo>
                      <a:pt x="4303" y="4"/>
                    </a:lnTo>
                    <a:lnTo>
                      <a:pt x="4303" y="4"/>
                    </a:lnTo>
                    <a:lnTo>
                      <a:pt x="4304" y="23"/>
                    </a:lnTo>
                    <a:lnTo>
                      <a:pt x="4304" y="33"/>
                    </a:lnTo>
                    <a:lnTo>
                      <a:pt x="4305" y="87"/>
                    </a:lnTo>
                    <a:lnTo>
                      <a:pt x="4305" y="105"/>
                    </a:lnTo>
                    <a:lnTo>
                      <a:pt x="4306" y="190"/>
                    </a:lnTo>
                    <a:lnTo>
                      <a:pt x="4306" y="215"/>
                    </a:lnTo>
                    <a:lnTo>
                      <a:pt x="4307" y="320"/>
                    </a:lnTo>
                    <a:lnTo>
                      <a:pt x="4307" y="348"/>
                    </a:lnTo>
                    <a:lnTo>
                      <a:pt x="4308" y="463"/>
                    </a:lnTo>
                    <a:lnTo>
                      <a:pt x="4308" y="491"/>
                    </a:lnTo>
                    <a:lnTo>
                      <a:pt x="4309" y="601"/>
                    </a:lnTo>
                    <a:lnTo>
                      <a:pt x="4309" y="627"/>
                    </a:lnTo>
                    <a:lnTo>
                      <a:pt x="4310" y="743"/>
                    </a:lnTo>
                    <a:lnTo>
                      <a:pt x="4310" y="762"/>
                    </a:lnTo>
                    <a:lnTo>
                      <a:pt x="4311" y="826"/>
                    </a:lnTo>
                    <a:lnTo>
                      <a:pt x="4311" y="839"/>
                    </a:lnTo>
                    <a:lnTo>
                      <a:pt x="4312" y="872"/>
                    </a:lnTo>
                    <a:lnTo>
                      <a:pt x="4312" y="876"/>
                    </a:lnTo>
                    <a:lnTo>
                      <a:pt x="4313" y="880"/>
                    </a:lnTo>
                    <a:lnTo>
                      <a:pt x="4313" y="877"/>
                    </a:lnTo>
                    <a:lnTo>
                      <a:pt x="4313" y="874"/>
                    </a:lnTo>
                    <a:lnTo>
                      <a:pt x="4314" y="848"/>
                    </a:lnTo>
                    <a:lnTo>
                      <a:pt x="4314" y="838"/>
                    </a:lnTo>
                    <a:lnTo>
                      <a:pt x="4315" y="792"/>
                    </a:lnTo>
                    <a:lnTo>
                      <a:pt x="4315" y="779"/>
                    </a:lnTo>
                    <a:lnTo>
                      <a:pt x="4316" y="723"/>
                    </a:lnTo>
                    <a:lnTo>
                      <a:pt x="4316" y="708"/>
                    </a:lnTo>
                    <a:lnTo>
                      <a:pt x="4317" y="653"/>
                    </a:lnTo>
                    <a:lnTo>
                      <a:pt x="4317" y="640"/>
                    </a:lnTo>
                    <a:lnTo>
                      <a:pt x="4318" y="596"/>
                    </a:lnTo>
                    <a:lnTo>
                      <a:pt x="4318" y="586"/>
                    </a:lnTo>
                    <a:lnTo>
                      <a:pt x="4319" y="561"/>
                    </a:lnTo>
                    <a:lnTo>
                      <a:pt x="4319" y="558"/>
                    </a:lnTo>
                    <a:lnTo>
                      <a:pt x="4320" y="554"/>
                    </a:lnTo>
                    <a:lnTo>
                      <a:pt x="4320" y="556"/>
                    </a:lnTo>
                    <a:lnTo>
                      <a:pt x="4320" y="559"/>
                    </a:lnTo>
                    <a:lnTo>
                      <a:pt x="4321" y="581"/>
                    </a:lnTo>
                    <a:lnTo>
                      <a:pt x="4321" y="590"/>
                    </a:lnTo>
                    <a:lnTo>
                      <a:pt x="4322" y="647"/>
                    </a:lnTo>
                    <a:lnTo>
                      <a:pt x="4322" y="660"/>
                    </a:lnTo>
                    <a:lnTo>
                      <a:pt x="4323" y="719"/>
                    </a:lnTo>
                    <a:lnTo>
                      <a:pt x="4323" y="734"/>
                    </a:lnTo>
                    <a:lnTo>
                      <a:pt x="4324" y="795"/>
                    </a:lnTo>
                    <a:lnTo>
                      <a:pt x="4324" y="810"/>
                    </a:lnTo>
                    <a:lnTo>
                      <a:pt x="4325" y="861"/>
                    </a:lnTo>
                    <a:lnTo>
                      <a:pt x="4325" y="872"/>
                    </a:lnTo>
                    <a:lnTo>
                      <a:pt x="4326" y="904"/>
                    </a:lnTo>
                    <a:lnTo>
                      <a:pt x="4326" y="908"/>
                    </a:lnTo>
                    <a:lnTo>
                      <a:pt x="4327" y="914"/>
                    </a:lnTo>
                    <a:lnTo>
                      <a:pt x="4327" y="913"/>
                    </a:lnTo>
                    <a:lnTo>
                      <a:pt x="4327" y="910"/>
                    </a:lnTo>
                    <a:lnTo>
                      <a:pt x="4328" y="882"/>
                    </a:lnTo>
                    <a:lnTo>
                      <a:pt x="4328" y="871"/>
                    </a:lnTo>
                    <a:lnTo>
                      <a:pt x="4329" y="811"/>
                    </a:lnTo>
                    <a:lnTo>
                      <a:pt x="4329" y="792"/>
                    </a:lnTo>
                    <a:lnTo>
                      <a:pt x="4330" y="704"/>
                    </a:lnTo>
                    <a:lnTo>
                      <a:pt x="4330" y="679"/>
                    </a:lnTo>
                    <a:lnTo>
                      <a:pt x="4331" y="571"/>
                    </a:lnTo>
                    <a:lnTo>
                      <a:pt x="4331" y="543"/>
                    </a:lnTo>
                    <a:lnTo>
                      <a:pt x="4332" y="426"/>
                    </a:lnTo>
                    <a:lnTo>
                      <a:pt x="4333" y="397"/>
                    </a:lnTo>
                    <a:lnTo>
                      <a:pt x="4333" y="284"/>
                    </a:lnTo>
                    <a:lnTo>
                      <a:pt x="4333" y="257"/>
                    </a:lnTo>
                    <a:lnTo>
                      <a:pt x="4334" y="139"/>
                    </a:lnTo>
                    <a:lnTo>
                      <a:pt x="4335" y="119"/>
                    </a:lnTo>
                    <a:lnTo>
                      <a:pt x="4335" y="55"/>
                    </a:lnTo>
                    <a:lnTo>
                      <a:pt x="4336" y="43"/>
                    </a:lnTo>
                    <a:lnTo>
                      <a:pt x="4336" y="15"/>
                    </a:lnTo>
                    <a:lnTo>
                      <a:pt x="4337" y="12"/>
                    </a:lnTo>
                    <a:lnTo>
                      <a:pt x="4337" y="12"/>
                    </a:lnTo>
                    <a:lnTo>
                      <a:pt x="4337" y="21"/>
                    </a:lnTo>
                    <a:lnTo>
                      <a:pt x="4338" y="28"/>
                    </a:lnTo>
                    <a:lnTo>
                      <a:pt x="4338" y="72"/>
                    </a:lnTo>
                    <a:lnTo>
                      <a:pt x="4339" y="88"/>
                    </a:lnTo>
                    <a:lnTo>
                      <a:pt x="4339" y="161"/>
                    </a:lnTo>
                    <a:lnTo>
                      <a:pt x="4340" y="182"/>
                    </a:lnTo>
                    <a:lnTo>
                      <a:pt x="4340" y="274"/>
                    </a:lnTo>
                    <a:lnTo>
                      <a:pt x="4341" y="298"/>
                    </a:lnTo>
                    <a:lnTo>
                      <a:pt x="4341" y="398"/>
                    </a:lnTo>
                    <a:lnTo>
                      <a:pt x="4342" y="423"/>
                    </a:lnTo>
                    <a:lnTo>
                      <a:pt x="4342" y="518"/>
                    </a:lnTo>
                    <a:lnTo>
                      <a:pt x="4343" y="540"/>
                    </a:lnTo>
                    <a:lnTo>
                      <a:pt x="4343" y="619"/>
                    </a:lnTo>
                    <a:lnTo>
                      <a:pt x="4344" y="636"/>
                    </a:lnTo>
                    <a:lnTo>
                      <a:pt x="4344" y="692"/>
                    </a:lnTo>
                    <a:lnTo>
                      <a:pt x="4345" y="702"/>
                    </a:lnTo>
                    <a:lnTo>
                      <a:pt x="4345" y="730"/>
                    </a:lnTo>
                    <a:lnTo>
                      <a:pt x="4345" y="733"/>
                    </a:lnTo>
                    <a:lnTo>
                      <a:pt x="4346" y="736"/>
                    </a:lnTo>
                    <a:lnTo>
                      <a:pt x="4346" y="730"/>
                    </a:lnTo>
                    <a:lnTo>
                      <a:pt x="4347" y="726"/>
                    </a:lnTo>
                    <a:lnTo>
                      <a:pt x="4347" y="698"/>
                    </a:lnTo>
                    <a:lnTo>
                      <a:pt x="4348" y="688"/>
                    </a:lnTo>
                    <a:lnTo>
                      <a:pt x="4348" y="646"/>
                    </a:lnTo>
                    <a:lnTo>
                      <a:pt x="4349" y="635"/>
                    </a:lnTo>
                    <a:lnTo>
                      <a:pt x="4349" y="588"/>
                    </a:lnTo>
                    <a:lnTo>
                      <a:pt x="4350" y="577"/>
                    </a:lnTo>
                    <a:lnTo>
                      <a:pt x="4350" y="537"/>
                    </a:lnTo>
                    <a:lnTo>
                      <a:pt x="4351" y="529"/>
                    </a:lnTo>
                    <a:lnTo>
                      <a:pt x="4351" y="504"/>
                    </a:lnTo>
                    <a:lnTo>
                      <a:pt x="4352" y="501"/>
                    </a:lnTo>
                    <a:lnTo>
                      <a:pt x="4352" y="497"/>
                    </a:lnTo>
                    <a:lnTo>
                      <a:pt x="4352" y="499"/>
                    </a:lnTo>
                    <a:lnTo>
                      <a:pt x="4353" y="502"/>
                    </a:lnTo>
                    <a:lnTo>
                      <a:pt x="4353" y="526"/>
                    </a:lnTo>
                    <a:lnTo>
                      <a:pt x="4354" y="535"/>
                    </a:lnTo>
                    <a:lnTo>
                      <a:pt x="4354" y="583"/>
                    </a:lnTo>
                    <a:lnTo>
                      <a:pt x="4355" y="598"/>
                    </a:lnTo>
                    <a:lnTo>
                      <a:pt x="4355" y="666"/>
                    </a:lnTo>
                    <a:lnTo>
                      <a:pt x="4356" y="685"/>
                    </a:lnTo>
                    <a:lnTo>
                      <a:pt x="4356" y="764"/>
                    </a:lnTo>
                    <a:lnTo>
                      <a:pt x="4357" y="784"/>
                    </a:lnTo>
                    <a:lnTo>
                      <a:pt x="4357" y="881"/>
                    </a:lnTo>
                    <a:lnTo>
                      <a:pt x="4358" y="899"/>
                    </a:lnTo>
                    <a:lnTo>
                      <a:pt x="4358" y="963"/>
                    </a:lnTo>
                    <a:lnTo>
                      <a:pt x="4359" y="976"/>
                    </a:lnTo>
                    <a:lnTo>
                      <a:pt x="4359" y="1016"/>
                    </a:lnTo>
                    <a:lnTo>
                      <a:pt x="4360" y="1022"/>
                    </a:lnTo>
                    <a:lnTo>
                      <a:pt x="4360" y="1030"/>
                    </a:lnTo>
                    <a:lnTo>
                      <a:pt x="4361" y="1030"/>
                    </a:lnTo>
                    <a:lnTo>
                      <a:pt x="4361" y="1027"/>
                    </a:lnTo>
                    <a:lnTo>
                      <a:pt x="4362" y="1000"/>
                    </a:lnTo>
                    <a:lnTo>
                      <a:pt x="4362" y="988"/>
                    </a:lnTo>
                    <a:lnTo>
                      <a:pt x="4363" y="926"/>
                    </a:lnTo>
                    <a:lnTo>
                      <a:pt x="4363" y="906"/>
                    </a:lnTo>
                    <a:lnTo>
                      <a:pt x="4364" y="814"/>
                    </a:lnTo>
                    <a:lnTo>
                      <a:pt x="4364" y="788"/>
                    </a:lnTo>
                    <a:lnTo>
                      <a:pt x="4365" y="676"/>
                    </a:lnTo>
                    <a:lnTo>
                      <a:pt x="4365" y="646"/>
                    </a:lnTo>
                    <a:lnTo>
                      <a:pt x="4366" y="525"/>
                    </a:lnTo>
                    <a:lnTo>
                      <a:pt x="4366" y="494"/>
                    </a:lnTo>
                    <a:lnTo>
                      <a:pt x="4367" y="376"/>
                    </a:lnTo>
                    <a:lnTo>
                      <a:pt x="4367" y="349"/>
                    </a:lnTo>
                    <a:lnTo>
                      <a:pt x="4368" y="247"/>
                    </a:lnTo>
                    <a:lnTo>
                      <a:pt x="4368" y="225"/>
                    </a:lnTo>
                    <a:lnTo>
                      <a:pt x="4369" y="150"/>
                    </a:lnTo>
                    <a:lnTo>
                      <a:pt x="4369" y="135"/>
                    </a:lnTo>
                    <a:lnTo>
                      <a:pt x="4370" y="87"/>
                    </a:lnTo>
                    <a:lnTo>
                      <a:pt x="4370" y="83"/>
                    </a:lnTo>
                    <a:lnTo>
                      <a:pt x="4370" y="80"/>
                    </a:lnTo>
                    <a:lnTo>
                      <a:pt x="4371" y="84"/>
                    </a:lnTo>
                    <a:lnTo>
                      <a:pt x="4371" y="88"/>
                    </a:lnTo>
                    <a:lnTo>
                      <a:pt x="4372" y="122"/>
                    </a:lnTo>
                    <a:lnTo>
                      <a:pt x="4372" y="134"/>
                    </a:lnTo>
                    <a:lnTo>
                      <a:pt x="4373" y="193"/>
                    </a:lnTo>
                    <a:lnTo>
                      <a:pt x="4373" y="211"/>
                    </a:lnTo>
                    <a:lnTo>
                      <a:pt x="4374" y="286"/>
                    </a:lnTo>
                    <a:lnTo>
                      <a:pt x="4374" y="306"/>
                    </a:lnTo>
                    <a:lnTo>
                      <a:pt x="4375" y="387"/>
                    </a:lnTo>
                    <a:lnTo>
                      <a:pt x="4375" y="406"/>
                    </a:lnTo>
                    <a:lnTo>
                      <a:pt x="4376" y="479"/>
                    </a:lnTo>
                    <a:lnTo>
                      <a:pt x="4376" y="496"/>
                    </a:lnTo>
                    <a:lnTo>
                      <a:pt x="4377" y="553"/>
                    </a:lnTo>
                    <a:lnTo>
                      <a:pt x="4377" y="565"/>
                    </a:lnTo>
                    <a:lnTo>
                      <a:pt x="4378" y="599"/>
                    </a:lnTo>
                    <a:lnTo>
                      <a:pt x="4378" y="604"/>
                    </a:lnTo>
                    <a:lnTo>
                      <a:pt x="4379" y="613"/>
                    </a:lnTo>
                    <a:lnTo>
                      <a:pt x="4379" y="612"/>
                    </a:lnTo>
                    <a:lnTo>
                      <a:pt x="4380" y="596"/>
                    </a:lnTo>
                    <a:lnTo>
                      <a:pt x="4380" y="589"/>
                    </a:lnTo>
                    <a:lnTo>
                      <a:pt x="4381" y="554"/>
                    </a:lnTo>
                    <a:lnTo>
                      <a:pt x="4381" y="544"/>
                    </a:lnTo>
                    <a:lnTo>
                      <a:pt x="4382" y="487"/>
                    </a:lnTo>
                    <a:lnTo>
                      <a:pt x="4382" y="475"/>
                    </a:lnTo>
                    <a:lnTo>
                      <a:pt x="4383" y="431"/>
                    </a:lnTo>
                    <a:lnTo>
                      <a:pt x="4383" y="422"/>
                    </a:lnTo>
                    <a:lnTo>
                      <a:pt x="4384" y="390"/>
                    </a:lnTo>
                    <a:lnTo>
                      <a:pt x="4384" y="384"/>
                    </a:lnTo>
                    <a:lnTo>
                      <a:pt x="4385" y="374"/>
                    </a:lnTo>
                    <a:lnTo>
                      <a:pt x="4385" y="375"/>
                    </a:lnTo>
                    <a:lnTo>
                      <a:pt x="4386" y="391"/>
                    </a:lnTo>
                    <a:lnTo>
                      <a:pt x="4386" y="399"/>
                    </a:lnTo>
                    <a:lnTo>
                      <a:pt x="4387" y="444"/>
                    </a:lnTo>
                    <a:lnTo>
                      <a:pt x="4387" y="458"/>
                    </a:lnTo>
                    <a:lnTo>
                      <a:pt x="4388" y="529"/>
                    </a:lnTo>
                    <a:lnTo>
                      <a:pt x="4388" y="549"/>
                    </a:lnTo>
                    <a:lnTo>
                      <a:pt x="4389" y="639"/>
                    </a:lnTo>
                    <a:lnTo>
                      <a:pt x="4389" y="663"/>
                    </a:lnTo>
                    <a:lnTo>
                      <a:pt x="4390" y="762"/>
                    </a:lnTo>
                    <a:lnTo>
                      <a:pt x="4390" y="787"/>
                    </a:lnTo>
                    <a:lnTo>
                      <a:pt x="4391" y="884"/>
                    </a:lnTo>
                    <a:lnTo>
                      <a:pt x="4391" y="906"/>
                    </a:lnTo>
                    <a:lnTo>
                      <a:pt x="4392" y="988"/>
                    </a:lnTo>
                    <a:lnTo>
                      <a:pt x="4392" y="1006"/>
                    </a:lnTo>
                    <a:lnTo>
                      <a:pt x="4393" y="1063"/>
                    </a:lnTo>
                    <a:lnTo>
                      <a:pt x="4393" y="1073"/>
                    </a:lnTo>
                    <a:lnTo>
                      <a:pt x="4394" y="1098"/>
                    </a:lnTo>
                    <a:lnTo>
                      <a:pt x="4394" y="1098"/>
                    </a:lnTo>
                    <a:lnTo>
                      <a:pt x="4395" y="1077"/>
                    </a:lnTo>
                    <a:lnTo>
                      <a:pt x="4395" y="1067"/>
                    </a:lnTo>
                    <a:lnTo>
                      <a:pt x="4396" y="1009"/>
                    </a:lnTo>
                    <a:lnTo>
                      <a:pt x="4396" y="991"/>
                    </a:lnTo>
                    <a:lnTo>
                      <a:pt x="4397" y="904"/>
                    </a:lnTo>
                    <a:lnTo>
                      <a:pt x="4397" y="879"/>
                    </a:lnTo>
                    <a:lnTo>
                      <a:pt x="4398" y="771"/>
                    </a:lnTo>
                    <a:lnTo>
                      <a:pt x="4398" y="742"/>
                    </a:lnTo>
                    <a:lnTo>
                      <a:pt x="4399" y="625"/>
                    </a:lnTo>
                    <a:lnTo>
                      <a:pt x="4399" y="596"/>
                    </a:lnTo>
                    <a:lnTo>
                      <a:pt x="4400" y="483"/>
                    </a:lnTo>
                    <a:lnTo>
                      <a:pt x="4400" y="457"/>
                    </a:lnTo>
                    <a:lnTo>
                      <a:pt x="4401" y="359"/>
                    </a:lnTo>
                    <a:lnTo>
                      <a:pt x="4401" y="338"/>
                    </a:lnTo>
                    <a:lnTo>
                      <a:pt x="4402" y="266"/>
                    </a:lnTo>
                    <a:lnTo>
                      <a:pt x="4402" y="252"/>
                    </a:lnTo>
                    <a:lnTo>
                      <a:pt x="4403" y="211"/>
                    </a:lnTo>
                    <a:lnTo>
                      <a:pt x="4403" y="205"/>
                    </a:lnTo>
                    <a:lnTo>
                      <a:pt x="4404" y="196"/>
                    </a:lnTo>
                    <a:lnTo>
                      <a:pt x="4404" y="196"/>
                    </a:lnTo>
                    <a:lnTo>
                      <a:pt x="4404" y="198"/>
                    </a:lnTo>
                    <a:lnTo>
                      <a:pt x="4405" y="228"/>
                    </a:lnTo>
                    <a:lnTo>
                      <a:pt x="4405" y="238"/>
                    </a:lnTo>
                    <a:lnTo>
                      <a:pt x="4406" y="287"/>
                    </a:lnTo>
                    <a:lnTo>
                      <a:pt x="4406" y="300"/>
                    </a:lnTo>
                    <a:lnTo>
                      <a:pt x="4407" y="360"/>
                    </a:lnTo>
                    <a:lnTo>
                      <a:pt x="4407" y="376"/>
                    </a:lnTo>
                    <a:lnTo>
                      <a:pt x="4408" y="436"/>
                    </a:lnTo>
                    <a:lnTo>
                      <a:pt x="4408" y="450"/>
                    </a:lnTo>
                    <a:lnTo>
                      <a:pt x="4409" y="500"/>
                    </a:lnTo>
                    <a:lnTo>
                      <a:pt x="4409" y="510"/>
                    </a:lnTo>
                    <a:lnTo>
                      <a:pt x="4410" y="542"/>
                    </a:lnTo>
                    <a:lnTo>
                      <a:pt x="4410" y="547"/>
                    </a:lnTo>
                    <a:lnTo>
                      <a:pt x="4411" y="556"/>
                    </a:lnTo>
                    <a:lnTo>
                      <a:pt x="4411" y="555"/>
                    </a:lnTo>
                    <a:lnTo>
                      <a:pt x="4412" y="539"/>
                    </a:lnTo>
                    <a:lnTo>
                      <a:pt x="4412" y="531"/>
                    </a:lnTo>
                    <a:lnTo>
                      <a:pt x="4413" y="494"/>
                    </a:lnTo>
                    <a:lnTo>
                      <a:pt x="4413" y="482"/>
                    </a:lnTo>
                    <a:lnTo>
                      <a:pt x="4414" y="430"/>
                    </a:lnTo>
                    <a:lnTo>
                      <a:pt x="4414" y="416"/>
                    </a:lnTo>
                    <a:lnTo>
                      <a:pt x="4415" y="359"/>
                    </a:lnTo>
                    <a:lnTo>
                      <a:pt x="4415" y="345"/>
                    </a:lnTo>
                    <a:lnTo>
                      <a:pt x="4416" y="293"/>
                    </a:lnTo>
                    <a:lnTo>
                      <a:pt x="4416" y="282"/>
                    </a:lnTo>
                    <a:lnTo>
                      <a:pt x="4417" y="241"/>
                    </a:lnTo>
                    <a:lnTo>
                      <a:pt x="4417" y="236"/>
                    </a:lnTo>
                    <a:lnTo>
                      <a:pt x="4418" y="230"/>
                    </a:lnTo>
                    <a:lnTo>
                      <a:pt x="4418" y="231"/>
                    </a:lnTo>
                    <a:lnTo>
                      <a:pt x="4418" y="234"/>
                    </a:lnTo>
                    <a:lnTo>
                      <a:pt x="4419" y="261"/>
                    </a:lnTo>
                    <a:lnTo>
                      <a:pt x="4419" y="271"/>
                    </a:lnTo>
                    <a:lnTo>
                      <a:pt x="4420" y="329"/>
                    </a:lnTo>
                    <a:lnTo>
                      <a:pt x="4420" y="348"/>
                    </a:lnTo>
                    <a:lnTo>
                      <a:pt x="4421" y="433"/>
                    </a:lnTo>
                    <a:lnTo>
                      <a:pt x="4421" y="457"/>
                    </a:lnTo>
                    <a:lnTo>
                      <a:pt x="4422" y="563"/>
                    </a:lnTo>
                    <a:lnTo>
                      <a:pt x="4422" y="591"/>
                    </a:lnTo>
                    <a:lnTo>
                      <a:pt x="4423" y="705"/>
                    </a:lnTo>
                    <a:lnTo>
                      <a:pt x="4423" y="734"/>
                    </a:lnTo>
                    <a:lnTo>
                      <a:pt x="4424" y="844"/>
                    </a:lnTo>
                    <a:lnTo>
                      <a:pt x="4424" y="870"/>
                    </a:lnTo>
                    <a:lnTo>
                      <a:pt x="4425" y="965"/>
                    </a:lnTo>
                    <a:lnTo>
                      <a:pt x="4425" y="986"/>
                    </a:lnTo>
                    <a:lnTo>
                      <a:pt x="4426" y="1054"/>
                    </a:lnTo>
                    <a:lnTo>
                      <a:pt x="4426" y="1066"/>
                    </a:lnTo>
                    <a:lnTo>
                      <a:pt x="4427" y="1100"/>
                    </a:lnTo>
                    <a:lnTo>
                      <a:pt x="4427" y="1104"/>
                    </a:lnTo>
                    <a:lnTo>
                      <a:pt x="4427" y="1106"/>
                    </a:lnTo>
                    <a:lnTo>
                      <a:pt x="4428" y="1100"/>
                    </a:lnTo>
                    <a:lnTo>
                      <a:pt x="4428" y="1094"/>
                    </a:lnTo>
                    <a:lnTo>
                      <a:pt x="4429" y="1040"/>
                    </a:lnTo>
                    <a:lnTo>
                      <a:pt x="4429" y="1024"/>
                    </a:lnTo>
                    <a:lnTo>
                      <a:pt x="4430" y="948"/>
                    </a:lnTo>
                    <a:lnTo>
                      <a:pt x="4430" y="926"/>
                    </a:lnTo>
                    <a:lnTo>
                      <a:pt x="4431" y="830"/>
                    </a:lnTo>
                    <a:lnTo>
                      <a:pt x="4431" y="804"/>
                    </a:lnTo>
                    <a:lnTo>
                      <a:pt x="4432" y="700"/>
                    </a:lnTo>
                    <a:lnTo>
                      <a:pt x="4432" y="674"/>
                    </a:lnTo>
                    <a:lnTo>
                      <a:pt x="4433" y="575"/>
                    </a:lnTo>
                    <a:lnTo>
                      <a:pt x="4433" y="552"/>
                    </a:lnTo>
                    <a:lnTo>
                      <a:pt x="4434" y="468"/>
                    </a:lnTo>
                    <a:lnTo>
                      <a:pt x="4434" y="450"/>
                    </a:lnTo>
                    <a:lnTo>
                      <a:pt x="4435" y="390"/>
                    </a:lnTo>
                    <a:lnTo>
                      <a:pt x="4435" y="378"/>
                    </a:lnTo>
                    <a:lnTo>
                      <a:pt x="4436" y="347"/>
                    </a:lnTo>
                    <a:lnTo>
                      <a:pt x="4436" y="343"/>
                    </a:lnTo>
                    <a:lnTo>
                      <a:pt x="4437" y="339"/>
                    </a:lnTo>
                    <a:lnTo>
                      <a:pt x="4437" y="340"/>
                    </a:lnTo>
                    <a:lnTo>
                      <a:pt x="4437" y="343"/>
                    </a:lnTo>
                    <a:lnTo>
                      <a:pt x="4438" y="365"/>
                    </a:lnTo>
                    <a:lnTo>
                      <a:pt x="4438" y="373"/>
                    </a:lnTo>
                    <a:lnTo>
                      <a:pt x="4439" y="414"/>
                    </a:lnTo>
                    <a:lnTo>
                      <a:pt x="4439" y="425"/>
                    </a:lnTo>
                    <a:lnTo>
                      <a:pt x="4440" y="473"/>
                    </a:lnTo>
                    <a:lnTo>
                      <a:pt x="4440" y="485"/>
                    </a:lnTo>
                    <a:lnTo>
                      <a:pt x="4441" y="540"/>
                    </a:lnTo>
                    <a:lnTo>
                      <a:pt x="4441" y="550"/>
                    </a:lnTo>
                    <a:lnTo>
                      <a:pt x="4442" y="579"/>
                    </a:lnTo>
                    <a:lnTo>
                      <a:pt x="4442" y="583"/>
                    </a:lnTo>
                    <a:lnTo>
                      <a:pt x="4443" y="591"/>
                    </a:lnTo>
                    <a:lnTo>
                      <a:pt x="4443" y="589"/>
                    </a:lnTo>
                    <a:lnTo>
                      <a:pt x="4444" y="572"/>
                    </a:lnTo>
                    <a:lnTo>
                      <a:pt x="4444" y="564"/>
                    </a:lnTo>
                    <a:lnTo>
                      <a:pt x="4445" y="522"/>
                    </a:lnTo>
                    <a:lnTo>
                      <a:pt x="4446" y="508"/>
                    </a:lnTo>
                    <a:lnTo>
                      <a:pt x="4446" y="446"/>
                    </a:lnTo>
                    <a:lnTo>
                      <a:pt x="4447" y="429"/>
                    </a:lnTo>
                    <a:lnTo>
                      <a:pt x="4447" y="356"/>
                    </a:lnTo>
                    <a:lnTo>
                      <a:pt x="4448" y="337"/>
                    </a:lnTo>
                    <a:lnTo>
                      <a:pt x="4448" y="263"/>
                    </a:lnTo>
                    <a:lnTo>
                      <a:pt x="4449" y="245"/>
                    </a:lnTo>
                    <a:lnTo>
                      <a:pt x="4449" y="181"/>
                    </a:lnTo>
                    <a:lnTo>
                      <a:pt x="4450" y="168"/>
                    </a:lnTo>
                    <a:lnTo>
                      <a:pt x="4450" y="125"/>
                    </a:lnTo>
                    <a:lnTo>
                      <a:pt x="4451" y="118"/>
                    </a:lnTo>
                    <a:lnTo>
                      <a:pt x="4451" y="105"/>
                    </a:lnTo>
                    <a:lnTo>
                      <a:pt x="4452" y="106"/>
                    </a:lnTo>
                    <a:lnTo>
                      <a:pt x="4452" y="127"/>
                    </a:lnTo>
                    <a:lnTo>
                      <a:pt x="4452" y="137"/>
                    </a:lnTo>
                    <a:lnTo>
                      <a:pt x="4453" y="211"/>
                    </a:lnTo>
                    <a:lnTo>
                      <a:pt x="4454" y="230"/>
                    </a:lnTo>
                    <a:lnTo>
                      <a:pt x="4454" y="322"/>
                    </a:lnTo>
                    <a:lnTo>
                      <a:pt x="4455" y="348"/>
                    </a:lnTo>
                    <a:lnTo>
                      <a:pt x="4455" y="461"/>
                    </a:lnTo>
                    <a:lnTo>
                      <a:pt x="4456" y="490"/>
                    </a:lnTo>
                    <a:lnTo>
                      <a:pt x="4456" y="611"/>
                    </a:lnTo>
                    <a:lnTo>
                      <a:pt x="4457" y="642"/>
                    </a:lnTo>
                    <a:lnTo>
                      <a:pt x="4457" y="759"/>
                    </a:lnTo>
                    <a:lnTo>
                      <a:pt x="4458" y="787"/>
                    </a:lnTo>
                    <a:lnTo>
                      <a:pt x="4458" y="888"/>
                    </a:lnTo>
                    <a:lnTo>
                      <a:pt x="4459" y="910"/>
                    </a:lnTo>
                    <a:lnTo>
                      <a:pt x="4459" y="985"/>
                    </a:lnTo>
                    <a:lnTo>
                      <a:pt x="4460" y="1000"/>
                    </a:lnTo>
                    <a:lnTo>
                      <a:pt x="4460" y="1040"/>
                    </a:lnTo>
                    <a:lnTo>
                      <a:pt x="4461" y="1046"/>
                    </a:lnTo>
                    <a:lnTo>
                      <a:pt x="4461" y="1052"/>
                    </a:lnTo>
                    <a:lnTo>
                      <a:pt x="4461" y="1051"/>
                    </a:lnTo>
                    <a:lnTo>
                      <a:pt x="4462" y="1048"/>
                    </a:lnTo>
                    <a:lnTo>
                      <a:pt x="4462" y="1018"/>
                    </a:lnTo>
                    <a:lnTo>
                      <a:pt x="4463" y="1006"/>
                    </a:lnTo>
                    <a:lnTo>
                      <a:pt x="4463" y="948"/>
                    </a:lnTo>
                    <a:lnTo>
                      <a:pt x="4464" y="931"/>
                    </a:lnTo>
                    <a:lnTo>
                      <a:pt x="4464" y="854"/>
                    </a:lnTo>
                    <a:lnTo>
                      <a:pt x="4464" y="833"/>
                    </a:lnTo>
                    <a:lnTo>
                      <a:pt x="4465" y="726"/>
                    </a:lnTo>
                    <a:lnTo>
                      <a:pt x="4466" y="705"/>
                    </a:lnTo>
                    <a:lnTo>
                      <a:pt x="4466" y="626"/>
                    </a:lnTo>
                    <a:lnTo>
                      <a:pt x="4467" y="608"/>
                    </a:lnTo>
                    <a:lnTo>
                      <a:pt x="4467" y="545"/>
                    </a:lnTo>
                    <a:lnTo>
                      <a:pt x="4468" y="532"/>
                    </a:lnTo>
                    <a:lnTo>
                      <a:pt x="4468" y="492"/>
                    </a:lnTo>
                    <a:lnTo>
                      <a:pt x="4469" y="485"/>
                    </a:lnTo>
                    <a:lnTo>
                      <a:pt x="4469" y="471"/>
                    </a:lnTo>
                    <a:lnTo>
                      <a:pt x="4470" y="471"/>
                    </a:lnTo>
                    <a:lnTo>
                      <a:pt x="4470" y="482"/>
                    </a:lnTo>
                    <a:lnTo>
                      <a:pt x="4471" y="488"/>
                    </a:lnTo>
                    <a:lnTo>
                      <a:pt x="4471" y="519"/>
                    </a:lnTo>
                    <a:lnTo>
                      <a:pt x="4472" y="529"/>
                    </a:lnTo>
                    <a:lnTo>
                      <a:pt x="4472" y="572"/>
                    </a:lnTo>
                    <a:lnTo>
                      <a:pt x="4473" y="584"/>
                    </a:lnTo>
                    <a:lnTo>
                      <a:pt x="4474" y="628"/>
                    </a:lnTo>
                    <a:lnTo>
                      <a:pt x="4474" y="639"/>
                    </a:lnTo>
                    <a:lnTo>
                      <a:pt x="4475" y="675"/>
                    </a:lnTo>
                    <a:lnTo>
                      <a:pt x="4475" y="682"/>
                    </a:lnTo>
                    <a:lnTo>
                      <a:pt x="4476" y="700"/>
                    </a:lnTo>
                    <a:lnTo>
                      <a:pt x="4476" y="701"/>
                    </a:lnTo>
                    <a:lnTo>
                      <a:pt x="4476" y="701"/>
                    </a:lnTo>
                    <a:lnTo>
                      <a:pt x="4477" y="689"/>
                    </a:lnTo>
                    <a:lnTo>
                      <a:pt x="4477" y="682"/>
                    </a:lnTo>
                    <a:lnTo>
                      <a:pt x="4478" y="642"/>
                    </a:lnTo>
                    <a:lnTo>
                      <a:pt x="4478" y="629"/>
                    </a:lnTo>
                    <a:lnTo>
                      <a:pt x="4479" y="563"/>
                    </a:lnTo>
                    <a:lnTo>
                      <a:pt x="4479" y="544"/>
                    </a:lnTo>
                    <a:lnTo>
                      <a:pt x="4480" y="459"/>
                    </a:lnTo>
                    <a:lnTo>
                      <a:pt x="4480" y="436"/>
                    </a:lnTo>
                    <a:lnTo>
                      <a:pt x="4481" y="342"/>
                    </a:lnTo>
                    <a:lnTo>
                      <a:pt x="4481" y="318"/>
                    </a:lnTo>
                    <a:lnTo>
                      <a:pt x="4482" y="226"/>
                    </a:lnTo>
                    <a:lnTo>
                      <a:pt x="4482" y="204"/>
                    </a:lnTo>
                    <a:lnTo>
                      <a:pt x="4483" y="125"/>
                    </a:lnTo>
                    <a:lnTo>
                      <a:pt x="4483" y="109"/>
                    </a:lnTo>
                    <a:lnTo>
                      <a:pt x="4484" y="55"/>
                    </a:lnTo>
                    <a:lnTo>
                      <a:pt x="4484" y="45"/>
                    </a:lnTo>
                    <a:lnTo>
                      <a:pt x="4485" y="24"/>
                    </a:lnTo>
                    <a:lnTo>
                      <a:pt x="4485" y="23"/>
                    </a:lnTo>
                    <a:lnTo>
                      <a:pt x="4486" y="39"/>
                    </a:lnTo>
                    <a:lnTo>
                      <a:pt x="4486" y="48"/>
                    </a:lnTo>
                    <a:lnTo>
                      <a:pt x="4487" y="100"/>
                    </a:lnTo>
                    <a:lnTo>
                      <a:pt x="4487" y="117"/>
                    </a:lnTo>
                    <a:lnTo>
                      <a:pt x="4488" y="201"/>
                    </a:lnTo>
                    <a:lnTo>
                      <a:pt x="4488" y="225"/>
                    </a:lnTo>
                    <a:lnTo>
                      <a:pt x="4489" y="361"/>
                    </a:lnTo>
                    <a:lnTo>
                      <a:pt x="4489" y="390"/>
                    </a:lnTo>
                    <a:lnTo>
                      <a:pt x="4490" y="508"/>
                    </a:lnTo>
                    <a:lnTo>
                      <a:pt x="4490" y="538"/>
                    </a:lnTo>
                    <a:lnTo>
                      <a:pt x="4491" y="653"/>
                    </a:lnTo>
                    <a:lnTo>
                      <a:pt x="4491" y="680"/>
                    </a:lnTo>
                    <a:lnTo>
                      <a:pt x="4492" y="780"/>
                    </a:lnTo>
                    <a:lnTo>
                      <a:pt x="4492" y="801"/>
                    </a:lnTo>
                    <a:lnTo>
                      <a:pt x="4493" y="875"/>
                    </a:lnTo>
                    <a:lnTo>
                      <a:pt x="4493" y="890"/>
                    </a:lnTo>
                    <a:lnTo>
                      <a:pt x="4494" y="931"/>
                    </a:lnTo>
                    <a:lnTo>
                      <a:pt x="4494" y="938"/>
                    </a:lnTo>
                    <a:lnTo>
                      <a:pt x="4494" y="947"/>
                    </a:lnTo>
                    <a:lnTo>
                      <a:pt x="4495" y="946"/>
                    </a:lnTo>
                    <a:lnTo>
                      <a:pt x="4495" y="944"/>
                    </a:lnTo>
                    <a:lnTo>
                      <a:pt x="4496" y="922"/>
                    </a:lnTo>
                    <a:lnTo>
                      <a:pt x="4496" y="913"/>
                    </a:lnTo>
                    <a:lnTo>
                      <a:pt x="4497" y="866"/>
                    </a:lnTo>
                    <a:lnTo>
                      <a:pt x="4497" y="852"/>
                    </a:lnTo>
                    <a:lnTo>
                      <a:pt x="4498" y="790"/>
                    </a:lnTo>
                    <a:lnTo>
                      <a:pt x="4498" y="774"/>
                    </a:lnTo>
                    <a:lnTo>
                      <a:pt x="4499" y="708"/>
                    </a:lnTo>
                    <a:lnTo>
                      <a:pt x="4499" y="692"/>
                    </a:lnTo>
                    <a:lnTo>
                      <a:pt x="4500" y="634"/>
                    </a:lnTo>
                    <a:lnTo>
                      <a:pt x="4500" y="621"/>
                    </a:lnTo>
                    <a:lnTo>
                      <a:pt x="4501" y="571"/>
                    </a:lnTo>
                    <a:lnTo>
                      <a:pt x="4501" y="564"/>
                    </a:lnTo>
                    <a:lnTo>
                      <a:pt x="4502" y="549"/>
                    </a:lnTo>
                    <a:lnTo>
                      <a:pt x="4502" y="548"/>
                    </a:lnTo>
                    <a:lnTo>
                      <a:pt x="4503" y="558"/>
                    </a:lnTo>
                    <a:lnTo>
                      <a:pt x="4503" y="563"/>
                    </a:lnTo>
                    <a:lnTo>
                      <a:pt x="4504" y="595"/>
                    </a:lnTo>
                    <a:lnTo>
                      <a:pt x="4504" y="605"/>
                    </a:lnTo>
                    <a:lnTo>
                      <a:pt x="4505" y="653"/>
                    </a:lnTo>
                    <a:lnTo>
                      <a:pt x="4505" y="666"/>
                    </a:lnTo>
                    <a:lnTo>
                      <a:pt x="4506" y="720"/>
                    </a:lnTo>
                    <a:lnTo>
                      <a:pt x="4506" y="733"/>
                    </a:lnTo>
                    <a:lnTo>
                      <a:pt x="4507" y="782"/>
                    </a:lnTo>
                    <a:lnTo>
                      <a:pt x="4507" y="793"/>
                    </a:lnTo>
                    <a:lnTo>
                      <a:pt x="4508" y="828"/>
                    </a:lnTo>
                    <a:lnTo>
                      <a:pt x="4508" y="833"/>
                    </a:lnTo>
                    <a:lnTo>
                      <a:pt x="4509" y="844"/>
                    </a:lnTo>
                    <a:lnTo>
                      <a:pt x="4509" y="843"/>
                    </a:lnTo>
                    <a:lnTo>
                      <a:pt x="4510" y="825"/>
                    </a:lnTo>
                    <a:lnTo>
                      <a:pt x="4510" y="816"/>
                    </a:lnTo>
                    <a:lnTo>
                      <a:pt x="4511" y="767"/>
                    </a:lnTo>
                    <a:lnTo>
                      <a:pt x="4511" y="751"/>
                    </a:lnTo>
                    <a:lnTo>
                      <a:pt x="4512" y="673"/>
                    </a:lnTo>
                    <a:lnTo>
                      <a:pt x="4512" y="650"/>
                    </a:lnTo>
                    <a:lnTo>
                      <a:pt x="4513" y="525"/>
                    </a:lnTo>
                    <a:lnTo>
                      <a:pt x="4513" y="498"/>
                    </a:lnTo>
                    <a:lnTo>
                      <a:pt x="4514" y="387"/>
                    </a:lnTo>
                    <a:lnTo>
                      <a:pt x="4514" y="359"/>
                    </a:lnTo>
                    <a:lnTo>
                      <a:pt x="4515" y="251"/>
                    </a:lnTo>
                    <a:lnTo>
                      <a:pt x="4515" y="226"/>
                    </a:lnTo>
                    <a:lnTo>
                      <a:pt x="4516" y="134"/>
                    </a:lnTo>
                    <a:lnTo>
                      <a:pt x="4516" y="114"/>
                    </a:lnTo>
                    <a:lnTo>
                      <a:pt x="4517" y="48"/>
                    </a:lnTo>
                    <a:lnTo>
                      <a:pt x="4517" y="36"/>
                    </a:lnTo>
                    <a:lnTo>
                      <a:pt x="4518" y="5"/>
                    </a:lnTo>
                    <a:lnTo>
                      <a:pt x="4518" y="1"/>
                    </a:lnTo>
                    <a:lnTo>
                      <a:pt x="4518" y="0"/>
                    </a:lnTo>
                    <a:lnTo>
                      <a:pt x="4519" y="8"/>
                    </a:lnTo>
                    <a:lnTo>
                      <a:pt x="4519" y="14"/>
                    </a:lnTo>
                    <a:lnTo>
                      <a:pt x="4520" y="57"/>
                    </a:lnTo>
                    <a:lnTo>
                      <a:pt x="4520" y="72"/>
                    </a:lnTo>
                    <a:lnTo>
                      <a:pt x="4521" y="146"/>
                    </a:lnTo>
                    <a:lnTo>
                      <a:pt x="4521" y="168"/>
                    </a:lnTo>
                    <a:lnTo>
                      <a:pt x="4522" y="265"/>
                    </a:lnTo>
                    <a:lnTo>
                      <a:pt x="4522" y="291"/>
                    </a:lnTo>
                    <a:lnTo>
                      <a:pt x="4523" y="398"/>
                    </a:lnTo>
                    <a:lnTo>
                      <a:pt x="4523" y="425"/>
                    </a:lnTo>
                    <a:lnTo>
                      <a:pt x="4524" y="555"/>
                    </a:lnTo>
                    <a:lnTo>
                      <a:pt x="4524" y="579"/>
                    </a:lnTo>
                    <a:lnTo>
                      <a:pt x="4525" y="667"/>
                    </a:lnTo>
                    <a:lnTo>
                      <a:pt x="4525" y="686"/>
                    </a:lnTo>
                    <a:lnTo>
                      <a:pt x="4526" y="750"/>
                    </a:lnTo>
                    <a:lnTo>
                      <a:pt x="4526" y="763"/>
                    </a:lnTo>
                    <a:lnTo>
                      <a:pt x="4527" y="797"/>
                    </a:lnTo>
                    <a:lnTo>
                      <a:pt x="4527" y="802"/>
                    </a:lnTo>
                    <a:lnTo>
                      <a:pt x="4528" y="808"/>
                    </a:lnTo>
                    <a:lnTo>
                      <a:pt x="4528" y="807"/>
                    </a:lnTo>
                    <a:lnTo>
                      <a:pt x="4528" y="805"/>
                    </a:lnTo>
                    <a:lnTo>
                      <a:pt x="4529" y="783"/>
                    </a:lnTo>
                    <a:lnTo>
                      <a:pt x="4529" y="775"/>
                    </a:lnTo>
                    <a:lnTo>
                      <a:pt x="4530" y="734"/>
                    </a:lnTo>
                    <a:lnTo>
                      <a:pt x="4530" y="723"/>
                    </a:lnTo>
                    <a:lnTo>
                      <a:pt x="4531" y="673"/>
                    </a:lnTo>
                    <a:lnTo>
                      <a:pt x="4531" y="660"/>
                    </a:lnTo>
                    <a:lnTo>
                      <a:pt x="4532" y="611"/>
                    </a:lnTo>
                    <a:lnTo>
                      <a:pt x="4532" y="600"/>
                    </a:lnTo>
                    <a:lnTo>
                      <a:pt x="4533" y="563"/>
                    </a:lnTo>
                    <a:lnTo>
                      <a:pt x="4533" y="556"/>
                    </a:lnTo>
                    <a:lnTo>
                      <a:pt x="4534" y="538"/>
                    </a:lnTo>
                    <a:lnTo>
                      <a:pt x="4534" y="537"/>
                    </a:lnTo>
                    <a:lnTo>
                      <a:pt x="4534" y="536"/>
                    </a:lnTo>
                    <a:lnTo>
                      <a:pt x="4535" y="543"/>
                    </a:lnTo>
                    <a:lnTo>
                      <a:pt x="4535" y="548"/>
                    </a:lnTo>
                    <a:lnTo>
                      <a:pt x="4536" y="590"/>
                    </a:lnTo>
                    <a:lnTo>
                      <a:pt x="4536" y="602"/>
                    </a:lnTo>
                    <a:lnTo>
                      <a:pt x="4537" y="657"/>
                    </a:lnTo>
                    <a:lnTo>
                      <a:pt x="4537" y="673"/>
                    </a:lnTo>
                    <a:lnTo>
                      <a:pt x="4538" y="741"/>
                    </a:lnTo>
                    <a:lnTo>
                      <a:pt x="4538" y="759"/>
                    </a:lnTo>
                    <a:lnTo>
                      <a:pt x="4539" y="829"/>
                    </a:lnTo>
                    <a:lnTo>
                      <a:pt x="4539" y="845"/>
                    </a:lnTo>
                    <a:lnTo>
                      <a:pt x="4540" y="906"/>
                    </a:lnTo>
                    <a:lnTo>
                      <a:pt x="4540" y="918"/>
                    </a:lnTo>
                    <a:lnTo>
                      <a:pt x="4541" y="959"/>
                    </a:lnTo>
                    <a:lnTo>
                      <a:pt x="4541" y="965"/>
                    </a:lnTo>
                    <a:lnTo>
                      <a:pt x="4542" y="977"/>
                    </a:lnTo>
                    <a:lnTo>
                      <a:pt x="4542" y="976"/>
                    </a:lnTo>
                    <a:lnTo>
                      <a:pt x="4543" y="954"/>
                    </a:lnTo>
                    <a:lnTo>
                      <a:pt x="4543" y="944"/>
                    </a:lnTo>
                    <a:lnTo>
                      <a:pt x="4544" y="889"/>
                    </a:lnTo>
                    <a:lnTo>
                      <a:pt x="4544" y="871"/>
                    </a:lnTo>
                    <a:lnTo>
                      <a:pt x="4545" y="785"/>
                    </a:lnTo>
                    <a:lnTo>
                      <a:pt x="4545" y="760"/>
                    </a:lnTo>
                    <a:lnTo>
                      <a:pt x="4546" y="652"/>
                    </a:lnTo>
                    <a:lnTo>
                      <a:pt x="4546" y="623"/>
                    </a:lnTo>
                    <a:lnTo>
                      <a:pt x="4547" y="503"/>
                    </a:lnTo>
                    <a:lnTo>
                      <a:pt x="4547" y="473"/>
                    </a:lnTo>
                    <a:lnTo>
                      <a:pt x="4548" y="326"/>
                    </a:lnTo>
                    <a:lnTo>
                      <a:pt x="4548" y="299"/>
                    </a:lnTo>
                    <a:lnTo>
                      <a:pt x="4549" y="199"/>
                    </a:lnTo>
                    <a:lnTo>
                      <a:pt x="4549" y="177"/>
                    </a:lnTo>
                    <a:lnTo>
                      <a:pt x="4550" y="103"/>
                    </a:lnTo>
                    <a:lnTo>
                      <a:pt x="4550" y="89"/>
                    </a:lnTo>
                    <a:lnTo>
                      <a:pt x="4551" y="49"/>
                    </a:lnTo>
                    <a:lnTo>
                      <a:pt x="4551" y="44"/>
                    </a:lnTo>
                    <a:lnTo>
                      <a:pt x="4552" y="39"/>
                    </a:lnTo>
                    <a:lnTo>
                      <a:pt x="4552" y="41"/>
                    </a:lnTo>
                    <a:lnTo>
                      <a:pt x="4552" y="45"/>
                    </a:lnTo>
                    <a:lnTo>
                      <a:pt x="4553" y="77"/>
                    </a:lnTo>
                    <a:lnTo>
                      <a:pt x="4553" y="89"/>
                    </a:lnTo>
                    <a:lnTo>
                      <a:pt x="4554" y="151"/>
                    </a:lnTo>
                    <a:lnTo>
                      <a:pt x="4554" y="169"/>
                    </a:lnTo>
                    <a:lnTo>
                      <a:pt x="4555" y="250"/>
                    </a:lnTo>
                    <a:lnTo>
                      <a:pt x="4555" y="272"/>
                    </a:lnTo>
                    <a:lnTo>
                      <a:pt x="4556" y="362"/>
                    </a:lnTo>
                    <a:lnTo>
                      <a:pt x="4556" y="385"/>
                    </a:lnTo>
                    <a:lnTo>
                      <a:pt x="4557" y="472"/>
                    </a:lnTo>
                    <a:lnTo>
                      <a:pt x="4557" y="492"/>
                    </a:lnTo>
                    <a:lnTo>
                      <a:pt x="4558" y="565"/>
                    </a:lnTo>
                    <a:lnTo>
                      <a:pt x="4559" y="580"/>
                    </a:lnTo>
                    <a:lnTo>
                      <a:pt x="4559" y="631"/>
                    </a:lnTo>
                    <a:lnTo>
                      <a:pt x="4559" y="640"/>
                    </a:lnTo>
                    <a:lnTo>
                      <a:pt x="4560" y="667"/>
                    </a:lnTo>
                    <a:lnTo>
                      <a:pt x="4561" y="669"/>
                    </a:lnTo>
                    <a:lnTo>
                      <a:pt x="4561" y="669"/>
                    </a:lnTo>
                    <a:lnTo>
                      <a:pt x="4561" y="661"/>
                    </a:lnTo>
                    <a:lnTo>
                      <a:pt x="4562" y="657"/>
                    </a:lnTo>
                    <a:lnTo>
                      <a:pt x="4562" y="628"/>
                    </a:lnTo>
                    <a:lnTo>
                      <a:pt x="4563" y="619"/>
                    </a:lnTo>
                    <a:lnTo>
                      <a:pt x="4563" y="578"/>
                    </a:lnTo>
                    <a:lnTo>
                      <a:pt x="4564" y="566"/>
                    </a:lnTo>
                    <a:lnTo>
                      <a:pt x="4564" y="522"/>
                    </a:lnTo>
                    <a:lnTo>
                      <a:pt x="4565" y="511"/>
                    </a:lnTo>
                    <a:lnTo>
                      <a:pt x="4565" y="473"/>
                    </a:lnTo>
                    <a:lnTo>
                      <a:pt x="4566" y="466"/>
                    </a:lnTo>
                    <a:lnTo>
                      <a:pt x="4566" y="445"/>
                    </a:lnTo>
                    <a:lnTo>
                      <a:pt x="4567" y="443"/>
                    </a:lnTo>
                    <a:lnTo>
                      <a:pt x="4567" y="441"/>
                    </a:lnTo>
                    <a:lnTo>
                      <a:pt x="4567" y="445"/>
                    </a:lnTo>
                    <a:lnTo>
                      <a:pt x="4568" y="449"/>
                    </a:lnTo>
                    <a:lnTo>
                      <a:pt x="4568" y="479"/>
                    </a:lnTo>
                    <a:lnTo>
                      <a:pt x="4569" y="490"/>
                    </a:lnTo>
                    <a:lnTo>
                      <a:pt x="4569" y="546"/>
                    </a:lnTo>
                    <a:lnTo>
                      <a:pt x="4570" y="562"/>
                    </a:lnTo>
                    <a:lnTo>
                      <a:pt x="4570" y="638"/>
                    </a:lnTo>
                    <a:lnTo>
                      <a:pt x="4571" y="659"/>
                    </a:lnTo>
                    <a:lnTo>
                      <a:pt x="4571" y="748"/>
                    </a:lnTo>
                    <a:lnTo>
                      <a:pt x="4571" y="771"/>
                    </a:lnTo>
                    <a:lnTo>
                      <a:pt x="4572" y="881"/>
                    </a:lnTo>
                    <a:lnTo>
                      <a:pt x="4573" y="902"/>
                    </a:lnTo>
                    <a:lnTo>
                      <a:pt x="4573" y="977"/>
                    </a:lnTo>
                    <a:lnTo>
                      <a:pt x="4574" y="992"/>
                    </a:lnTo>
                    <a:lnTo>
                      <a:pt x="4574" y="1043"/>
                    </a:lnTo>
                    <a:lnTo>
                      <a:pt x="4575" y="1052"/>
                    </a:lnTo>
                    <a:lnTo>
                      <a:pt x="4575" y="1071"/>
                    </a:lnTo>
                    <a:lnTo>
                      <a:pt x="4576" y="1071"/>
                    </a:lnTo>
                    <a:lnTo>
                      <a:pt x="4576" y="1054"/>
                    </a:lnTo>
                    <a:lnTo>
                      <a:pt x="4577" y="1044"/>
                    </a:lnTo>
                    <a:lnTo>
                      <a:pt x="4577" y="991"/>
                    </a:lnTo>
                    <a:lnTo>
                      <a:pt x="4578" y="973"/>
                    </a:lnTo>
                    <a:lnTo>
                      <a:pt x="4578" y="888"/>
                    </a:lnTo>
                    <a:lnTo>
                      <a:pt x="4579" y="863"/>
                    </a:lnTo>
                    <a:lnTo>
                      <a:pt x="4579" y="755"/>
                    </a:lnTo>
                    <a:lnTo>
                      <a:pt x="4580" y="726"/>
                    </a:lnTo>
                    <a:lnTo>
                      <a:pt x="4580" y="607"/>
                    </a:lnTo>
                    <a:lnTo>
                      <a:pt x="4581" y="577"/>
                    </a:lnTo>
                    <a:lnTo>
                      <a:pt x="4581" y="458"/>
                    </a:lnTo>
                    <a:lnTo>
                      <a:pt x="4582" y="430"/>
                    </a:lnTo>
                    <a:lnTo>
                      <a:pt x="4582" y="325"/>
                    </a:lnTo>
                    <a:lnTo>
                      <a:pt x="4583" y="302"/>
                    </a:lnTo>
                    <a:lnTo>
                      <a:pt x="4583" y="221"/>
                    </a:lnTo>
                    <a:lnTo>
                      <a:pt x="4583" y="205"/>
                    </a:lnTo>
                    <a:lnTo>
                      <a:pt x="4584" y="148"/>
                    </a:lnTo>
                    <a:lnTo>
                      <a:pt x="4585" y="142"/>
                    </a:lnTo>
                    <a:lnTo>
                      <a:pt x="4585" y="133"/>
                    </a:lnTo>
                    <a:lnTo>
                      <a:pt x="4585" y="134"/>
                    </a:lnTo>
                    <a:lnTo>
                      <a:pt x="4586" y="136"/>
                    </a:lnTo>
                    <a:lnTo>
                      <a:pt x="4587" y="160"/>
                    </a:lnTo>
                    <a:lnTo>
                      <a:pt x="4587" y="169"/>
                    </a:lnTo>
                    <a:lnTo>
                      <a:pt x="4588" y="218"/>
                    </a:lnTo>
                    <a:lnTo>
                      <a:pt x="4588" y="233"/>
                    </a:lnTo>
                    <a:lnTo>
                      <a:pt x="4589" y="298"/>
                    </a:lnTo>
                    <a:lnTo>
                      <a:pt x="4589" y="316"/>
                    </a:lnTo>
                    <a:lnTo>
                      <a:pt x="4590" y="386"/>
                    </a:lnTo>
                    <a:lnTo>
                      <a:pt x="4590" y="403"/>
                    </a:lnTo>
                    <a:lnTo>
                      <a:pt x="4591" y="468"/>
                    </a:lnTo>
                    <a:lnTo>
                      <a:pt x="4591" y="482"/>
                    </a:lnTo>
                    <a:lnTo>
                      <a:pt x="4592" y="531"/>
                    </a:lnTo>
                    <a:lnTo>
                      <a:pt x="4592" y="540"/>
                    </a:lnTo>
                    <a:lnTo>
                      <a:pt x="4593" y="567"/>
                    </a:lnTo>
                    <a:lnTo>
                      <a:pt x="4593" y="570"/>
                    </a:lnTo>
                    <a:lnTo>
                      <a:pt x="4593" y="574"/>
                    </a:lnTo>
                    <a:lnTo>
                      <a:pt x="4594" y="572"/>
                    </a:lnTo>
                    <a:lnTo>
                      <a:pt x="4594" y="569"/>
                    </a:lnTo>
                    <a:lnTo>
                      <a:pt x="4595" y="547"/>
                    </a:lnTo>
                    <a:lnTo>
                      <a:pt x="4595" y="539"/>
                    </a:lnTo>
                    <a:lnTo>
                      <a:pt x="4596" y="487"/>
                    </a:lnTo>
                    <a:lnTo>
                      <a:pt x="4596" y="475"/>
                    </a:lnTo>
                    <a:lnTo>
                      <a:pt x="4597" y="425"/>
                    </a:lnTo>
                    <a:lnTo>
                      <a:pt x="4597" y="412"/>
                    </a:lnTo>
                    <a:lnTo>
                      <a:pt x="4598" y="365"/>
                    </a:lnTo>
                    <a:lnTo>
                      <a:pt x="4598" y="354"/>
                    </a:lnTo>
                    <a:lnTo>
                      <a:pt x="4599" y="320"/>
                    </a:lnTo>
                    <a:lnTo>
                      <a:pt x="4599" y="314"/>
                    </a:lnTo>
                    <a:lnTo>
                      <a:pt x="4600" y="302"/>
                    </a:lnTo>
                    <a:lnTo>
                      <a:pt x="4600" y="303"/>
                    </a:lnTo>
                    <a:lnTo>
                      <a:pt x="4601" y="319"/>
                    </a:lnTo>
                    <a:lnTo>
                      <a:pt x="4601" y="327"/>
                    </a:lnTo>
                    <a:lnTo>
                      <a:pt x="4602" y="374"/>
                    </a:lnTo>
                    <a:lnTo>
                      <a:pt x="4602" y="389"/>
                    </a:lnTo>
                    <a:lnTo>
                      <a:pt x="4603" y="463"/>
                    </a:lnTo>
                    <a:lnTo>
                      <a:pt x="4603" y="485"/>
                    </a:lnTo>
                    <a:lnTo>
                      <a:pt x="4604" y="580"/>
                    </a:lnTo>
                    <a:lnTo>
                      <a:pt x="4604" y="606"/>
                    </a:lnTo>
                    <a:lnTo>
                      <a:pt x="4605" y="712"/>
                    </a:lnTo>
                    <a:lnTo>
                      <a:pt x="4605" y="739"/>
                    </a:lnTo>
                    <a:lnTo>
                      <a:pt x="4606" y="846"/>
                    </a:lnTo>
                    <a:lnTo>
                      <a:pt x="4606" y="871"/>
                    </a:lnTo>
                    <a:lnTo>
                      <a:pt x="4607" y="964"/>
                    </a:lnTo>
                    <a:lnTo>
                      <a:pt x="4607" y="984"/>
                    </a:lnTo>
                    <a:lnTo>
                      <a:pt x="4608" y="1066"/>
                    </a:lnTo>
                    <a:lnTo>
                      <a:pt x="4608" y="1078"/>
                    </a:lnTo>
                    <a:lnTo>
                      <a:pt x="4609" y="1107"/>
                    </a:lnTo>
                    <a:lnTo>
                      <a:pt x="4609" y="1109"/>
                    </a:lnTo>
                    <a:lnTo>
                      <a:pt x="4609" y="1110"/>
                    </a:lnTo>
                    <a:lnTo>
                      <a:pt x="4610" y="1101"/>
                    </a:lnTo>
                    <a:lnTo>
                      <a:pt x="4610" y="1093"/>
                    </a:lnTo>
                    <a:lnTo>
                      <a:pt x="4611" y="1048"/>
                    </a:lnTo>
                    <a:lnTo>
                      <a:pt x="4611" y="1032"/>
                    </a:lnTo>
                    <a:lnTo>
                      <a:pt x="4612" y="955"/>
                    </a:lnTo>
                    <a:lnTo>
                      <a:pt x="4612" y="933"/>
                    </a:lnTo>
                    <a:lnTo>
                      <a:pt x="4613" y="833"/>
                    </a:lnTo>
                    <a:lnTo>
                      <a:pt x="4613" y="806"/>
                    </a:lnTo>
                    <a:lnTo>
                      <a:pt x="4614" y="696"/>
                    </a:lnTo>
                    <a:lnTo>
                      <a:pt x="4614" y="668"/>
                    </a:lnTo>
                    <a:lnTo>
                      <a:pt x="4615" y="559"/>
                    </a:lnTo>
                    <a:lnTo>
                      <a:pt x="4615" y="533"/>
                    </a:lnTo>
                    <a:lnTo>
                      <a:pt x="4616" y="437"/>
                    </a:lnTo>
                    <a:lnTo>
                      <a:pt x="4616" y="416"/>
                    </a:lnTo>
                    <a:lnTo>
                      <a:pt x="4617" y="343"/>
                    </a:lnTo>
                    <a:lnTo>
                      <a:pt x="4617" y="329"/>
                    </a:lnTo>
                    <a:lnTo>
                      <a:pt x="4618" y="285"/>
                    </a:lnTo>
                    <a:lnTo>
                      <a:pt x="4618" y="278"/>
                    </a:lnTo>
                    <a:lnTo>
                      <a:pt x="4619" y="266"/>
                    </a:lnTo>
                    <a:lnTo>
                      <a:pt x="4619" y="267"/>
                    </a:lnTo>
                    <a:lnTo>
                      <a:pt x="4620" y="290"/>
                    </a:lnTo>
                    <a:lnTo>
                      <a:pt x="4620" y="298"/>
                    </a:lnTo>
                    <a:lnTo>
                      <a:pt x="4621" y="339"/>
                    </a:lnTo>
                    <a:lnTo>
                      <a:pt x="4621" y="351"/>
                    </a:lnTo>
                    <a:lnTo>
                      <a:pt x="4622" y="404"/>
                    </a:lnTo>
                    <a:lnTo>
                      <a:pt x="4622" y="417"/>
                    </a:lnTo>
                    <a:lnTo>
                      <a:pt x="4623" y="470"/>
                    </a:lnTo>
                    <a:lnTo>
                      <a:pt x="4623" y="482"/>
                    </a:lnTo>
                    <a:lnTo>
                      <a:pt x="4624" y="524"/>
                    </a:lnTo>
                    <a:lnTo>
                      <a:pt x="4624" y="533"/>
                    </a:lnTo>
                    <a:lnTo>
                      <a:pt x="4625" y="556"/>
                    </a:lnTo>
                    <a:lnTo>
                      <a:pt x="4625" y="559"/>
                    </a:lnTo>
                    <a:lnTo>
                      <a:pt x="4625" y="562"/>
                    </a:lnTo>
                    <a:lnTo>
                      <a:pt x="4626" y="559"/>
                    </a:lnTo>
                    <a:lnTo>
                      <a:pt x="4626" y="556"/>
                    </a:lnTo>
                    <a:lnTo>
                      <a:pt x="4627" y="531"/>
                    </a:lnTo>
                    <a:lnTo>
                      <a:pt x="4627" y="522"/>
                    </a:lnTo>
                    <a:lnTo>
                      <a:pt x="4628" y="476"/>
                    </a:lnTo>
                    <a:lnTo>
                      <a:pt x="4628" y="463"/>
                    </a:lnTo>
                    <a:lnTo>
                      <a:pt x="4629" y="402"/>
                    </a:lnTo>
                    <a:lnTo>
                      <a:pt x="4629" y="385"/>
                    </a:lnTo>
                    <a:lnTo>
                      <a:pt x="4630" y="320"/>
                    </a:lnTo>
                    <a:lnTo>
                      <a:pt x="4630" y="304"/>
                    </a:lnTo>
                    <a:lnTo>
                      <a:pt x="4631" y="244"/>
                    </a:lnTo>
                    <a:lnTo>
                      <a:pt x="4631" y="231"/>
                    </a:lnTo>
                    <a:lnTo>
                      <a:pt x="4632" y="181"/>
                    </a:lnTo>
                    <a:lnTo>
                      <a:pt x="4632" y="174"/>
                    </a:lnTo>
                    <a:lnTo>
                      <a:pt x="4633" y="164"/>
                    </a:lnTo>
                    <a:lnTo>
                      <a:pt x="4633" y="165"/>
                    </a:lnTo>
                    <a:lnTo>
                      <a:pt x="4634" y="187"/>
                    </a:lnTo>
                    <a:lnTo>
                      <a:pt x="4634" y="196"/>
                    </a:lnTo>
                    <a:lnTo>
                      <a:pt x="4635" y="251"/>
                    </a:lnTo>
                    <a:lnTo>
                      <a:pt x="4635" y="269"/>
                    </a:lnTo>
                    <a:lnTo>
                      <a:pt x="4636" y="354"/>
                    </a:lnTo>
                    <a:lnTo>
                      <a:pt x="4636" y="378"/>
                    </a:lnTo>
                    <a:lnTo>
                      <a:pt x="4637" y="485"/>
                    </a:lnTo>
                    <a:lnTo>
                      <a:pt x="4637" y="513"/>
                    </a:lnTo>
                    <a:lnTo>
                      <a:pt x="4638" y="631"/>
                    </a:lnTo>
                    <a:lnTo>
                      <a:pt x="4638" y="661"/>
                    </a:lnTo>
                    <a:lnTo>
                      <a:pt x="4639" y="778"/>
                    </a:lnTo>
                    <a:lnTo>
                      <a:pt x="4639" y="806"/>
                    </a:lnTo>
                    <a:lnTo>
                      <a:pt x="4640" y="909"/>
                    </a:lnTo>
                    <a:lnTo>
                      <a:pt x="4640" y="932"/>
                    </a:lnTo>
                    <a:lnTo>
                      <a:pt x="4641" y="1010"/>
                    </a:lnTo>
                    <a:lnTo>
                      <a:pt x="4641" y="1026"/>
                    </a:lnTo>
                    <a:lnTo>
                      <a:pt x="4642" y="1071"/>
                    </a:lnTo>
                    <a:lnTo>
                      <a:pt x="4642" y="1078"/>
                    </a:lnTo>
                    <a:lnTo>
                      <a:pt x="4643" y="1087"/>
                    </a:lnTo>
                    <a:lnTo>
                      <a:pt x="4643" y="1083"/>
                    </a:lnTo>
                    <a:lnTo>
                      <a:pt x="4643" y="1079"/>
                    </a:lnTo>
                    <a:lnTo>
                      <a:pt x="4644" y="1044"/>
                    </a:lnTo>
                    <a:lnTo>
                      <a:pt x="4644" y="1031"/>
                    </a:lnTo>
                    <a:lnTo>
                      <a:pt x="4645" y="966"/>
                    </a:lnTo>
                    <a:lnTo>
                      <a:pt x="4645" y="947"/>
                    </a:lnTo>
                    <a:lnTo>
                      <a:pt x="4646" y="862"/>
                    </a:lnTo>
                    <a:lnTo>
                      <a:pt x="4646" y="839"/>
                    </a:lnTo>
                    <a:lnTo>
                      <a:pt x="4647" y="744"/>
                    </a:lnTo>
                    <a:lnTo>
                      <a:pt x="4647" y="721"/>
                    </a:lnTo>
                    <a:lnTo>
                      <a:pt x="4648" y="629"/>
                    </a:lnTo>
                    <a:lnTo>
                      <a:pt x="4648" y="607"/>
                    </a:lnTo>
                    <a:lnTo>
                      <a:pt x="4649" y="529"/>
                    </a:lnTo>
                    <a:lnTo>
                      <a:pt x="4649" y="512"/>
                    </a:lnTo>
                    <a:lnTo>
                      <a:pt x="4650" y="456"/>
                    </a:lnTo>
                    <a:lnTo>
                      <a:pt x="4650" y="445"/>
                    </a:lnTo>
                    <a:lnTo>
                      <a:pt x="4651" y="416"/>
                    </a:lnTo>
                    <a:lnTo>
                      <a:pt x="4651" y="412"/>
                    </a:lnTo>
                    <a:lnTo>
                      <a:pt x="4652" y="409"/>
                    </a:lnTo>
                    <a:lnTo>
                      <a:pt x="4652" y="410"/>
                    </a:lnTo>
                    <a:lnTo>
                      <a:pt x="4652" y="413"/>
                    </a:lnTo>
                    <a:lnTo>
                      <a:pt x="4653" y="435"/>
                    </a:lnTo>
                    <a:lnTo>
                      <a:pt x="4653" y="443"/>
                    </a:lnTo>
                    <a:lnTo>
                      <a:pt x="4654" y="482"/>
                    </a:lnTo>
                    <a:lnTo>
                      <a:pt x="4654" y="493"/>
                    </a:lnTo>
                    <a:lnTo>
                      <a:pt x="4655" y="549"/>
                    </a:lnTo>
                    <a:lnTo>
                      <a:pt x="4655" y="560"/>
                    </a:lnTo>
                    <a:lnTo>
                      <a:pt x="4656" y="600"/>
                    </a:lnTo>
                    <a:lnTo>
                      <a:pt x="4656" y="608"/>
                    </a:lnTo>
                    <a:lnTo>
                      <a:pt x="4657" y="632"/>
                    </a:lnTo>
                    <a:lnTo>
                      <a:pt x="4657" y="636"/>
                    </a:lnTo>
                    <a:lnTo>
                      <a:pt x="4658" y="639"/>
                    </a:lnTo>
                    <a:lnTo>
                      <a:pt x="4658" y="637"/>
                    </a:lnTo>
                    <a:lnTo>
                      <a:pt x="4658" y="634"/>
                    </a:lnTo>
                    <a:lnTo>
                      <a:pt x="4659" y="610"/>
                    </a:lnTo>
                    <a:lnTo>
                      <a:pt x="4659" y="601"/>
                    </a:lnTo>
                    <a:lnTo>
                      <a:pt x="4660" y="551"/>
                    </a:lnTo>
                    <a:lnTo>
                      <a:pt x="4660" y="535"/>
                    </a:lnTo>
                    <a:lnTo>
                      <a:pt x="4661" y="465"/>
                    </a:lnTo>
                    <a:lnTo>
                      <a:pt x="4661" y="445"/>
                    </a:lnTo>
                    <a:lnTo>
                      <a:pt x="4662" y="363"/>
                    </a:lnTo>
                    <a:lnTo>
                      <a:pt x="4662" y="341"/>
                    </a:lnTo>
                    <a:lnTo>
                      <a:pt x="4663" y="256"/>
                    </a:lnTo>
                    <a:lnTo>
                      <a:pt x="4663" y="236"/>
                    </a:lnTo>
                    <a:lnTo>
                      <a:pt x="4664" y="162"/>
                    </a:lnTo>
                    <a:lnTo>
                      <a:pt x="4664" y="146"/>
                    </a:lnTo>
                    <a:lnTo>
                      <a:pt x="4665" y="92"/>
                    </a:lnTo>
                    <a:lnTo>
                      <a:pt x="4665" y="83"/>
                    </a:lnTo>
                    <a:lnTo>
                      <a:pt x="4666" y="59"/>
                    </a:lnTo>
                    <a:lnTo>
                      <a:pt x="4666" y="58"/>
                    </a:lnTo>
                    <a:lnTo>
                      <a:pt x="4667" y="77"/>
                    </a:lnTo>
                    <a:lnTo>
                      <a:pt x="4667" y="87"/>
                    </a:lnTo>
                    <a:lnTo>
                      <a:pt x="4668" y="141"/>
                    </a:lnTo>
                    <a:lnTo>
                      <a:pt x="4668" y="159"/>
                    </a:lnTo>
                    <a:lnTo>
                      <a:pt x="4669" y="246"/>
                    </a:lnTo>
                    <a:lnTo>
                      <a:pt x="4669" y="270"/>
                    </a:lnTo>
                    <a:lnTo>
                      <a:pt x="4670" y="379"/>
                    </a:lnTo>
                    <a:lnTo>
                      <a:pt x="4670" y="408"/>
                    </a:lnTo>
                    <a:lnTo>
                      <a:pt x="4671" y="529"/>
                    </a:lnTo>
                    <a:lnTo>
                      <a:pt x="4672" y="559"/>
                    </a:lnTo>
                    <a:lnTo>
                      <a:pt x="4672" y="679"/>
                    </a:lnTo>
                    <a:lnTo>
                      <a:pt x="4673" y="707"/>
                    </a:lnTo>
                    <a:lnTo>
                      <a:pt x="4673" y="812"/>
                    </a:lnTo>
                    <a:lnTo>
                      <a:pt x="4674" y="836"/>
                    </a:lnTo>
                    <a:lnTo>
                      <a:pt x="4674" y="917"/>
                    </a:lnTo>
                    <a:lnTo>
                      <a:pt x="4675" y="934"/>
                    </a:lnTo>
                    <a:lnTo>
                      <a:pt x="4675" y="983"/>
                    </a:lnTo>
                    <a:lnTo>
                      <a:pt x="4676" y="991"/>
                    </a:lnTo>
                    <a:lnTo>
                      <a:pt x="4676" y="1005"/>
                    </a:lnTo>
                    <a:lnTo>
                      <a:pt x="4677" y="1004"/>
                    </a:lnTo>
                    <a:lnTo>
                      <a:pt x="4677" y="985"/>
                    </a:lnTo>
                    <a:lnTo>
                      <a:pt x="4678" y="976"/>
                    </a:lnTo>
                    <a:lnTo>
                      <a:pt x="4678" y="929"/>
                    </a:lnTo>
                    <a:lnTo>
                      <a:pt x="4678" y="914"/>
                    </a:lnTo>
                    <a:lnTo>
                      <a:pt x="4679" y="829"/>
                    </a:lnTo>
                    <a:lnTo>
                      <a:pt x="4680" y="811"/>
                    </a:lnTo>
                    <a:lnTo>
                      <a:pt x="4680" y="736"/>
                    </a:lnTo>
                    <a:lnTo>
                      <a:pt x="4681" y="717"/>
                    </a:lnTo>
                    <a:lnTo>
                      <a:pt x="4681" y="647"/>
                    </a:lnTo>
                    <a:lnTo>
                      <a:pt x="4682" y="631"/>
                    </a:lnTo>
                    <a:lnTo>
                      <a:pt x="4682" y="576"/>
                    </a:lnTo>
                    <a:lnTo>
                      <a:pt x="4683" y="565"/>
                    </a:lnTo>
                    <a:lnTo>
                      <a:pt x="4683" y="532"/>
                    </a:lnTo>
                    <a:lnTo>
                      <a:pt x="4684" y="527"/>
                    </a:lnTo>
                    <a:lnTo>
                      <a:pt x="4684" y="520"/>
                    </a:lnTo>
                    <a:lnTo>
                      <a:pt x="4684" y="520"/>
                    </a:lnTo>
                    <a:lnTo>
                      <a:pt x="4685" y="521"/>
                    </a:lnTo>
                    <a:lnTo>
                      <a:pt x="4685" y="537"/>
                    </a:lnTo>
                    <a:lnTo>
                      <a:pt x="4686" y="544"/>
                    </a:lnTo>
                    <a:lnTo>
                      <a:pt x="4686" y="580"/>
                    </a:lnTo>
                    <a:lnTo>
                      <a:pt x="4687" y="591"/>
                    </a:lnTo>
                    <a:lnTo>
                      <a:pt x="4687" y="637"/>
                    </a:lnTo>
                    <a:lnTo>
                      <a:pt x="4688" y="649"/>
                    </a:lnTo>
                    <a:lnTo>
                      <a:pt x="4688" y="697"/>
                    </a:lnTo>
                    <a:lnTo>
                      <a:pt x="4689" y="707"/>
                    </a:lnTo>
                    <a:lnTo>
                      <a:pt x="4689" y="745"/>
                    </a:lnTo>
                    <a:lnTo>
                      <a:pt x="4690" y="752"/>
                    </a:lnTo>
                    <a:lnTo>
                      <a:pt x="4690" y="770"/>
                    </a:lnTo>
                    <a:lnTo>
                      <a:pt x="4690" y="772"/>
                    </a:lnTo>
                    <a:lnTo>
                      <a:pt x="4691" y="772"/>
                    </a:lnTo>
                    <a:lnTo>
                      <a:pt x="4691" y="758"/>
                    </a:lnTo>
                    <a:lnTo>
                      <a:pt x="4692" y="751"/>
                    </a:lnTo>
                    <a:lnTo>
                      <a:pt x="4692" y="707"/>
                    </a:lnTo>
                    <a:lnTo>
                      <a:pt x="4693" y="693"/>
                    </a:lnTo>
                    <a:lnTo>
                      <a:pt x="4693" y="623"/>
                    </a:lnTo>
                    <a:lnTo>
                      <a:pt x="4694" y="602"/>
                    </a:lnTo>
                    <a:lnTo>
                      <a:pt x="4694" y="511"/>
                    </a:lnTo>
                    <a:lnTo>
                      <a:pt x="4695" y="486"/>
                    </a:lnTo>
                    <a:lnTo>
                      <a:pt x="4695" y="384"/>
                    </a:lnTo>
                    <a:lnTo>
                      <a:pt x="4696" y="358"/>
                    </a:lnTo>
                    <a:lnTo>
                      <a:pt x="4696" y="255"/>
                    </a:lnTo>
                    <a:lnTo>
                      <a:pt x="4697" y="231"/>
                    </a:lnTo>
                    <a:lnTo>
                      <a:pt x="4697" y="142"/>
                    </a:lnTo>
                    <a:lnTo>
                      <a:pt x="4698" y="122"/>
                    </a:lnTo>
                    <a:lnTo>
                      <a:pt x="4698" y="56"/>
                    </a:lnTo>
                    <a:lnTo>
                      <a:pt x="4699" y="43"/>
                    </a:lnTo>
                    <a:lnTo>
                      <a:pt x="4700" y="10"/>
                    </a:lnTo>
                    <a:lnTo>
                      <a:pt x="4700" y="6"/>
                    </a:lnTo>
                    <a:lnTo>
                      <a:pt x="4700" y="4"/>
                    </a:lnTo>
                    <a:lnTo>
                      <a:pt x="4701" y="10"/>
                    </a:lnTo>
                    <a:lnTo>
                      <a:pt x="4701" y="16"/>
                    </a:lnTo>
                    <a:lnTo>
                      <a:pt x="4702" y="57"/>
                    </a:lnTo>
                    <a:lnTo>
                      <a:pt x="4702" y="71"/>
                    </a:lnTo>
                    <a:lnTo>
                      <a:pt x="4703" y="145"/>
                    </a:lnTo>
                    <a:lnTo>
                      <a:pt x="4703" y="167"/>
                    </a:lnTo>
                    <a:lnTo>
                      <a:pt x="4704" y="293"/>
                    </a:lnTo>
                    <a:lnTo>
                      <a:pt x="4704" y="320"/>
                    </a:lnTo>
                    <a:lnTo>
                      <a:pt x="4705" y="434"/>
                    </a:lnTo>
                    <a:lnTo>
                      <a:pt x="4705" y="463"/>
                    </a:lnTo>
                    <a:lnTo>
                      <a:pt x="4706" y="575"/>
                    </a:lnTo>
                    <a:lnTo>
                      <a:pt x="4706" y="601"/>
                    </a:lnTo>
                    <a:lnTo>
                      <a:pt x="4707" y="700"/>
                    </a:lnTo>
                    <a:lnTo>
                      <a:pt x="4707" y="722"/>
                    </a:lnTo>
                    <a:lnTo>
                      <a:pt x="4708" y="797"/>
                    </a:lnTo>
                    <a:lnTo>
                      <a:pt x="4708" y="813"/>
                    </a:lnTo>
                    <a:lnTo>
                      <a:pt x="4709" y="858"/>
                    </a:lnTo>
                    <a:lnTo>
                      <a:pt x="4709" y="866"/>
                    </a:lnTo>
                    <a:lnTo>
                      <a:pt x="4710" y="880"/>
                    </a:lnTo>
                    <a:lnTo>
                      <a:pt x="4710" y="879"/>
                    </a:lnTo>
                    <a:lnTo>
                      <a:pt x="4711" y="863"/>
                    </a:lnTo>
                    <a:lnTo>
                      <a:pt x="4711" y="856"/>
                    </a:lnTo>
                    <a:lnTo>
                      <a:pt x="4712" y="817"/>
                    </a:lnTo>
                    <a:lnTo>
                      <a:pt x="4712" y="805"/>
                    </a:lnTo>
                    <a:lnTo>
                      <a:pt x="4713" y="751"/>
                    </a:lnTo>
                    <a:lnTo>
                      <a:pt x="4713" y="737"/>
                    </a:lnTo>
                    <a:lnTo>
                      <a:pt x="4714" y="680"/>
                    </a:lnTo>
                    <a:lnTo>
                      <a:pt x="4714" y="666"/>
                    </a:lnTo>
                    <a:lnTo>
                      <a:pt x="4715" y="605"/>
                    </a:lnTo>
                    <a:lnTo>
                      <a:pt x="4715" y="596"/>
                    </a:lnTo>
                    <a:lnTo>
                      <a:pt x="4716" y="566"/>
                    </a:lnTo>
                    <a:lnTo>
                      <a:pt x="4716" y="561"/>
                    </a:lnTo>
                    <a:lnTo>
                      <a:pt x="4717" y="554"/>
                    </a:lnTo>
                    <a:lnTo>
                      <a:pt x="4717" y="555"/>
                    </a:lnTo>
                    <a:lnTo>
                      <a:pt x="4717" y="556"/>
                    </a:lnTo>
                    <a:lnTo>
                      <a:pt x="4718" y="574"/>
                    </a:lnTo>
                    <a:lnTo>
                      <a:pt x="4718" y="581"/>
                    </a:lnTo>
                    <a:lnTo>
                      <a:pt x="4719" y="621"/>
                    </a:lnTo>
                    <a:lnTo>
                      <a:pt x="4719" y="634"/>
                    </a:lnTo>
                    <a:lnTo>
                      <a:pt x="4720" y="689"/>
                    </a:lnTo>
                    <a:lnTo>
                      <a:pt x="4720" y="704"/>
                    </a:lnTo>
                    <a:lnTo>
                      <a:pt x="4721" y="765"/>
                    </a:lnTo>
                    <a:lnTo>
                      <a:pt x="4721" y="780"/>
                    </a:lnTo>
                    <a:lnTo>
                      <a:pt x="4722" y="837"/>
                    </a:lnTo>
                    <a:lnTo>
                      <a:pt x="4722" y="849"/>
                    </a:lnTo>
                    <a:lnTo>
                      <a:pt x="4723" y="890"/>
                    </a:lnTo>
                    <a:lnTo>
                      <a:pt x="4723" y="898"/>
                    </a:lnTo>
                    <a:lnTo>
                      <a:pt x="4724" y="914"/>
                    </a:lnTo>
                    <a:lnTo>
                      <a:pt x="4724" y="914"/>
                    </a:lnTo>
                    <a:lnTo>
                      <a:pt x="4725" y="899"/>
                    </a:lnTo>
                    <a:lnTo>
                      <a:pt x="4725" y="891"/>
                    </a:lnTo>
                    <a:lnTo>
                      <a:pt x="4726" y="844"/>
                    </a:lnTo>
                    <a:lnTo>
                      <a:pt x="4726" y="828"/>
                    </a:lnTo>
                    <a:lnTo>
                      <a:pt x="4727" y="728"/>
                    </a:lnTo>
                    <a:lnTo>
                      <a:pt x="4727" y="704"/>
                    </a:lnTo>
                    <a:lnTo>
                      <a:pt x="4728" y="599"/>
                    </a:lnTo>
                    <a:lnTo>
                      <a:pt x="4728" y="571"/>
                    </a:lnTo>
                    <a:lnTo>
                      <a:pt x="4729" y="455"/>
                    </a:lnTo>
                    <a:lnTo>
                      <a:pt x="4729" y="426"/>
                    </a:lnTo>
                    <a:lnTo>
                      <a:pt x="4730" y="311"/>
                    </a:lnTo>
                    <a:lnTo>
                      <a:pt x="4730" y="284"/>
                    </a:lnTo>
                    <a:lnTo>
                      <a:pt x="4731" y="183"/>
                    </a:lnTo>
                    <a:lnTo>
                      <a:pt x="4731" y="160"/>
                    </a:lnTo>
                    <a:lnTo>
                      <a:pt x="4732" y="84"/>
                    </a:lnTo>
                    <a:lnTo>
                      <a:pt x="4732" y="69"/>
                    </a:lnTo>
                    <a:lnTo>
                      <a:pt x="4733" y="25"/>
                    </a:lnTo>
                    <a:lnTo>
                      <a:pt x="4733" y="19"/>
                    </a:lnTo>
                    <a:lnTo>
                      <a:pt x="4734" y="12"/>
                    </a:lnTo>
                    <a:lnTo>
                      <a:pt x="4734" y="13"/>
                    </a:lnTo>
                    <a:lnTo>
                      <a:pt x="4734" y="16"/>
                    </a:lnTo>
                    <a:lnTo>
                      <a:pt x="4735" y="47"/>
                    </a:lnTo>
                    <a:lnTo>
                      <a:pt x="4735" y="59"/>
                    </a:lnTo>
                    <a:lnTo>
                      <a:pt x="4736" y="122"/>
                    </a:lnTo>
                    <a:lnTo>
                      <a:pt x="4736" y="141"/>
                    </a:lnTo>
                    <a:lnTo>
                      <a:pt x="4737" y="226"/>
                    </a:lnTo>
                    <a:lnTo>
                      <a:pt x="4737" y="250"/>
                    </a:lnTo>
                    <a:lnTo>
                      <a:pt x="4738" y="348"/>
                    </a:lnTo>
                    <a:lnTo>
                      <a:pt x="4738" y="373"/>
                    </a:lnTo>
                    <a:lnTo>
                      <a:pt x="4739" y="495"/>
                    </a:lnTo>
                    <a:lnTo>
                      <a:pt x="4739" y="518"/>
                    </a:lnTo>
                    <a:lnTo>
                      <a:pt x="4740" y="601"/>
                    </a:lnTo>
                    <a:lnTo>
                      <a:pt x="4740" y="619"/>
                    </a:lnTo>
                    <a:lnTo>
                      <a:pt x="4741" y="680"/>
                    </a:lnTo>
                    <a:lnTo>
                      <a:pt x="4741" y="692"/>
                    </a:lnTo>
                    <a:lnTo>
                      <a:pt x="4742" y="725"/>
                    </a:lnTo>
                    <a:lnTo>
                      <a:pt x="4742" y="730"/>
                    </a:lnTo>
                    <a:lnTo>
                      <a:pt x="4743" y="736"/>
                    </a:lnTo>
                    <a:lnTo>
                      <a:pt x="4743" y="735"/>
                    </a:lnTo>
                    <a:lnTo>
                      <a:pt x="4743" y="733"/>
                    </a:lnTo>
                    <a:lnTo>
                      <a:pt x="4744" y="713"/>
                    </a:lnTo>
                    <a:lnTo>
                      <a:pt x="4744" y="706"/>
                    </a:lnTo>
                    <a:lnTo>
                      <a:pt x="4745" y="668"/>
                    </a:lnTo>
                    <a:lnTo>
                      <a:pt x="4745" y="657"/>
                    </a:lnTo>
                    <a:lnTo>
                      <a:pt x="4746" y="611"/>
                    </a:lnTo>
                    <a:lnTo>
                      <a:pt x="4746" y="600"/>
                    </a:lnTo>
                    <a:lnTo>
                      <a:pt x="4747" y="556"/>
                    </a:lnTo>
                    <a:lnTo>
                      <a:pt x="4747" y="546"/>
                    </a:lnTo>
                    <a:lnTo>
                      <a:pt x="4748" y="515"/>
                    </a:lnTo>
                    <a:lnTo>
                      <a:pt x="4748" y="509"/>
                    </a:lnTo>
                    <a:lnTo>
                      <a:pt x="4749" y="497"/>
                    </a:lnTo>
                    <a:lnTo>
                      <a:pt x="4749" y="498"/>
                    </a:lnTo>
                    <a:lnTo>
                      <a:pt x="4750" y="511"/>
                    </a:lnTo>
                    <a:lnTo>
                      <a:pt x="4750" y="518"/>
                    </a:lnTo>
                    <a:lnTo>
                      <a:pt x="4751" y="570"/>
                    </a:lnTo>
                    <a:lnTo>
                      <a:pt x="4751" y="583"/>
                    </a:lnTo>
                    <a:lnTo>
                      <a:pt x="4752" y="648"/>
                    </a:lnTo>
                    <a:lnTo>
                      <a:pt x="4752" y="666"/>
                    </a:lnTo>
                    <a:lnTo>
                      <a:pt x="4753" y="744"/>
                    </a:lnTo>
                    <a:lnTo>
                      <a:pt x="4753" y="764"/>
                    </a:lnTo>
                    <a:lnTo>
                      <a:pt x="4754" y="843"/>
                    </a:lnTo>
                    <a:lnTo>
                      <a:pt x="4754" y="863"/>
                    </a:lnTo>
                    <a:lnTo>
                      <a:pt x="4755" y="933"/>
                    </a:lnTo>
                    <a:lnTo>
                      <a:pt x="4755" y="949"/>
                    </a:lnTo>
                    <a:lnTo>
                      <a:pt x="4756" y="999"/>
                    </a:lnTo>
                    <a:lnTo>
                      <a:pt x="4756" y="1008"/>
                    </a:lnTo>
                    <a:lnTo>
                      <a:pt x="4757" y="1029"/>
                    </a:lnTo>
                    <a:lnTo>
                      <a:pt x="4757" y="1030"/>
                    </a:lnTo>
                    <a:lnTo>
                      <a:pt x="4758" y="1017"/>
                    </a:lnTo>
                    <a:lnTo>
                      <a:pt x="4758" y="1009"/>
                    </a:lnTo>
                    <a:lnTo>
                      <a:pt x="4759" y="960"/>
                    </a:lnTo>
                    <a:lnTo>
                      <a:pt x="4759" y="944"/>
                    </a:lnTo>
                    <a:lnTo>
                      <a:pt x="4760" y="863"/>
                    </a:lnTo>
                    <a:lnTo>
                      <a:pt x="4760" y="839"/>
                    </a:lnTo>
                    <a:lnTo>
                      <a:pt x="4761" y="734"/>
                    </a:lnTo>
                    <a:lnTo>
                      <a:pt x="4761" y="705"/>
                    </a:lnTo>
                    <a:lnTo>
                      <a:pt x="4762" y="555"/>
                    </a:lnTo>
                    <a:lnTo>
                      <a:pt x="4762" y="525"/>
                    </a:lnTo>
                    <a:lnTo>
                      <a:pt x="4763" y="405"/>
                    </a:lnTo>
                    <a:lnTo>
                      <a:pt x="4763" y="376"/>
                    </a:lnTo>
                    <a:lnTo>
                      <a:pt x="4764" y="271"/>
                    </a:lnTo>
                    <a:lnTo>
                      <a:pt x="4764" y="247"/>
                    </a:lnTo>
                    <a:lnTo>
                      <a:pt x="4765" y="166"/>
                    </a:lnTo>
                    <a:lnTo>
                      <a:pt x="4765" y="150"/>
                    </a:lnTo>
                    <a:lnTo>
                      <a:pt x="4766" y="101"/>
                    </a:lnTo>
                    <a:lnTo>
                      <a:pt x="4766" y="93"/>
                    </a:lnTo>
                    <a:lnTo>
                      <a:pt x="4767" y="80"/>
                    </a:lnTo>
                    <a:lnTo>
                      <a:pt x="4767" y="81"/>
                    </a:lnTo>
                    <a:lnTo>
                      <a:pt x="4768" y="102"/>
                    </a:lnTo>
                    <a:lnTo>
                      <a:pt x="4768" y="111"/>
                    </a:lnTo>
                    <a:lnTo>
                      <a:pt x="4769" y="162"/>
                    </a:lnTo>
                    <a:lnTo>
                      <a:pt x="4769" y="177"/>
                    </a:lnTo>
                    <a:lnTo>
                      <a:pt x="4770" y="247"/>
                    </a:lnTo>
                    <a:lnTo>
                      <a:pt x="4770" y="267"/>
                    </a:lnTo>
                    <a:lnTo>
                      <a:pt x="4771" y="346"/>
                    </a:lnTo>
                    <a:lnTo>
                      <a:pt x="4771" y="367"/>
                    </a:lnTo>
                    <a:lnTo>
                      <a:pt x="4772" y="444"/>
                    </a:lnTo>
                    <a:lnTo>
                      <a:pt x="4772" y="462"/>
                    </a:lnTo>
                    <a:lnTo>
                      <a:pt x="4773" y="527"/>
                    </a:lnTo>
                    <a:lnTo>
                      <a:pt x="4773" y="541"/>
                    </a:lnTo>
                    <a:lnTo>
                      <a:pt x="4774" y="592"/>
                    </a:lnTo>
                    <a:lnTo>
                      <a:pt x="4774" y="599"/>
                    </a:lnTo>
                    <a:lnTo>
                      <a:pt x="4775" y="612"/>
                    </a:lnTo>
                    <a:lnTo>
                      <a:pt x="4775" y="613"/>
                    </a:lnTo>
                    <a:lnTo>
                      <a:pt x="4776" y="601"/>
                    </a:lnTo>
                    <a:lnTo>
                      <a:pt x="4776" y="596"/>
                    </a:lnTo>
                    <a:lnTo>
                      <a:pt x="4777" y="564"/>
                    </a:lnTo>
                    <a:lnTo>
                      <a:pt x="4777" y="554"/>
                    </a:lnTo>
                    <a:lnTo>
                      <a:pt x="4778" y="510"/>
                    </a:lnTo>
                    <a:lnTo>
                      <a:pt x="4778" y="499"/>
                    </a:lnTo>
                    <a:lnTo>
                      <a:pt x="4779" y="453"/>
                    </a:lnTo>
                    <a:lnTo>
                      <a:pt x="4779" y="442"/>
                    </a:lnTo>
                    <a:lnTo>
                      <a:pt x="4780" y="404"/>
                    </a:lnTo>
                    <a:lnTo>
                      <a:pt x="4780" y="397"/>
                    </a:lnTo>
                    <a:lnTo>
                      <a:pt x="4781" y="377"/>
                    </a:lnTo>
                    <a:lnTo>
                      <a:pt x="4781" y="375"/>
                    </a:lnTo>
                    <a:lnTo>
                      <a:pt x="4782" y="374"/>
                    </a:lnTo>
                    <a:lnTo>
                      <a:pt x="4782" y="380"/>
                    </a:lnTo>
                    <a:lnTo>
                      <a:pt x="4782" y="385"/>
                    </a:lnTo>
                    <a:lnTo>
                      <a:pt x="4783" y="418"/>
                    </a:lnTo>
                    <a:lnTo>
                      <a:pt x="4783" y="430"/>
                    </a:lnTo>
                    <a:lnTo>
                      <a:pt x="4784" y="491"/>
                    </a:lnTo>
                    <a:lnTo>
                      <a:pt x="4785" y="509"/>
                    </a:lnTo>
                    <a:lnTo>
                      <a:pt x="4785" y="593"/>
                    </a:lnTo>
                    <a:lnTo>
                      <a:pt x="4786" y="615"/>
                    </a:lnTo>
                    <a:lnTo>
                      <a:pt x="4786" y="737"/>
                    </a:lnTo>
                    <a:lnTo>
                      <a:pt x="4787" y="762"/>
                    </a:lnTo>
                    <a:lnTo>
                      <a:pt x="4787" y="860"/>
                    </a:lnTo>
                    <a:lnTo>
                      <a:pt x="4788" y="884"/>
                    </a:lnTo>
                    <a:lnTo>
                      <a:pt x="4788" y="969"/>
                    </a:lnTo>
                    <a:lnTo>
                      <a:pt x="4789" y="988"/>
                    </a:lnTo>
                    <a:lnTo>
                      <a:pt x="4789" y="1051"/>
                    </a:lnTo>
                    <a:lnTo>
                      <a:pt x="4790" y="1063"/>
                    </a:lnTo>
                    <a:lnTo>
                      <a:pt x="4790" y="1094"/>
                    </a:lnTo>
                    <a:lnTo>
                      <a:pt x="4791" y="1097"/>
                    </a:lnTo>
                    <a:lnTo>
                      <a:pt x="4791" y="1098"/>
                    </a:lnTo>
                    <a:lnTo>
                      <a:pt x="4791" y="1091"/>
                    </a:lnTo>
                    <a:lnTo>
                      <a:pt x="4792" y="1085"/>
                    </a:lnTo>
                    <a:lnTo>
                      <a:pt x="4792" y="1041"/>
                    </a:lnTo>
                    <a:lnTo>
                      <a:pt x="4793" y="1026"/>
                    </a:lnTo>
                    <a:lnTo>
                      <a:pt x="4793" y="950"/>
                    </a:lnTo>
                    <a:lnTo>
                      <a:pt x="4794" y="928"/>
                    </a:lnTo>
                    <a:lnTo>
                      <a:pt x="4794" y="826"/>
                    </a:lnTo>
                    <a:lnTo>
                      <a:pt x="4795" y="799"/>
                    </a:lnTo>
                    <a:lnTo>
                      <a:pt x="4795" y="684"/>
                    </a:lnTo>
                    <a:lnTo>
                      <a:pt x="4796" y="655"/>
                    </a:lnTo>
                    <a:lnTo>
                      <a:pt x="4796" y="539"/>
                    </a:lnTo>
                    <a:lnTo>
                      <a:pt x="4797" y="511"/>
                    </a:lnTo>
                    <a:lnTo>
                      <a:pt x="4797" y="406"/>
                    </a:lnTo>
                    <a:lnTo>
                      <a:pt x="4797" y="382"/>
                    </a:lnTo>
                    <a:lnTo>
                      <a:pt x="4798" y="282"/>
                    </a:lnTo>
                    <a:lnTo>
                      <a:pt x="4799" y="266"/>
                    </a:lnTo>
                    <a:lnTo>
                      <a:pt x="4799" y="219"/>
                    </a:lnTo>
                    <a:lnTo>
                      <a:pt x="4800" y="211"/>
                    </a:lnTo>
                    <a:lnTo>
                      <a:pt x="4800" y="196"/>
                    </a:lnTo>
                    <a:lnTo>
                      <a:pt x="4801" y="196"/>
                    </a:lnTo>
                    <a:lnTo>
                      <a:pt x="4801" y="213"/>
                    </a:lnTo>
                    <a:lnTo>
                      <a:pt x="4802" y="220"/>
                    </a:lnTo>
                    <a:lnTo>
                      <a:pt x="4802" y="261"/>
                    </a:lnTo>
                    <a:lnTo>
                      <a:pt x="4803" y="273"/>
                    </a:lnTo>
                    <a:lnTo>
                      <a:pt x="4803" y="330"/>
                    </a:lnTo>
                    <a:lnTo>
                      <a:pt x="4804" y="345"/>
                    </a:lnTo>
                    <a:lnTo>
                      <a:pt x="4804" y="406"/>
                    </a:lnTo>
                    <a:lnTo>
                      <a:pt x="4805" y="421"/>
                    </a:lnTo>
                    <a:lnTo>
                      <a:pt x="4805" y="476"/>
                    </a:lnTo>
                    <a:lnTo>
                      <a:pt x="4806" y="489"/>
                    </a:lnTo>
                    <a:lnTo>
                      <a:pt x="4806" y="529"/>
                    </a:lnTo>
                    <a:lnTo>
                      <a:pt x="4807" y="536"/>
                    </a:lnTo>
                    <a:lnTo>
                      <a:pt x="4807" y="554"/>
                    </a:lnTo>
                    <a:lnTo>
                      <a:pt x="4808" y="555"/>
                    </a:lnTo>
                    <a:lnTo>
                      <a:pt x="4808" y="556"/>
                    </a:lnTo>
                    <a:lnTo>
                      <a:pt x="4808" y="549"/>
                    </a:lnTo>
                    <a:lnTo>
                      <a:pt x="4809" y="544"/>
                    </a:lnTo>
                    <a:lnTo>
                      <a:pt x="4809" y="515"/>
                    </a:lnTo>
                    <a:lnTo>
                      <a:pt x="4809" y="505"/>
                    </a:lnTo>
                    <a:lnTo>
                      <a:pt x="4810" y="444"/>
                    </a:lnTo>
                    <a:lnTo>
                      <a:pt x="4811" y="430"/>
                    </a:lnTo>
                    <a:lnTo>
                      <a:pt x="4811" y="373"/>
                    </a:lnTo>
                    <a:lnTo>
                      <a:pt x="4812" y="359"/>
                    </a:lnTo>
                    <a:lnTo>
                      <a:pt x="4813" y="305"/>
                    </a:lnTo>
                    <a:lnTo>
                      <a:pt x="4813" y="293"/>
                    </a:lnTo>
                    <a:lnTo>
                      <a:pt x="4814" y="254"/>
                    </a:lnTo>
                    <a:lnTo>
                      <a:pt x="4814" y="247"/>
                    </a:lnTo>
                    <a:lnTo>
                      <a:pt x="4815" y="231"/>
                    </a:lnTo>
                    <a:lnTo>
                      <a:pt x="4815" y="230"/>
                    </a:lnTo>
                    <a:lnTo>
                      <a:pt x="4816" y="244"/>
                    </a:lnTo>
                    <a:lnTo>
                      <a:pt x="4816" y="252"/>
                    </a:lnTo>
                    <a:lnTo>
                      <a:pt x="4817" y="297"/>
                    </a:lnTo>
                    <a:lnTo>
                      <a:pt x="4817" y="313"/>
                    </a:lnTo>
                    <a:lnTo>
                      <a:pt x="4818" y="388"/>
                    </a:lnTo>
                    <a:lnTo>
                      <a:pt x="4818" y="410"/>
                    </a:lnTo>
                    <a:lnTo>
                      <a:pt x="4819" y="509"/>
                    </a:lnTo>
                    <a:lnTo>
                      <a:pt x="4819" y="535"/>
                    </a:lnTo>
                    <a:lnTo>
                      <a:pt x="4820" y="648"/>
                    </a:lnTo>
                    <a:lnTo>
                      <a:pt x="4820" y="676"/>
                    </a:lnTo>
                    <a:lnTo>
                      <a:pt x="4821" y="790"/>
                    </a:lnTo>
                    <a:lnTo>
                      <a:pt x="4821" y="817"/>
                    </a:lnTo>
                    <a:lnTo>
                      <a:pt x="4822" y="943"/>
                    </a:lnTo>
                    <a:lnTo>
                      <a:pt x="4822" y="965"/>
                    </a:lnTo>
                    <a:lnTo>
                      <a:pt x="4823" y="1039"/>
                    </a:lnTo>
                    <a:lnTo>
                      <a:pt x="4823" y="1054"/>
                    </a:lnTo>
                    <a:lnTo>
                      <a:pt x="4824" y="1094"/>
                    </a:lnTo>
                    <a:lnTo>
                      <a:pt x="4824" y="1100"/>
                    </a:lnTo>
                    <a:lnTo>
                      <a:pt x="4824" y="1106"/>
                    </a:lnTo>
                    <a:lnTo>
                      <a:pt x="4825" y="1104"/>
                    </a:lnTo>
                    <a:lnTo>
                      <a:pt x="4825" y="1100"/>
                    </a:lnTo>
                    <a:lnTo>
                      <a:pt x="4826" y="1067"/>
                    </a:lnTo>
                    <a:lnTo>
                      <a:pt x="4826" y="1054"/>
                    </a:lnTo>
                    <a:lnTo>
                      <a:pt x="4827" y="988"/>
                    </a:lnTo>
                    <a:lnTo>
                      <a:pt x="4827" y="968"/>
                    </a:lnTo>
                    <a:lnTo>
                      <a:pt x="4828" y="879"/>
                    </a:lnTo>
                    <a:lnTo>
                      <a:pt x="4828" y="855"/>
                    </a:lnTo>
                    <a:lnTo>
                      <a:pt x="4829" y="752"/>
                    </a:lnTo>
                    <a:lnTo>
                      <a:pt x="4829" y="726"/>
                    </a:lnTo>
                    <a:lnTo>
                      <a:pt x="4830" y="624"/>
                    </a:lnTo>
                    <a:lnTo>
                      <a:pt x="4830" y="599"/>
                    </a:lnTo>
                    <a:lnTo>
                      <a:pt x="4831" y="508"/>
                    </a:lnTo>
                    <a:lnTo>
                      <a:pt x="4831" y="487"/>
                    </a:lnTo>
                    <a:lnTo>
                      <a:pt x="4832" y="417"/>
                    </a:lnTo>
                    <a:lnTo>
                      <a:pt x="4832" y="403"/>
                    </a:lnTo>
                    <a:lnTo>
                      <a:pt x="4833" y="359"/>
                    </a:lnTo>
                    <a:lnTo>
                      <a:pt x="4833" y="352"/>
                    </a:lnTo>
                    <a:lnTo>
                      <a:pt x="4834" y="339"/>
                    </a:lnTo>
                    <a:lnTo>
                      <a:pt x="4834" y="339"/>
                    </a:lnTo>
                    <a:lnTo>
                      <a:pt x="4834" y="340"/>
                    </a:lnTo>
                    <a:lnTo>
                      <a:pt x="4835" y="358"/>
                    </a:lnTo>
                    <a:lnTo>
                      <a:pt x="4835" y="365"/>
                    </a:lnTo>
                    <a:lnTo>
                      <a:pt x="4836" y="403"/>
                    </a:lnTo>
                    <a:lnTo>
                      <a:pt x="4836" y="414"/>
                    </a:lnTo>
                    <a:lnTo>
                      <a:pt x="4837" y="461"/>
                    </a:lnTo>
                    <a:lnTo>
                      <a:pt x="4837" y="473"/>
                    </a:lnTo>
                    <a:lnTo>
                      <a:pt x="4838" y="520"/>
                    </a:lnTo>
                    <a:lnTo>
                      <a:pt x="4838" y="530"/>
                    </a:lnTo>
                    <a:lnTo>
                      <a:pt x="4839" y="566"/>
                    </a:lnTo>
                    <a:lnTo>
                      <a:pt x="4839" y="573"/>
                    </a:lnTo>
                    <a:lnTo>
                      <a:pt x="4840" y="589"/>
                    </a:lnTo>
                    <a:lnTo>
                      <a:pt x="4840" y="591"/>
                    </a:lnTo>
                    <a:lnTo>
                      <a:pt x="4840" y="591"/>
                    </a:lnTo>
                    <a:lnTo>
                      <a:pt x="4841" y="583"/>
                    </a:lnTo>
                    <a:lnTo>
                      <a:pt x="4841" y="578"/>
                    </a:lnTo>
                    <a:lnTo>
                      <a:pt x="4842" y="545"/>
                    </a:lnTo>
                    <a:lnTo>
                      <a:pt x="4842" y="534"/>
                    </a:lnTo>
                    <a:lnTo>
                      <a:pt x="4843" y="479"/>
                    </a:lnTo>
                    <a:lnTo>
                      <a:pt x="4843" y="463"/>
                    </a:lnTo>
                    <a:lnTo>
                      <a:pt x="4844" y="393"/>
                    </a:lnTo>
                    <a:lnTo>
                      <a:pt x="4844" y="374"/>
                    </a:lnTo>
                    <a:lnTo>
                      <a:pt x="4845" y="299"/>
                    </a:lnTo>
                    <a:lnTo>
                      <a:pt x="4845" y="281"/>
                    </a:lnTo>
                    <a:lnTo>
                      <a:pt x="4846" y="196"/>
                    </a:lnTo>
                    <a:lnTo>
                      <a:pt x="4846" y="181"/>
                    </a:lnTo>
                    <a:lnTo>
                      <a:pt x="4847" y="134"/>
                    </a:lnTo>
                    <a:lnTo>
                      <a:pt x="4847" y="125"/>
                    </a:lnTo>
                    <a:lnTo>
                      <a:pt x="4848" y="106"/>
                    </a:lnTo>
                    <a:lnTo>
                      <a:pt x="4848" y="105"/>
                    </a:lnTo>
                    <a:lnTo>
                      <a:pt x="4849" y="119"/>
                    </a:lnTo>
                    <a:lnTo>
                      <a:pt x="4849" y="127"/>
                    </a:lnTo>
                    <a:lnTo>
                      <a:pt x="4850" y="176"/>
                    </a:lnTo>
                    <a:lnTo>
                      <a:pt x="4850" y="193"/>
                    </a:lnTo>
                    <a:lnTo>
                      <a:pt x="4851" y="274"/>
                    </a:lnTo>
                    <a:lnTo>
                      <a:pt x="4851" y="298"/>
                    </a:lnTo>
                    <a:lnTo>
                      <a:pt x="4852" y="403"/>
                    </a:lnTo>
                    <a:lnTo>
                      <a:pt x="4852" y="431"/>
                    </a:lnTo>
                    <a:lnTo>
                      <a:pt x="4853" y="551"/>
                    </a:lnTo>
                    <a:lnTo>
                      <a:pt x="4853" y="581"/>
                    </a:lnTo>
                    <a:lnTo>
                      <a:pt x="4854" y="702"/>
                    </a:lnTo>
                    <a:lnTo>
                      <a:pt x="4854" y="731"/>
                    </a:lnTo>
                    <a:lnTo>
                      <a:pt x="4855" y="840"/>
                    </a:lnTo>
                    <a:lnTo>
                      <a:pt x="4855" y="864"/>
                    </a:lnTo>
                    <a:lnTo>
                      <a:pt x="4856" y="951"/>
                    </a:lnTo>
                    <a:lnTo>
                      <a:pt x="4856" y="969"/>
                    </a:lnTo>
                    <a:lnTo>
                      <a:pt x="4857" y="1024"/>
                    </a:lnTo>
                    <a:lnTo>
                      <a:pt x="4857" y="1033"/>
                    </a:lnTo>
                    <a:lnTo>
                      <a:pt x="4858" y="1052"/>
                    </a:lnTo>
                    <a:lnTo>
                      <a:pt x="4858" y="1051"/>
                    </a:lnTo>
                    <a:lnTo>
                      <a:pt x="4859" y="1028"/>
                    </a:lnTo>
                    <a:lnTo>
                      <a:pt x="4859" y="1018"/>
                    </a:lnTo>
                    <a:lnTo>
                      <a:pt x="4860" y="964"/>
                    </a:lnTo>
                    <a:lnTo>
                      <a:pt x="4860" y="948"/>
                    </a:lnTo>
                    <a:lnTo>
                      <a:pt x="4861" y="874"/>
                    </a:lnTo>
                    <a:lnTo>
                      <a:pt x="4861" y="854"/>
                    </a:lnTo>
                    <a:lnTo>
                      <a:pt x="4862" y="769"/>
                    </a:lnTo>
                    <a:lnTo>
                      <a:pt x="4862" y="748"/>
                    </a:lnTo>
                    <a:lnTo>
                      <a:pt x="4863" y="665"/>
                    </a:lnTo>
                    <a:lnTo>
                      <a:pt x="4863" y="645"/>
                    </a:lnTo>
                    <a:lnTo>
                      <a:pt x="4864" y="575"/>
                    </a:lnTo>
                    <a:lnTo>
                      <a:pt x="4864" y="559"/>
                    </a:lnTo>
                    <a:lnTo>
                      <a:pt x="4865" y="509"/>
                    </a:lnTo>
                    <a:lnTo>
                      <a:pt x="4865" y="500"/>
                    </a:lnTo>
                    <a:lnTo>
                      <a:pt x="4866" y="476"/>
                    </a:lnTo>
                    <a:lnTo>
                      <a:pt x="4866" y="473"/>
                    </a:lnTo>
                    <a:lnTo>
                      <a:pt x="4866" y="471"/>
                    </a:lnTo>
                    <a:lnTo>
                      <a:pt x="4867" y="474"/>
                    </a:lnTo>
                    <a:lnTo>
                      <a:pt x="4867" y="478"/>
                    </a:lnTo>
                    <a:lnTo>
                      <a:pt x="4868" y="502"/>
                    </a:lnTo>
                    <a:lnTo>
                      <a:pt x="4868" y="510"/>
                    </a:lnTo>
                    <a:lnTo>
                      <a:pt x="4869" y="550"/>
                    </a:lnTo>
                    <a:lnTo>
                      <a:pt x="4869" y="561"/>
                    </a:lnTo>
                    <a:lnTo>
                      <a:pt x="4870" y="618"/>
                    </a:lnTo>
                    <a:lnTo>
                      <a:pt x="4870" y="628"/>
                    </a:lnTo>
                    <a:lnTo>
                      <a:pt x="4871" y="667"/>
                    </a:lnTo>
                    <a:lnTo>
                      <a:pt x="4871" y="675"/>
                    </a:lnTo>
                    <a:lnTo>
                      <a:pt x="4872" y="697"/>
                    </a:lnTo>
                    <a:lnTo>
                      <a:pt x="4872" y="700"/>
                    </a:lnTo>
                    <a:lnTo>
                      <a:pt x="4873" y="701"/>
                    </a:lnTo>
                    <a:lnTo>
                      <a:pt x="4873" y="698"/>
                    </a:lnTo>
                    <a:lnTo>
                      <a:pt x="4873" y="694"/>
                    </a:lnTo>
                    <a:lnTo>
                      <a:pt x="4874" y="665"/>
                    </a:lnTo>
                    <a:lnTo>
                      <a:pt x="4874" y="654"/>
                    </a:lnTo>
                    <a:lnTo>
                      <a:pt x="4875" y="598"/>
                    </a:lnTo>
                    <a:lnTo>
                      <a:pt x="4875" y="581"/>
                    </a:lnTo>
                    <a:lnTo>
                      <a:pt x="4876" y="503"/>
                    </a:lnTo>
                    <a:lnTo>
                      <a:pt x="4876" y="481"/>
                    </a:lnTo>
                    <a:lnTo>
                      <a:pt x="4877" y="390"/>
                    </a:lnTo>
                    <a:lnTo>
                      <a:pt x="4877" y="366"/>
                    </a:lnTo>
                    <a:lnTo>
                      <a:pt x="4878" y="271"/>
                    </a:lnTo>
                    <a:lnTo>
                      <a:pt x="4878" y="248"/>
                    </a:lnTo>
                    <a:lnTo>
                      <a:pt x="4879" y="163"/>
                    </a:lnTo>
                    <a:lnTo>
                      <a:pt x="4879" y="144"/>
                    </a:lnTo>
                    <a:lnTo>
                      <a:pt x="4880" y="79"/>
                    </a:lnTo>
                    <a:lnTo>
                      <a:pt x="4880" y="66"/>
                    </a:lnTo>
                    <a:lnTo>
                      <a:pt x="4881" y="31"/>
                    </a:lnTo>
                    <a:lnTo>
                      <a:pt x="4881" y="27"/>
                    </a:lnTo>
                    <a:lnTo>
                      <a:pt x="4882" y="23"/>
                    </a:lnTo>
                    <a:lnTo>
                      <a:pt x="4882" y="32"/>
                    </a:lnTo>
                    <a:lnTo>
                      <a:pt x="4882" y="39"/>
                    </a:lnTo>
                    <a:lnTo>
                      <a:pt x="4883" y="84"/>
                    </a:lnTo>
                    <a:lnTo>
                      <a:pt x="4883" y="100"/>
                    </a:lnTo>
                    <a:lnTo>
                      <a:pt x="4884" y="178"/>
                    </a:lnTo>
                    <a:lnTo>
                      <a:pt x="4884" y="201"/>
                    </a:lnTo>
                    <a:lnTo>
                      <a:pt x="4885" y="304"/>
                    </a:lnTo>
                    <a:lnTo>
                      <a:pt x="4885" y="332"/>
                    </a:lnTo>
                    <a:lnTo>
                      <a:pt x="4886" y="449"/>
                    </a:lnTo>
                    <a:lnTo>
                      <a:pt x="4886" y="479"/>
                    </a:lnTo>
                    <a:lnTo>
                      <a:pt x="4887" y="597"/>
                    </a:lnTo>
                    <a:lnTo>
                      <a:pt x="4887" y="625"/>
                    </a:lnTo>
                    <a:lnTo>
                      <a:pt x="4888" y="732"/>
                    </a:lnTo>
                    <a:lnTo>
                      <a:pt x="4888" y="756"/>
                    </a:lnTo>
                    <a:lnTo>
                      <a:pt x="4889" y="841"/>
                    </a:lnTo>
                    <a:lnTo>
                      <a:pt x="4889" y="859"/>
                    </a:lnTo>
                    <a:lnTo>
                      <a:pt x="4890" y="914"/>
                    </a:lnTo>
                    <a:lnTo>
                      <a:pt x="4890" y="924"/>
                    </a:lnTo>
                    <a:lnTo>
                      <a:pt x="4891" y="945"/>
                    </a:lnTo>
                    <a:lnTo>
                      <a:pt x="4891" y="947"/>
                    </a:lnTo>
                    <a:lnTo>
                      <a:pt x="4892" y="936"/>
                    </a:lnTo>
                    <a:lnTo>
                      <a:pt x="4892" y="929"/>
                    </a:lnTo>
                    <a:lnTo>
                      <a:pt x="4893" y="879"/>
                    </a:lnTo>
                    <a:lnTo>
                      <a:pt x="4893" y="866"/>
                    </a:lnTo>
                    <a:lnTo>
                      <a:pt x="4894" y="806"/>
                    </a:lnTo>
                    <a:lnTo>
                      <a:pt x="4894" y="790"/>
                    </a:lnTo>
                    <a:lnTo>
                      <a:pt x="4895" y="724"/>
                    </a:lnTo>
                    <a:lnTo>
                      <a:pt x="4895" y="708"/>
                    </a:lnTo>
                    <a:lnTo>
                      <a:pt x="4896" y="648"/>
                    </a:lnTo>
                    <a:lnTo>
                      <a:pt x="4896" y="634"/>
                    </a:lnTo>
                    <a:lnTo>
                      <a:pt x="4897" y="588"/>
                    </a:lnTo>
                    <a:lnTo>
                      <a:pt x="4898" y="579"/>
                    </a:lnTo>
                    <a:lnTo>
                      <a:pt x="4898" y="554"/>
                    </a:lnTo>
                    <a:lnTo>
                      <a:pt x="4899" y="551"/>
                    </a:lnTo>
                    <a:lnTo>
                      <a:pt x="4899" y="548"/>
                    </a:lnTo>
                    <a:lnTo>
                      <a:pt x="4899" y="551"/>
                    </a:lnTo>
                    <a:lnTo>
                      <a:pt x="4900" y="554"/>
                    </a:lnTo>
                    <a:lnTo>
                      <a:pt x="4900" y="577"/>
                    </a:lnTo>
                    <a:lnTo>
                      <a:pt x="4901" y="586"/>
                    </a:lnTo>
                    <a:lnTo>
                      <a:pt x="4901" y="628"/>
                    </a:lnTo>
                    <a:lnTo>
                      <a:pt x="4902" y="640"/>
                    </a:lnTo>
                    <a:lnTo>
                      <a:pt x="4902" y="693"/>
                    </a:lnTo>
                    <a:lnTo>
                      <a:pt x="4903" y="706"/>
                    </a:lnTo>
                    <a:lnTo>
                      <a:pt x="4903" y="759"/>
                    </a:lnTo>
                    <a:lnTo>
                      <a:pt x="4904" y="771"/>
                    </a:lnTo>
                    <a:lnTo>
                      <a:pt x="4904" y="812"/>
                    </a:lnTo>
                    <a:lnTo>
                      <a:pt x="4905" y="821"/>
                    </a:lnTo>
                    <a:lnTo>
                      <a:pt x="4905" y="843"/>
                    </a:lnTo>
                    <a:lnTo>
                      <a:pt x="4906" y="844"/>
                    </a:lnTo>
                    <a:lnTo>
                      <a:pt x="4906" y="832"/>
                    </a:lnTo>
                    <a:lnTo>
                      <a:pt x="4907" y="825"/>
                    </a:lnTo>
                    <a:lnTo>
                      <a:pt x="4907" y="781"/>
                    </a:lnTo>
                    <a:lnTo>
                      <a:pt x="4908" y="767"/>
                    </a:lnTo>
                    <a:lnTo>
                      <a:pt x="4908" y="694"/>
                    </a:lnTo>
                    <a:lnTo>
                      <a:pt x="4909" y="673"/>
                    </a:lnTo>
                    <a:lnTo>
                      <a:pt x="4909" y="577"/>
                    </a:lnTo>
                    <a:lnTo>
                      <a:pt x="4910" y="551"/>
                    </a:lnTo>
                    <a:lnTo>
                      <a:pt x="4910" y="442"/>
                    </a:lnTo>
                    <a:lnTo>
                      <a:pt x="4911" y="414"/>
                    </a:lnTo>
                    <a:lnTo>
                      <a:pt x="4911" y="304"/>
                    </a:lnTo>
                    <a:lnTo>
                      <a:pt x="4912" y="277"/>
                    </a:lnTo>
                    <a:lnTo>
                      <a:pt x="4912" y="177"/>
                    </a:lnTo>
                    <a:lnTo>
                      <a:pt x="4913" y="155"/>
                    </a:lnTo>
                    <a:lnTo>
                      <a:pt x="4913" y="78"/>
                    </a:lnTo>
                    <a:lnTo>
                      <a:pt x="4914" y="62"/>
                    </a:lnTo>
                    <a:lnTo>
                      <a:pt x="4914" y="17"/>
                    </a:lnTo>
                    <a:lnTo>
                      <a:pt x="4915" y="10"/>
                    </a:lnTo>
                    <a:lnTo>
                      <a:pt x="4915" y="0"/>
                    </a:lnTo>
                    <a:lnTo>
                      <a:pt x="4915" y="1"/>
                    </a:lnTo>
                    <a:lnTo>
                      <a:pt x="4916" y="3"/>
                    </a:lnTo>
                    <a:lnTo>
                      <a:pt x="4916" y="32"/>
                    </a:lnTo>
                    <a:lnTo>
                      <a:pt x="4916" y="44"/>
                    </a:lnTo>
                    <a:lnTo>
                      <a:pt x="4917" y="126"/>
                    </a:lnTo>
                    <a:lnTo>
                      <a:pt x="4918" y="146"/>
                    </a:lnTo>
                    <a:lnTo>
                      <a:pt x="4918" y="239"/>
                    </a:lnTo>
                    <a:lnTo>
                      <a:pt x="4919" y="265"/>
                    </a:lnTo>
                    <a:lnTo>
                      <a:pt x="4919" y="371"/>
                    </a:lnTo>
                    <a:lnTo>
                      <a:pt x="4920" y="398"/>
                    </a:lnTo>
                    <a:lnTo>
                      <a:pt x="4920" y="504"/>
                    </a:lnTo>
                    <a:lnTo>
                      <a:pt x="4921" y="530"/>
                    </a:lnTo>
                    <a:lnTo>
                      <a:pt x="4921" y="625"/>
                    </a:lnTo>
                    <a:lnTo>
                      <a:pt x="4922" y="647"/>
                    </a:lnTo>
                    <a:lnTo>
                      <a:pt x="4922" y="721"/>
                    </a:lnTo>
                    <a:lnTo>
                      <a:pt x="4923" y="736"/>
                    </a:lnTo>
                    <a:lnTo>
                      <a:pt x="4923" y="783"/>
                    </a:lnTo>
                    <a:lnTo>
                      <a:pt x="4924" y="791"/>
                    </a:lnTo>
                    <a:lnTo>
                      <a:pt x="4924" y="807"/>
                    </a:lnTo>
                    <a:lnTo>
                      <a:pt x="4925" y="808"/>
                    </a:lnTo>
                    <a:lnTo>
                      <a:pt x="4926" y="796"/>
                    </a:lnTo>
                    <a:lnTo>
                      <a:pt x="4926" y="790"/>
                    </a:lnTo>
                    <a:lnTo>
                      <a:pt x="4927" y="756"/>
                    </a:lnTo>
                    <a:lnTo>
                      <a:pt x="4927" y="746"/>
                    </a:lnTo>
                    <a:lnTo>
                      <a:pt x="4928" y="698"/>
                    </a:lnTo>
                    <a:lnTo>
                      <a:pt x="4928" y="685"/>
                    </a:lnTo>
                    <a:lnTo>
                      <a:pt x="4929" y="635"/>
                    </a:lnTo>
                    <a:lnTo>
                      <a:pt x="4929" y="623"/>
                    </a:lnTo>
                    <a:lnTo>
                      <a:pt x="4930" y="571"/>
                    </a:lnTo>
                    <a:lnTo>
                      <a:pt x="4930" y="563"/>
                    </a:lnTo>
                    <a:lnTo>
                      <a:pt x="4931" y="541"/>
                    </a:lnTo>
                    <a:lnTo>
                      <a:pt x="4931" y="538"/>
                    </a:lnTo>
                    <a:lnTo>
                      <a:pt x="4931" y="536"/>
                    </a:lnTo>
                    <a:lnTo>
                      <a:pt x="4932" y="540"/>
                    </a:lnTo>
                    <a:lnTo>
                      <a:pt x="4932" y="543"/>
                    </a:lnTo>
                    <a:lnTo>
                      <a:pt x="4933" y="570"/>
                    </a:lnTo>
                    <a:lnTo>
                      <a:pt x="4933" y="579"/>
                    </a:lnTo>
                    <a:lnTo>
                      <a:pt x="4934" y="628"/>
                    </a:lnTo>
                    <a:lnTo>
                      <a:pt x="4934" y="642"/>
                    </a:lnTo>
                    <a:lnTo>
                      <a:pt x="4935" y="707"/>
                    </a:lnTo>
                    <a:lnTo>
                      <a:pt x="4935" y="724"/>
                    </a:lnTo>
                    <a:lnTo>
                      <a:pt x="4936" y="794"/>
                    </a:lnTo>
                    <a:lnTo>
                      <a:pt x="4936" y="812"/>
                    </a:lnTo>
                    <a:lnTo>
                      <a:pt x="4937" y="877"/>
                    </a:lnTo>
                    <a:lnTo>
                      <a:pt x="4937" y="892"/>
                    </a:lnTo>
                    <a:lnTo>
                      <a:pt x="4938" y="941"/>
                    </a:lnTo>
                    <a:lnTo>
                      <a:pt x="4938" y="951"/>
                    </a:lnTo>
                    <a:lnTo>
                      <a:pt x="4939" y="974"/>
                    </a:lnTo>
                    <a:lnTo>
                      <a:pt x="4939" y="977"/>
                    </a:lnTo>
                    <a:lnTo>
                      <a:pt x="4939" y="977"/>
                    </a:lnTo>
                    <a:lnTo>
                      <a:pt x="4940" y="968"/>
                    </a:lnTo>
                    <a:lnTo>
                      <a:pt x="4940" y="962"/>
                    </a:lnTo>
                    <a:lnTo>
                      <a:pt x="4941" y="920"/>
                    </a:lnTo>
                    <a:lnTo>
                      <a:pt x="4941" y="905"/>
                    </a:lnTo>
                    <a:lnTo>
                      <a:pt x="4942" y="808"/>
                    </a:lnTo>
                    <a:lnTo>
                      <a:pt x="4942" y="785"/>
                    </a:lnTo>
                    <a:lnTo>
                      <a:pt x="4943" y="680"/>
                    </a:lnTo>
                    <a:lnTo>
                      <a:pt x="4943" y="652"/>
                    </a:lnTo>
                    <a:lnTo>
                      <a:pt x="4944" y="533"/>
                    </a:lnTo>
                    <a:lnTo>
                      <a:pt x="4944" y="503"/>
                    </a:lnTo>
                    <a:lnTo>
                      <a:pt x="4945" y="384"/>
                    </a:lnTo>
                    <a:lnTo>
                      <a:pt x="4945" y="355"/>
                    </a:lnTo>
                    <a:lnTo>
                      <a:pt x="4946" y="247"/>
                    </a:lnTo>
                    <a:lnTo>
                      <a:pt x="4946" y="222"/>
                    </a:lnTo>
                    <a:lnTo>
                      <a:pt x="4947" y="137"/>
                    </a:lnTo>
                    <a:lnTo>
                      <a:pt x="4947" y="119"/>
                    </a:lnTo>
                    <a:lnTo>
                      <a:pt x="4948" y="65"/>
                    </a:lnTo>
                    <a:lnTo>
                      <a:pt x="4948" y="57"/>
                    </a:lnTo>
                    <a:lnTo>
                      <a:pt x="4949" y="39"/>
                    </a:lnTo>
                    <a:lnTo>
                      <a:pt x="4949" y="39"/>
                    </a:lnTo>
                    <a:lnTo>
                      <a:pt x="4950" y="58"/>
                    </a:lnTo>
                    <a:lnTo>
                      <a:pt x="4950" y="67"/>
                    </a:lnTo>
                    <a:lnTo>
                      <a:pt x="4951" y="117"/>
                    </a:lnTo>
                    <a:lnTo>
                      <a:pt x="4951" y="134"/>
                    </a:lnTo>
                    <a:lnTo>
                      <a:pt x="4952" y="208"/>
                    </a:lnTo>
                    <a:lnTo>
                      <a:pt x="4952" y="229"/>
                    </a:lnTo>
                    <a:lnTo>
                      <a:pt x="4953" y="340"/>
                    </a:lnTo>
                    <a:lnTo>
                      <a:pt x="4953" y="362"/>
                    </a:lnTo>
                    <a:lnTo>
                      <a:pt x="4954" y="451"/>
                    </a:lnTo>
                    <a:lnTo>
                      <a:pt x="4954" y="472"/>
                    </a:lnTo>
                    <a:lnTo>
                      <a:pt x="4955" y="548"/>
                    </a:lnTo>
                    <a:lnTo>
                      <a:pt x="4955" y="565"/>
                    </a:lnTo>
                    <a:lnTo>
                      <a:pt x="4956" y="620"/>
                    </a:lnTo>
                    <a:lnTo>
                      <a:pt x="4956" y="631"/>
                    </a:lnTo>
                    <a:lnTo>
                      <a:pt x="4957" y="661"/>
                    </a:lnTo>
                    <a:lnTo>
                      <a:pt x="4957" y="665"/>
                    </a:lnTo>
                    <a:lnTo>
                      <a:pt x="4958" y="669"/>
                    </a:lnTo>
                    <a:lnTo>
                      <a:pt x="4958" y="668"/>
                    </a:lnTo>
                    <a:lnTo>
                      <a:pt x="4958" y="665"/>
                    </a:lnTo>
                    <a:lnTo>
                      <a:pt x="4959" y="644"/>
                    </a:lnTo>
                    <a:lnTo>
                      <a:pt x="4959" y="637"/>
                    </a:lnTo>
                    <a:lnTo>
                      <a:pt x="4960" y="599"/>
                    </a:lnTo>
                    <a:lnTo>
                      <a:pt x="4960" y="588"/>
                    </a:lnTo>
                    <a:lnTo>
                      <a:pt x="4961" y="544"/>
                    </a:lnTo>
                    <a:lnTo>
                      <a:pt x="4961" y="532"/>
                    </a:lnTo>
                    <a:lnTo>
                      <a:pt x="4962" y="491"/>
                    </a:lnTo>
                    <a:lnTo>
                      <a:pt x="4962" y="482"/>
                    </a:lnTo>
                    <a:lnTo>
                      <a:pt x="4963" y="453"/>
                    </a:lnTo>
                    <a:lnTo>
                      <a:pt x="4963" y="449"/>
                    </a:lnTo>
                    <a:lnTo>
                      <a:pt x="4964" y="441"/>
                    </a:lnTo>
                    <a:lnTo>
                      <a:pt x="4964" y="441"/>
                    </a:lnTo>
                    <a:lnTo>
                      <a:pt x="4964" y="443"/>
                    </a:lnTo>
                    <a:lnTo>
                      <a:pt x="4965" y="470"/>
                    </a:lnTo>
                    <a:lnTo>
                      <a:pt x="4965" y="479"/>
                    </a:lnTo>
                    <a:lnTo>
                      <a:pt x="4966" y="530"/>
                    </a:lnTo>
                    <a:lnTo>
                      <a:pt x="4966" y="546"/>
                    </a:lnTo>
                    <a:lnTo>
                      <a:pt x="4967" y="618"/>
                    </a:lnTo>
                    <a:lnTo>
                      <a:pt x="4967" y="638"/>
                    </a:lnTo>
                    <a:lnTo>
                      <a:pt x="4968" y="725"/>
                    </a:lnTo>
                    <a:lnTo>
                      <a:pt x="4968" y="748"/>
                    </a:lnTo>
                    <a:lnTo>
                      <a:pt x="4969" y="838"/>
                    </a:lnTo>
                    <a:lnTo>
                      <a:pt x="4969" y="860"/>
                    </a:lnTo>
                    <a:lnTo>
                      <a:pt x="4970" y="941"/>
                    </a:lnTo>
                    <a:lnTo>
                      <a:pt x="4970" y="959"/>
                    </a:lnTo>
                    <a:lnTo>
                      <a:pt x="4971" y="1021"/>
                    </a:lnTo>
                    <a:lnTo>
                      <a:pt x="4971" y="1033"/>
                    </a:lnTo>
                    <a:lnTo>
                      <a:pt x="4972" y="1065"/>
                    </a:lnTo>
                    <a:lnTo>
                      <a:pt x="4972" y="1069"/>
                    </a:lnTo>
                    <a:lnTo>
                      <a:pt x="4972" y="1071"/>
                    </a:lnTo>
                    <a:lnTo>
                      <a:pt x="4973" y="1066"/>
                    </a:lnTo>
                    <a:lnTo>
                      <a:pt x="4973" y="1061"/>
                    </a:lnTo>
                    <a:lnTo>
                      <a:pt x="4974" y="1021"/>
                    </a:lnTo>
                    <a:lnTo>
                      <a:pt x="4974" y="1007"/>
                    </a:lnTo>
                    <a:lnTo>
                      <a:pt x="4975" y="933"/>
                    </a:lnTo>
                    <a:lnTo>
                      <a:pt x="4975" y="911"/>
                    </a:lnTo>
                    <a:lnTo>
                      <a:pt x="4976" y="811"/>
                    </a:lnTo>
                    <a:lnTo>
                      <a:pt x="4976" y="784"/>
                    </a:lnTo>
                    <a:lnTo>
                      <a:pt x="4977" y="637"/>
                    </a:lnTo>
                    <a:lnTo>
                      <a:pt x="4977" y="607"/>
                    </a:lnTo>
                    <a:lnTo>
                      <a:pt x="4978" y="487"/>
                    </a:lnTo>
                    <a:lnTo>
                      <a:pt x="4978" y="458"/>
                    </a:lnTo>
                    <a:lnTo>
                      <a:pt x="4979" y="350"/>
                    </a:lnTo>
                    <a:lnTo>
                      <a:pt x="4979" y="325"/>
                    </a:lnTo>
                    <a:lnTo>
                      <a:pt x="4980" y="239"/>
                    </a:lnTo>
                    <a:lnTo>
                      <a:pt x="4980" y="221"/>
                    </a:lnTo>
                    <a:lnTo>
                      <a:pt x="4981" y="166"/>
                    </a:lnTo>
                    <a:lnTo>
                      <a:pt x="4981" y="156"/>
                    </a:lnTo>
                    <a:lnTo>
                      <a:pt x="4982" y="134"/>
                    </a:lnTo>
                    <a:lnTo>
                      <a:pt x="4982" y="133"/>
                    </a:lnTo>
                    <a:lnTo>
                      <a:pt x="4983" y="145"/>
                    </a:lnTo>
                    <a:lnTo>
                      <a:pt x="4983" y="151"/>
                    </a:lnTo>
                    <a:lnTo>
                      <a:pt x="4984" y="192"/>
                    </a:lnTo>
                    <a:lnTo>
                      <a:pt x="4984" y="204"/>
                    </a:lnTo>
                    <a:lnTo>
                      <a:pt x="4985" y="265"/>
                    </a:lnTo>
                    <a:lnTo>
                      <a:pt x="4985" y="281"/>
                    </a:lnTo>
                    <a:lnTo>
                      <a:pt x="4986" y="351"/>
                    </a:lnTo>
                    <a:lnTo>
                      <a:pt x="4986" y="369"/>
                    </a:lnTo>
                    <a:lnTo>
                      <a:pt x="4987" y="437"/>
                    </a:lnTo>
                    <a:lnTo>
                      <a:pt x="4987" y="453"/>
                    </a:lnTo>
                    <a:lnTo>
                      <a:pt x="4988" y="508"/>
                    </a:lnTo>
                    <a:lnTo>
                      <a:pt x="4988" y="520"/>
                    </a:lnTo>
                    <a:lnTo>
                      <a:pt x="4989" y="562"/>
                    </a:lnTo>
                    <a:lnTo>
                      <a:pt x="4989" y="567"/>
                    </a:lnTo>
                    <a:lnTo>
                      <a:pt x="4990" y="574"/>
                    </a:lnTo>
                    <a:lnTo>
                      <a:pt x="4990" y="573"/>
                    </a:lnTo>
                    <a:lnTo>
                      <a:pt x="4990" y="572"/>
                    </a:lnTo>
                    <a:lnTo>
                      <a:pt x="4991" y="554"/>
                    </a:lnTo>
                    <a:lnTo>
                      <a:pt x="4991" y="547"/>
                    </a:lnTo>
                    <a:lnTo>
                      <a:pt x="4992" y="510"/>
                    </a:lnTo>
                    <a:lnTo>
                      <a:pt x="4992" y="499"/>
                    </a:lnTo>
                    <a:lnTo>
                      <a:pt x="4993" y="450"/>
                    </a:lnTo>
                    <a:lnTo>
                      <a:pt x="4993" y="437"/>
                    </a:lnTo>
                    <a:lnTo>
                      <a:pt x="4994" y="387"/>
                    </a:lnTo>
                    <a:lnTo>
                      <a:pt x="4994" y="376"/>
                    </a:lnTo>
                    <a:lnTo>
                      <a:pt x="4995" y="335"/>
                    </a:lnTo>
                    <a:lnTo>
                      <a:pt x="4995" y="327"/>
                    </a:lnTo>
                    <a:lnTo>
                      <a:pt x="4996" y="305"/>
                    </a:lnTo>
                    <a:lnTo>
                      <a:pt x="4996" y="303"/>
                    </a:lnTo>
                    <a:lnTo>
                      <a:pt x="4997" y="302"/>
                    </a:lnTo>
                    <a:lnTo>
                      <a:pt x="4997" y="308"/>
                    </a:lnTo>
                    <a:lnTo>
                      <a:pt x="4997" y="313"/>
                    </a:lnTo>
                    <a:lnTo>
                      <a:pt x="4998" y="347"/>
                    </a:lnTo>
                    <a:lnTo>
                      <a:pt x="4998" y="360"/>
                    </a:lnTo>
                    <a:lnTo>
                      <a:pt x="4999" y="423"/>
                    </a:lnTo>
                    <a:lnTo>
                      <a:pt x="4999" y="443"/>
                    </a:lnTo>
                    <a:lnTo>
                      <a:pt x="5000" y="531"/>
                    </a:lnTo>
                    <a:lnTo>
                      <a:pt x="5000" y="555"/>
                    </a:lnTo>
                    <a:lnTo>
                      <a:pt x="5001" y="685"/>
                    </a:lnTo>
                    <a:lnTo>
                      <a:pt x="5001" y="712"/>
                    </a:lnTo>
                    <a:lnTo>
                      <a:pt x="5002" y="820"/>
                    </a:lnTo>
                    <a:lnTo>
                      <a:pt x="5002" y="846"/>
                    </a:lnTo>
                    <a:lnTo>
                      <a:pt x="5003" y="942"/>
                    </a:lnTo>
                    <a:lnTo>
                      <a:pt x="5003" y="964"/>
                    </a:lnTo>
                    <a:lnTo>
                      <a:pt x="5004" y="1038"/>
                    </a:lnTo>
                    <a:lnTo>
                      <a:pt x="5004" y="1053"/>
                    </a:lnTo>
                    <a:lnTo>
                      <a:pt x="5005" y="1096"/>
                    </a:lnTo>
                    <a:lnTo>
                      <a:pt x="5005" y="1102"/>
                    </a:lnTo>
                    <a:lnTo>
                      <a:pt x="5006" y="1110"/>
                    </a:lnTo>
                    <a:lnTo>
                      <a:pt x="5006" y="1109"/>
                    </a:lnTo>
                    <a:lnTo>
                      <a:pt x="5006" y="1106"/>
                    </a:lnTo>
                    <a:lnTo>
                      <a:pt x="5007" y="1074"/>
                    </a:lnTo>
                    <a:lnTo>
                      <a:pt x="5007" y="1062"/>
                    </a:lnTo>
                    <a:lnTo>
                      <a:pt x="5008" y="997"/>
                    </a:lnTo>
                    <a:lnTo>
                      <a:pt x="5008" y="976"/>
                    </a:lnTo>
                    <a:lnTo>
                      <a:pt x="5009" y="884"/>
                    </a:lnTo>
                    <a:lnTo>
                      <a:pt x="5009" y="859"/>
                    </a:lnTo>
                    <a:lnTo>
                      <a:pt x="5010" y="751"/>
                    </a:lnTo>
                    <a:lnTo>
                      <a:pt x="5011" y="724"/>
                    </a:lnTo>
                    <a:lnTo>
                      <a:pt x="5011" y="612"/>
                    </a:lnTo>
                    <a:lnTo>
                      <a:pt x="5012" y="585"/>
                    </a:lnTo>
                    <a:lnTo>
                      <a:pt x="5012" y="460"/>
                    </a:lnTo>
                    <a:lnTo>
                      <a:pt x="5013" y="437"/>
                    </a:lnTo>
                    <a:lnTo>
                      <a:pt x="5013" y="359"/>
                    </a:lnTo>
                    <a:lnTo>
                      <a:pt x="5014" y="343"/>
                    </a:lnTo>
                    <a:lnTo>
                      <a:pt x="5014" y="294"/>
                    </a:lnTo>
                    <a:lnTo>
                      <a:pt x="5015" y="285"/>
                    </a:lnTo>
                    <a:lnTo>
                      <a:pt x="5015" y="267"/>
                    </a:lnTo>
                    <a:lnTo>
                      <a:pt x="5016" y="266"/>
                    </a:lnTo>
                    <a:lnTo>
                      <a:pt x="5016" y="277"/>
                    </a:lnTo>
                    <a:lnTo>
                      <a:pt x="5017" y="282"/>
                    </a:lnTo>
                    <a:lnTo>
                      <a:pt x="5017" y="317"/>
                    </a:lnTo>
                    <a:lnTo>
                      <a:pt x="5018" y="328"/>
                    </a:lnTo>
                    <a:lnTo>
                      <a:pt x="5018" y="377"/>
                    </a:lnTo>
                    <a:lnTo>
                      <a:pt x="5019" y="390"/>
                    </a:lnTo>
                    <a:lnTo>
                      <a:pt x="5019" y="444"/>
                    </a:lnTo>
                    <a:lnTo>
                      <a:pt x="5020" y="457"/>
                    </a:lnTo>
                    <a:lnTo>
                      <a:pt x="5020" y="505"/>
                    </a:lnTo>
                    <a:lnTo>
                      <a:pt x="5021" y="515"/>
                    </a:lnTo>
                    <a:lnTo>
                      <a:pt x="5021" y="547"/>
                    </a:lnTo>
                    <a:lnTo>
                      <a:pt x="5022" y="552"/>
                    </a:lnTo>
                    <a:lnTo>
                      <a:pt x="5022" y="562"/>
                    </a:lnTo>
                    <a:lnTo>
                      <a:pt x="5023" y="561"/>
                    </a:lnTo>
                    <a:lnTo>
                      <a:pt x="5023" y="546"/>
                    </a:lnTo>
                    <a:lnTo>
                      <a:pt x="5024" y="540"/>
                    </a:lnTo>
                    <a:lnTo>
                      <a:pt x="5024" y="489"/>
                    </a:lnTo>
                    <a:lnTo>
                      <a:pt x="5025" y="476"/>
                    </a:lnTo>
                    <a:lnTo>
                      <a:pt x="5025" y="418"/>
                    </a:lnTo>
                    <a:lnTo>
                      <a:pt x="5026" y="402"/>
                    </a:lnTo>
                    <a:lnTo>
                      <a:pt x="5026" y="336"/>
                    </a:lnTo>
                    <a:lnTo>
                      <a:pt x="5027" y="320"/>
                    </a:lnTo>
                    <a:lnTo>
                      <a:pt x="5027" y="258"/>
                    </a:lnTo>
                    <a:lnTo>
                      <a:pt x="5028" y="244"/>
                    </a:lnTo>
                    <a:lnTo>
                      <a:pt x="5028" y="197"/>
                    </a:lnTo>
                    <a:lnTo>
                      <a:pt x="5029" y="188"/>
                    </a:lnTo>
                    <a:lnTo>
                      <a:pt x="5029" y="166"/>
                    </a:lnTo>
                    <a:lnTo>
                      <a:pt x="5030" y="164"/>
                    </a:lnTo>
                    <a:lnTo>
                      <a:pt x="5030" y="164"/>
                    </a:lnTo>
                    <a:lnTo>
                      <a:pt x="5030" y="172"/>
                    </a:lnTo>
                    <a:lnTo>
                      <a:pt x="5031" y="178"/>
                    </a:lnTo>
                    <a:lnTo>
                      <a:pt x="5031" y="220"/>
                    </a:lnTo>
                    <a:lnTo>
                      <a:pt x="5032" y="235"/>
                    </a:lnTo>
                    <a:lnTo>
                      <a:pt x="5032" y="309"/>
                    </a:lnTo>
                    <a:lnTo>
                      <a:pt x="5033" y="330"/>
                    </a:lnTo>
                    <a:lnTo>
                      <a:pt x="5033" y="430"/>
                    </a:lnTo>
                    <a:lnTo>
                      <a:pt x="5034" y="457"/>
                    </a:lnTo>
                    <a:lnTo>
                      <a:pt x="5034" y="572"/>
                    </a:lnTo>
                    <a:lnTo>
                      <a:pt x="5035" y="602"/>
                    </a:lnTo>
                    <a:lnTo>
                      <a:pt x="5035" y="721"/>
                    </a:lnTo>
                    <a:lnTo>
                      <a:pt x="5035" y="750"/>
                    </a:lnTo>
                    <a:lnTo>
                      <a:pt x="5036" y="885"/>
                    </a:lnTo>
                    <a:lnTo>
                      <a:pt x="5037" y="909"/>
                    </a:lnTo>
                    <a:lnTo>
                      <a:pt x="5037" y="993"/>
                    </a:lnTo>
                    <a:lnTo>
                      <a:pt x="5038" y="1010"/>
                    </a:lnTo>
                    <a:lnTo>
                      <a:pt x="5039" y="1062"/>
                    </a:lnTo>
                    <a:lnTo>
                      <a:pt x="5039" y="1071"/>
                    </a:lnTo>
                    <a:lnTo>
                      <a:pt x="5040" y="1087"/>
                    </a:lnTo>
                    <a:lnTo>
                      <a:pt x="5040" y="1086"/>
                    </a:lnTo>
                    <a:lnTo>
                      <a:pt x="5041" y="1065"/>
                    </a:lnTo>
                    <a:lnTo>
                      <a:pt x="5041" y="1055"/>
                    </a:lnTo>
                    <a:lnTo>
                      <a:pt x="5042" y="1001"/>
                    </a:lnTo>
                    <a:lnTo>
                      <a:pt x="5042" y="984"/>
                    </a:lnTo>
                    <a:lnTo>
                      <a:pt x="5043" y="906"/>
                    </a:lnTo>
                    <a:lnTo>
                      <a:pt x="5043" y="884"/>
                    </a:lnTo>
                    <a:lnTo>
                      <a:pt x="5044" y="792"/>
                    </a:lnTo>
                    <a:lnTo>
                      <a:pt x="5044" y="768"/>
                    </a:lnTo>
                    <a:lnTo>
                      <a:pt x="5045" y="674"/>
                    </a:lnTo>
                    <a:lnTo>
                      <a:pt x="5045" y="651"/>
                    </a:lnTo>
                    <a:lnTo>
                      <a:pt x="5046" y="566"/>
                    </a:lnTo>
                    <a:lnTo>
                      <a:pt x="5046" y="547"/>
                    </a:lnTo>
                    <a:lnTo>
                      <a:pt x="5047" y="481"/>
                    </a:lnTo>
                    <a:lnTo>
                      <a:pt x="5047" y="468"/>
                    </a:lnTo>
                    <a:lnTo>
                      <a:pt x="5048" y="428"/>
                    </a:lnTo>
                    <a:lnTo>
                      <a:pt x="5048" y="421"/>
                    </a:lnTo>
                    <a:lnTo>
                      <a:pt x="5049" y="409"/>
                    </a:lnTo>
                    <a:lnTo>
                      <a:pt x="5049" y="409"/>
                    </a:lnTo>
                    <a:lnTo>
                      <a:pt x="5049" y="410"/>
                    </a:lnTo>
                    <a:lnTo>
                      <a:pt x="5050" y="428"/>
                    </a:lnTo>
                    <a:lnTo>
                      <a:pt x="5050" y="435"/>
                    </a:lnTo>
                    <a:lnTo>
                      <a:pt x="5051" y="471"/>
                    </a:lnTo>
                    <a:lnTo>
                      <a:pt x="5051" y="482"/>
                    </a:lnTo>
                    <a:lnTo>
                      <a:pt x="5052" y="526"/>
                    </a:lnTo>
                    <a:lnTo>
                      <a:pt x="5052" y="538"/>
                    </a:lnTo>
                    <a:lnTo>
                      <a:pt x="5053" y="581"/>
                    </a:lnTo>
                    <a:lnTo>
                      <a:pt x="5053" y="591"/>
                    </a:lnTo>
                    <a:lnTo>
                      <a:pt x="5054" y="622"/>
                    </a:lnTo>
                    <a:lnTo>
                      <a:pt x="5054" y="628"/>
                    </a:lnTo>
                    <a:lnTo>
                      <a:pt x="5055" y="639"/>
                    </a:lnTo>
                    <a:lnTo>
                      <a:pt x="5055" y="639"/>
                    </a:lnTo>
                    <a:lnTo>
                      <a:pt x="5056" y="625"/>
                    </a:lnTo>
                    <a:lnTo>
                      <a:pt x="5056" y="618"/>
                    </a:lnTo>
                    <a:lnTo>
                      <a:pt x="5057" y="578"/>
                    </a:lnTo>
                    <a:lnTo>
                      <a:pt x="5057" y="565"/>
                    </a:lnTo>
                    <a:lnTo>
                      <a:pt x="5058" y="502"/>
                    </a:lnTo>
                    <a:lnTo>
                      <a:pt x="5058" y="484"/>
                    </a:lnTo>
                    <a:lnTo>
                      <a:pt x="5059" y="405"/>
                    </a:lnTo>
                    <a:lnTo>
                      <a:pt x="5059" y="384"/>
                    </a:lnTo>
                    <a:lnTo>
                      <a:pt x="5060" y="277"/>
                    </a:lnTo>
                    <a:lnTo>
                      <a:pt x="5060" y="256"/>
                    </a:lnTo>
                    <a:lnTo>
                      <a:pt x="5061" y="179"/>
                    </a:lnTo>
                    <a:lnTo>
                      <a:pt x="5061" y="162"/>
                    </a:lnTo>
                    <a:lnTo>
                      <a:pt x="5062" y="103"/>
                    </a:lnTo>
                    <a:lnTo>
                      <a:pt x="5062" y="92"/>
                    </a:lnTo>
                    <a:lnTo>
                      <a:pt x="5063" y="63"/>
                    </a:lnTo>
                    <a:lnTo>
                      <a:pt x="5063" y="59"/>
                    </a:lnTo>
                    <a:lnTo>
                      <a:pt x="5063" y="58"/>
                    </a:lnTo>
                    <a:lnTo>
                      <a:pt x="5064" y="64"/>
                    </a:lnTo>
                    <a:lnTo>
                      <a:pt x="5064" y="70"/>
                    </a:lnTo>
                    <a:lnTo>
                      <a:pt x="5065" y="111"/>
                    </a:lnTo>
                    <a:lnTo>
                      <a:pt x="5065" y="125"/>
                    </a:lnTo>
                    <a:lnTo>
                      <a:pt x="5066" y="200"/>
                    </a:lnTo>
                    <a:lnTo>
                      <a:pt x="5066" y="222"/>
                    </a:lnTo>
                    <a:lnTo>
                      <a:pt x="5067" y="323"/>
                    </a:lnTo>
                    <a:lnTo>
                      <a:pt x="5067" y="351"/>
                    </a:lnTo>
                    <a:lnTo>
                      <a:pt x="5068" y="468"/>
                    </a:lnTo>
                    <a:lnTo>
                      <a:pt x="5068" y="499"/>
                    </a:lnTo>
                    <a:lnTo>
                      <a:pt x="5069" y="620"/>
                    </a:lnTo>
                    <a:lnTo>
                      <a:pt x="5069" y="649"/>
                    </a:lnTo>
                    <a:lnTo>
                      <a:pt x="5070" y="762"/>
                    </a:lnTo>
                    <a:lnTo>
                      <a:pt x="5070" y="788"/>
                    </a:lnTo>
                    <a:lnTo>
                      <a:pt x="5071" y="880"/>
                    </a:lnTo>
                    <a:lnTo>
                      <a:pt x="5071" y="899"/>
                    </a:lnTo>
                    <a:lnTo>
                      <a:pt x="5072" y="973"/>
                    </a:lnTo>
                    <a:lnTo>
                      <a:pt x="5072" y="983"/>
                    </a:lnTo>
                    <a:lnTo>
                      <a:pt x="5073" y="1004"/>
                    </a:lnTo>
                    <a:lnTo>
                      <a:pt x="5073" y="1005"/>
                    </a:lnTo>
                    <a:lnTo>
                      <a:pt x="5074" y="992"/>
                    </a:lnTo>
                    <a:lnTo>
                      <a:pt x="5074" y="985"/>
                    </a:lnTo>
                    <a:lnTo>
                      <a:pt x="5075" y="942"/>
                    </a:lnTo>
                    <a:lnTo>
                      <a:pt x="5075" y="929"/>
                    </a:lnTo>
                    <a:lnTo>
                      <a:pt x="5076" y="865"/>
                    </a:lnTo>
                    <a:lnTo>
                      <a:pt x="5076" y="848"/>
                    </a:lnTo>
                    <a:lnTo>
                      <a:pt x="5077" y="773"/>
                    </a:lnTo>
                    <a:lnTo>
                      <a:pt x="5077" y="754"/>
                    </a:lnTo>
                    <a:lnTo>
                      <a:pt x="5078" y="681"/>
                    </a:lnTo>
                    <a:lnTo>
                      <a:pt x="5078" y="664"/>
                    </a:lnTo>
                    <a:lnTo>
                      <a:pt x="5079" y="602"/>
                    </a:lnTo>
                    <a:lnTo>
                      <a:pt x="5079" y="588"/>
                    </a:lnTo>
                    <a:lnTo>
                      <a:pt x="5080" y="546"/>
                    </a:lnTo>
                    <a:lnTo>
                      <a:pt x="5080" y="539"/>
                    </a:lnTo>
                    <a:lnTo>
                      <a:pt x="5081" y="521"/>
                    </a:lnTo>
                    <a:lnTo>
                      <a:pt x="5081" y="520"/>
                    </a:lnTo>
                    <a:lnTo>
                      <a:pt x="5082" y="527"/>
                    </a:lnTo>
                    <a:lnTo>
                      <a:pt x="5082" y="531"/>
                    </a:lnTo>
                    <a:lnTo>
                      <a:pt x="5083" y="560"/>
                    </a:lnTo>
                    <a:lnTo>
                      <a:pt x="5083" y="570"/>
                    </a:lnTo>
                    <a:lnTo>
                      <a:pt x="5084" y="625"/>
                    </a:lnTo>
                    <a:lnTo>
                      <a:pt x="5084" y="637"/>
                    </a:lnTo>
                    <a:lnTo>
                      <a:pt x="5085" y="685"/>
                    </a:lnTo>
                    <a:lnTo>
                      <a:pt x="5085" y="697"/>
                    </a:lnTo>
                    <a:lnTo>
                      <a:pt x="5086" y="737"/>
                    </a:lnTo>
                    <a:lnTo>
                      <a:pt x="5086" y="745"/>
                    </a:lnTo>
                    <a:lnTo>
                      <a:pt x="5087" y="767"/>
                    </a:lnTo>
                    <a:lnTo>
                      <a:pt x="5087" y="770"/>
                    </a:lnTo>
                    <a:lnTo>
                      <a:pt x="5088" y="772"/>
                    </a:lnTo>
                    <a:lnTo>
                      <a:pt x="5088" y="768"/>
                    </a:lnTo>
                    <a:lnTo>
                      <a:pt x="5088" y="763"/>
                    </a:lnTo>
                    <a:lnTo>
                      <a:pt x="5089" y="732"/>
                    </a:lnTo>
                    <a:lnTo>
                      <a:pt x="5089" y="720"/>
                    </a:lnTo>
                    <a:lnTo>
                      <a:pt x="5090" y="660"/>
                    </a:lnTo>
                    <a:lnTo>
                      <a:pt x="5090" y="642"/>
                    </a:lnTo>
                    <a:lnTo>
                      <a:pt x="5091" y="558"/>
                    </a:lnTo>
                    <a:lnTo>
                      <a:pt x="5091" y="535"/>
                    </a:lnTo>
                    <a:lnTo>
                      <a:pt x="5092" y="436"/>
                    </a:lnTo>
                    <a:lnTo>
                      <a:pt x="5092" y="410"/>
                    </a:lnTo>
                    <a:lnTo>
                      <a:pt x="5093" y="306"/>
                    </a:lnTo>
                    <a:lnTo>
                      <a:pt x="5093" y="280"/>
                    </a:lnTo>
                    <a:lnTo>
                      <a:pt x="5094" y="185"/>
                    </a:lnTo>
                    <a:lnTo>
                      <a:pt x="5094" y="163"/>
                    </a:lnTo>
                    <a:lnTo>
                      <a:pt x="5095" y="86"/>
                    </a:lnTo>
                    <a:lnTo>
                      <a:pt x="5095" y="70"/>
                    </a:lnTo>
                    <a:lnTo>
                      <a:pt x="5096" y="16"/>
                    </a:lnTo>
                    <a:lnTo>
                      <a:pt x="5096" y="10"/>
                    </a:lnTo>
                    <a:lnTo>
                      <a:pt x="5097" y="4"/>
                    </a:lnTo>
                    <a:lnTo>
                      <a:pt x="5097" y="6"/>
                    </a:lnTo>
                    <a:lnTo>
                      <a:pt x="5097" y="10"/>
                    </a:lnTo>
                    <a:lnTo>
                      <a:pt x="5098" y="44"/>
                    </a:lnTo>
                    <a:lnTo>
                      <a:pt x="5098" y="57"/>
                    </a:lnTo>
                    <a:lnTo>
                      <a:pt x="5099" y="124"/>
                    </a:lnTo>
                    <a:lnTo>
                      <a:pt x="5099" y="145"/>
                    </a:lnTo>
                    <a:lnTo>
                      <a:pt x="5100" y="240"/>
                    </a:lnTo>
                    <a:lnTo>
                      <a:pt x="5100" y="266"/>
                    </a:lnTo>
                    <a:lnTo>
                      <a:pt x="5101" y="376"/>
                    </a:lnTo>
                    <a:lnTo>
                      <a:pt x="5101" y="405"/>
                    </a:lnTo>
                    <a:lnTo>
                      <a:pt x="5102" y="519"/>
                    </a:lnTo>
                    <a:lnTo>
                      <a:pt x="5102" y="547"/>
                    </a:lnTo>
                    <a:lnTo>
                      <a:pt x="5103" y="653"/>
                    </a:lnTo>
                    <a:lnTo>
                      <a:pt x="5103" y="677"/>
                    </a:lnTo>
                    <a:lnTo>
                      <a:pt x="5104" y="762"/>
                    </a:lnTo>
                    <a:lnTo>
                      <a:pt x="5104" y="781"/>
                    </a:lnTo>
                    <a:lnTo>
                      <a:pt x="5105" y="839"/>
                    </a:lnTo>
                    <a:lnTo>
                      <a:pt x="5105" y="849"/>
                    </a:lnTo>
                    <a:lnTo>
                      <a:pt x="5106" y="876"/>
                    </a:lnTo>
                    <a:lnTo>
                      <a:pt x="5106" y="879"/>
                    </a:lnTo>
                    <a:lnTo>
                      <a:pt x="5106" y="880"/>
                    </a:lnTo>
                    <a:lnTo>
                      <a:pt x="5107" y="874"/>
                    </a:lnTo>
                    <a:lnTo>
                      <a:pt x="5107" y="869"/>
                    </a:lnTo>
                    <a:lnTo>
                      <a:pt x="5108" y="828"/>
                    </a:lnTo>
                    <a:lnTo>
                      <a:pt x="5108" y="817"/>
                    </a:lnTo>
                    <a:lnTo>
                      <a:pt x="5109" y="765"/>
                    </a:lnTo>
                    <a:lnTo>
                      <a:pt x="5109" y="751"/>
                    </a:lnTo>
                    <a:lnTo>
                      <a:pt x="5110" y="694"/>
                    </a:lnTo>
                    <a:lnTo>
                      <a:pt x="5110" y="680"/>
                    </a:lnTo>
                    <a:lnTo>
                      <a:pt x="5111" y="628"/>
                    </a:lnTo>
                    <a:lnTo>
                      <a:pt x="5111" y="616"/>
                    </a:lnTo>
                    <a:lnTo>
                      <a:pt x="5112" y="579"/>
                    </a:lnTo>
                    <a:lnTo>
                      <a:pt x="5112" y="572"/>
                    </a:lnTo>
                    <a:lnTo>
                      <a:pt x="5113" y="555"/>
                    </a:lnTo>
                    <a:lnTo>
                      <a:pt x="5113" y="554"/>
                    </a:lnTo>
                    <a:lnTo>
                      <a:pt x="5114" y="563"/>
                    </a:lnTo>
                    <a:lnTo>
                      <a:pt x="5114" y="568"/>
                    </a:lnTo>
                    <a:lnTo>
                      <a:pt x="5115" y="600"/>
                    </a:lnTo>
                    <a:lnTo>
                      <a:pt x="5115" y="610"/>
                    </a:lnTo>
                    <a:lnTo>
                      <a:pt x="5116" y="660"/>
                    </a:lnTo>
                    <a:lnTo>
                      <a:pt x="5116" y="674"/>
                    </a:lnTo>
                    <a:lnTo>
                      <a:pt x="5117" y="734"/>
                    </a:lnTo>
                    <a:lnTo>
                      <a:pt x="5117" y="750"/>
                    </a:lnTo>
                    <a:lnTo>
                      <a:pt x="5118" y="810"/>
                    </a:lnTo>
                    <a:lnTo>
                      <a:pt x="5118" y="824"/>
                    </a:lnTo>
                    <a:lnTo>
                      <a:pt x="5119" y="872"/>
                    </a:lnTo>
                    <a:lnTo>
                      <a:pt x="5119" y="882"/>
                    </a:lnTo>
                    <a:lnTo>
                      <a:pt x="5120" y="912"/>
                    </a:lnTo>
                    <a:lnTo>
                      <a:pt x="5120" y="914"/>
                    </a:lnTo>
                    <a:lnTo>
                      <a:pt x="5121" y="914"/>
                    </a:lnTo>
                    <a:lnTo>
                      <a:pt x="5121" y="905"/>
                    </a:lnTo>
                    <a:lnTo>
                      <a:pt x="5121" y="899"/>
                    </a:lnTo>
                    <a:lnTo>
                      <a:pt x="5122" y="858"/>
                    </a:lnTo>
                    <a:lnTo>
                      <a:pt x="5122" y="844"/>
                    </a:lnTo>
                    <a:lnTo>
                      <a:pt x="5123" y="772"/>
                    </a:lnTo>
                    <a:lnTo>
                      <a:pt x="5124" y="751"/>
                    </a:lnTo>
                    <a:lnTo>
                      <a:pt x="5124" y="653"/>
                    </a:lnTo>
                    <a:lnTo>
                      <a:pt x="5125" y="627"/>
                    </a:lnTo>
                    <a:lnTo>
                      <a:pt x="5125" y="514"/>
                    </a:lnTo>
                    <a:lnTo>
                      <a:pt x="5126" y="485"/>
                    </a:lnTo>
                    <a:lnTo>
                      <a:pt x="5126" y="368"/>
                    </a:lnTo>
                    <a:lnTo>
                      <a:pt x="5127" y="339"/>
                    </a:lnTo>
                    <a:lnTo>
                      <a:pt x="5127" y="231"/>
                    </a:lnTo>
                    <a:lnTo>
                      <a:pt x="5128" y="206"/>
                    </a:lnTo>
                    <a:lnTo>
                      <a:pt x="5128" y="119"/>
                    </a:lnTo>
                    <a:lnTo>
                      <a:pt x="5129" y="101"/>
                    </a:lnTo>
                    <a:lnTo>
                      <a:pt x="5129" y="43"/>
                    </a:lnTo>
                    <a:lnTo>
                      <a:pt x="5130" y="34"/>
                    </a:lnTo>
                    <a:lnTo>
                      <a:pt x="5130" y="12"/>
                    </a:lnTo>
                    <a:lnTo>
                      <a:pt x="5131" y="12"/>
                    </a:lnTo>
                    <a:lnTo>
                      <a:pt x="5131" y="37"/>
                    </a:lnTo>
                    <a:lnTo>
                      <a:pt x="5132" y="47"/>
                    </a:lnTo>
                    <a:lnTo>
                      <a:pt x="5132" y="104"/>
                    </a:lnTo>
                    <a:lnTo>
                      <a:pt x="5133" y="122"/>
                    </a:lnTo>
                    <a:lnTo>
                      <a:pt x="5133" y="204"/>
                    </a:lnTo>
                    <a:lnTo>
                      <a:pt x="5134" y="226"/>
                    </a:lnTo>
                    <a:lnTo>
                      <a:pt x="5134" y="323"/>
                    </a:lnTo>
                    <a:lnTo>
                      <a:pt x="5135" y="348"/>
                    </a:lnTo>
                    <a:lnTo>
                      <a:pt x="5135" y="447"/>
                    </a:lnTo>
                    <a:lnTo>
                      <a:pt x="5136" y="471"/>
                    </a:lnTo>
                    <a:lnTo>
                      <a:pt x="5136" y="561"/>
                    </a:lnTo>
                    <a:lnTo>
                      <a:pt x="5137" y="581"/>
                    </a:lnTo>
                    <a:lnTo>
                      <a:pt x="5137" y="652"/>
                    </a:lnTo>
                    <a:lnTo>
                      <a:pt x="5138" y="667"/>
                    </a:lnTo>
                    <a:lnTo>
                      <a:pt x="5138" y="711"/>
                    </a:lnTo>
                    <a:lnTo>
                      <a:pt x="5139" y="719"/>
                    </a:lnTo>
                    <a:lnTo>
                      <a:pt x="5139" y="735"/>
                    </a:lnTo>
                    <a:lnTo>
                      <a:pt x="5140" y="736"/>
                    </a:lnTo>
                    <a:lnTo>
                      <a:pt x="5140" y="726"/>
                    </a:lnTo>
                    <a:lnTo>
                      <a:pt x="5141" y="720"/>
                    </a:lnTo>
                    <a:lnTo>
                      <a:pt x="5141" y="688"/>
                    </a:lnTo>
                    <a:lnTo>
                      <a:pt x="5142" y="679"/>
                    </a:lnTo>
                    <a:lnTo>
                      <a:pt x="5142" y="635"/>
                    </a:lnTo>
                    <a:lnTo>
                      <a:pt x="5143" y="623"/>
                    </a:lnTo>
                    <a:lnTo>
                      <a:pt x="5143" y="566"/>
                    </a:lnTo>
                    <a:lnTo>
                      <a:pt x="5144" y="556"/>
                    </a:lnTo>
                    <a:lnTo>
                      <a:pt x="5144" y="521"/>
                    </a:lnTo>
                    <a:lnTo>
                      <a:pt x="5145" y="515"/>
                    </a:lnTo>
                    <a:lnTo>
                      <a:pt x="5145" y="498"/>
                    </a:lnTo>
                    <a:lnTo>
                      <a:pt x="5146" y="497"/>
                    </a:lnTo>
                    <a:lnTo>
                      <a:pt x="5146" y="506"/>
                    </a:lnTo>
                    <a:lnTo>
                      <a:pt x="5147" y="511"/>
                    </a:lnTo>
                    <a:lnTo>
                      <a:pt x="5147" y="545"/>
                    </a:lnTo>
                    <a:lnTo>
                      <a:pt x="5148" y="557"/>
                    </a:lnTo>
                    <a:lnTo>
                      <a:pt x="5148" y="614"/>
                    </a:lnTo>
                    <a:lnTo>
                      <a:pt x="5149" y="631"/>
                    </a:lnTo>
                    <a:lnTo>
                      <a:pt x="5149" y="704"/>
                    </a:lnTo>
                    <a:lnTo>
                      <a:pt x="5150" y="724"/>
                    </a:lnTo>
                    <a:lnTo>
                      <a:pt x="5150" y="804"/>
                    </a:lnTo>
                    <a:lnTo>
                      <a:pt x="5151" y="824"/>
                    </a:lnTo>
                    <a:lnTo>
                      <a:pt x="5152" y="899"/>
                    </a:lnTo>
                    <a:lnTo>
                      <a:pt x="5152" y="917"/>
                    </a:lnTo>
                    <a:lnTo>
                      <a:pt x="5153" y="976"/>
                    </a:lnTo>
                    <a:lnTo>
                      <a:pt x="5153" y="988"/>
                    </a:lnTo>
                    <a:lnTo>
                      <a:pt x="5154" y="1022"/>
                    </a:lnTo>
                    <a:lnTo>
                      <a:pt x="5154" y="1026"/>
                    </a:lnTo>
                    <a:lnTo>
                      <a:pt x="5154" y="1030"/>
                    </a:lnTo>
                    <a:lnTo>
                      <a:pt x="5155" y="1027"/>
                    </a:lnTo>
                    <a:lnTo>
                      <a:pt x="5155" y="1023"/>
                    </a:lnTo>
                    <a:lnTo>
                      <a:pt x="5156" y="975"/>
                    </a:lnTo>
                    <a:lnTo>
                      <a:pt x="5156" y="960"/>
                    </a:lnTo>
                    <a:lnTo>
                      <a:pt x="5157" y="885"/>
                    </a:lnTo>
                    <a:lnTo>
                      <a:pt x="5157" y="863"/>
                    </a:lnTo>
                    <a:lnTo>
                      <a:pt x="5158" y="761"/>
                    </a:lnTo>
                    <a:lnTo>
                      <a:pt x="5158" y="734"/>
                    </a:lnTo>
                    <a:lnTo>
                      <a:pt x="5159" y="616"/>
                    </a:lnTo>
                    <a:lnTo>
                      <a:pt x="5159" y="585"/>
                    </a:lnTo>
                    <a:lnTo>
                      <a:pt x="5160" y="464"/>
                    </a:lnTo>
                    <a:lnTo>
                      <a:pt x="5160" y="434"/>
                    </a:lnTo>
                    <a:lnTo>
                      <a:pt x="5161" y="322"/>
                    </a:lnTo>
                    <a:lnTo>
                      <a:pt x="5161" y="296"/>
                    </a:lnTo>
                    <a:lnTo>
                      <a:pt x="5162" y="204"/>
                    </a:lnTo>
                    <a:lnTo>
                      <a:pt x="5162" y="184"/>
                    </a:lnTo>
                    <a:lnTo>
                      <a:pt x="5163" y="122"/>
                    </a:lnTo>
                    <a:lnTo>
                      <a:pt x="5163" y="110"/>
                    </a:lnTo>
                    <a:lnTo>
                      <a:pt x="5164" y="83"/>
                    </a:lnTo>
                    <a:lnTo>
                      <a:pt x="5164" y="80"/>
                    </a:lnTo>
                    <a:lnTo>
                      <a:pt x="5164" y="80"/>
                    </a:lnTo>
                    <a:lnTo>
                      <a:pt x="5165" y="88"/>
                    </a:lnTo>
                    <a:lnTo>
                      <a:pt x="5165" y="94"/>
                    </a:lnTo>
                    <a:lnTo>
                      <a:pt x="5166" y="134"/>
                    </a:lnTo>
                    <a:lnTo>
                      <a:pt x="5166" y="147"/>
                    </a:lnTo>
                    <a:lnTo>
                      <a:pt x="5167" y="211"/>
                    </a:lnTo>
                    <a:lnTo>
                      <a:pt x="5167" y="229"/>
                    </a:lnTo>
                    <a:lnTo>
                      <a:pt x="5168" y="326"/>
                    </a:lnTo>
                    <a:lnTo>
                      <a:pt x="5168" y="346"/>
                    </a:lnTo>
                    <a:lnTo>
                      <a:pt x="5169" y="425"/>
                    </a:lnTo>
                    <a:lnTo>
                      <a:pt x="5169" y="444"/>
                    </a:lnTo>
                    <a:lnTo>
                      <a:pt x="5170" y="512"/>
                    </a:lnTo>
                    <a:lnTo>
                      <a:pt x="5170" y="527"/>
                    </a:lnTo>
                    <a:lnTo>
                      <a:pt x="5171" y="575"/>
                    </a:lnTo>
                    <a:lnTo>
                      <a:pt x="5171" y="584"/>
                    </a:lnTo>
                    <a:lnTo>
                      <a:pt x="5172" y="608"/>
                    </a:lnTo>
                    <a:lnTo>
                      <a:pt x="5172" y="611"/>
                    </a:lnTo>
                    <a:lnTo>
                      <a:pt x="5172" y="613"/>
                    </a:lnTo>
                    <a:lnTo>
                      <a:pt x="5173" y="609"/>
                    </a:lnTo>
                    <a:lnTo>
                      <a:pt x="5173" y="606"/>
                    </a:lnTo>
                    <a:lnTo>
                      <a:pt x="5174" y="581"/>
                    </a:lnTo>
                    <a:lnTo>
                      <a:pt x="5174" y="573"/>
                    </a:lnTo>
                    <a:lnTo>
                      <a:pt x="5175" y="533"/>
                    </a:lnTo>
                    <a:lnTo>
                      <a:pt x="5175" y="522"/>
                    </a:lnTo>
                    <a:lnTo>
                      <a:pt x="5176" y="475"/>
                    </a:lnTo>
                    <a:lnTo>
                      <a:pt x="5176" y="464"/>
                    </a:lnTo>
                    <a:lnTo>
                      <a:pt x="5177" y="422"/>
                    </a:lnTo>
                    <a:lnTo>
                      <a:pt x="5177" y="413"/>
                    </a:lnTo>
                    <a:lnTo>
                      <a:pt x="5178" y="384"/>
                    </a:lnTo>
                    <a:lnTo>
                      <a:pt x="5178" y="380"/>
                    </a:lnTo>
                    <a:lnTo>
                      <a:pt x="5178" y="374"/>
                    </a:lnTo>
                    <a:lnTo>
                      <a:pt x="5179" y="377"/>
                    </a:lnTo>
                    <a:lnTo>
                      <a:pt x="5179" y="380"/>
                    </a:lnTo>
                    <a:lnTo>
                      <a:pt x="5180" y="408"/>
                    </a:lnTo>
                    <a:lnTo>
                      <a:pt x="5180" y="418"/>
                    </a:lnTo>
                    <a:lnTo>
                      <a:pt x="5181" y="474"/>
                    </a:lnTo>
                    <a:lnTo>
                      <a:pt x="5181" y="491"/>
                    </a:lnTo>
                    <a:lnTo>
                      <a:pt x="5182" y="570"/>
                    </a:lnTo>
                    <a:lnTo>
                      <a:pt x="5182" y="593"/>
                    </a:lnTo>
                    <a:lnTo>
                      <a:pt x="5183" y="687"/>
                    </a:lnTo>
                    <a:lnTo>
                      <a:pt x="5183" y="712"/>
                    </a:lnTo>
                    <a:lnTo>
                      <a:pt x="5184" y="812"/>
                    </a:lnTo>
                    <a:lnTo>
                      <a:pt x="5184" y="836"/>
                    </a:lnTo>
                    <a:lnTo>
                      <a:pt x="5185" y="928"/>
                    </a:lnTo>
                    <a:lnTo>
                      <a:pt x="5185" y="949"/>
                    </a:lnTo>
                    <a:lnTo>
                      <a:pt x="5186" y="1023"/>
                    </a:lnTo>
                    <a:lnTo>
                      <a:pt x="5186" y="1038"/>
                    </a:lnTo>
                    <a:lnTo>
                      <a:pt x="5187" y="1082"/>
                    </a:lnTo>
                    <a:lnTo>
                      <a:pt x="5187" y="1089"/>
                    </a:lnTo>
                    <a:lnTo>
                      <a:pt x="5188" y="1098"/>
                    </a:lnTo>
                    <a:lnTo>
                      <a:pt x="5188" y="1098"/>
                    </a:lnTo>
                    <a:lnTo>
                      <a:pt x="5188" y="1095"/>
                    </a:lnTo>
                    <a:lnTo>
                      <a:pt x="5189" y="1067"/>
                    </a:lnTo>
                    <a:lnTo>
                      <a:pt x="5189" y="1055"/>
                    </a:lnTo>
                    <a:lnTo>
                      <a:pt x="5190" y="991"/>
                    </a:lnTo>
                    <a:lnTo>
                      <a:pt x="5190" y="971"/>
                    </a:lnTo>
                    <a:lnTo>
                      <a:pt x="5191" y="853"/>
                    </a:lnTo>
                    <a:lnTo>
                      <a:pt x="5191" y="826"/>
                    </a:lnTo>
                    <a:lnTo>
                      <a:pt x="5192" y="713"/>
                    </a:lnTo>
                    <a:lnTo>
                      <a:pt x="5192" y="684"/>
                    </a:lnTo>
                    <a:lnTo>
                      <a:pt x="5193" y="567"/>
                    </a:lnTo>
                    <a:lnTo>
                      <a:pt x="5193" y="539"/>
                    </a:lnTo>
                    <a:lnTo>
                      <a:pt x="5194" y="431"/>
                    </a:lnTo>
                    <a:lnTo>
                      <a:pt x="5194" y="406"/>
                    </a:lnTo>
                    <a:lnTo>
                      <a:pt x="5195" y="318"/>
                    </a:lnTo>
                    <a:lnTo>
                      <a:pt x="5195" y="299"/>
                    </a:lnTo>
                    <a:lnTo>
                      <a:pt x="5196" y="239"/>
                    </a:lnTo>
                    <a:lnTo>
                      <a:pt x="5196" y="228"/>
                    </a:lnTo>
                    <a:lnTo>
                      <a:pt x="5197" y="200"/>
                    </a:lnTo>
                    <a:lnTo>
                      <a:pt x="5197" y="197"/>
                    </a:lnTo>
                    <a:lnTo>
                      <a:pt x="5197" y="196"/>
                    </a:lnTo>
                    <a:lnTo>
                      <a:pt x="5198" y="202"/>
                    </a:lnTo>
                    <a:lnTo>
                      <a:pt x="5198" y="206"/>
                    </a:lnTo>
                    <a:lnTo>
                      <a:pt x="5199" y="238"/>
                    </a:lnTo>
                    <a:lnTo>
                      <a:pt x="5199" y="249"/>
                    </a:lnTo>
                    <a:lnTo>
                      <a:pt x="5200" y="300"/>
                    </a:lnTo>
                    <a:lnTo>
                      <a:pt x="5200" y="315"/>
                    </a:lnTo>
                    <a:lnTo>
                      <a:pt x="5201" y="376"/>
                    </a:lnTo>
                    <a:lnTo>
                      <a:pt x="5201" y="391"/>
                    </a:lnTo>
                    <a:lnTo>
                      <a:pt x="5202" y="450"/>
                    </a:lnTo>
                    <a:lnTo>
                      <a:pt x="5202" y="464"/>
                    </a:lnTo>
                    <a:lnTo>
                      <a:pt x="5203" y="520"/>
                    </a:lnTo>
                    <a:lnTo>
                      <a:pt x="5203" y="529"/>
                    </a:lnTo>
                    <a:lnTo>
                      <a:pt x="5204" y="551"/>
                    </a:lnTo>
                    <a:lnTo>
                      <a:pt x="5204" y="554"/>
                    </a:lnTo>
                    <a:lnTo>
                      <a:pt x="5205" y="556"/>
                    </a:lnTo>
                    <a:lnTo>
                      <a:pt x="5205" y="552"/>
                    </a:lnTo>
                    <a:lnTo>
                      <a:pt x="5205" y="549"/>
                    </a:lnTo>
                    <a:lnTo>
                      <a:pt x="5206" y="524"/>
                    </a:lnTo>
                    <a:lnTo>
                      <a:pt x="5206" y="515"/>
                    </a:lnTo>
                    <a:lnTo>
                      <a:pt x="5207" y="470"/>
                    </a:lnTo>
                    <a:lnTo>
                      <a:pt x="5207" y="457"/>
                    </a:lnTo>
                    <a:lnTo>
                      <a:pt x="5208" y="402"/>
                    </a:lnTo>
                    <a:lnTo>
                      <a:pt x="5208" y="387"/>
                    </a:lnTo>
                    <a:lnTo>
                      <a:pt x="5209" y="331"/>
                    </a:lnTo>
                    <a:lnTo>
                      <a:pt x="5209" y="318"/>
                    </a:lnTo>
                    <a:lnTo>
                      <a:pt x="5210" y="272"/>
                    </a:lnTo>
                    <a:lnTo>
                      <a:pt x="5210" y="262"/>
                    </a:lnTo>
                    <a:lnTo>
                      <a:pt x="5211" y="236"/>
                    </a:lnTo>
                    <a:lnTo>
                      <a:pt x="5211" y="233"/>
                    </a:lnTo>
                    <a:lnTo>
                      <a:pt x="5212" y="230"/>
                    </a:lnTo>
                    <a:lnTo>
                      <a:pt x="5212" y="234"/>
                    </a:lnTo>
                    <a:lnTo>
                      <a:pt x="5212" y="239"/>
                    </a:lnTo>
                    <a:lnTo>
                      <a:pt x="5213" y="271"/>
                    </a:lnTo>
                    <a:lnTo>
                      <a:pt x="5213" y="283"/>
                    </a:lnTo>
                    <a:lnTo>
                      <a:pt x="5214" y="348"/>
                    </a:lnTo>
                    <a:lnTo>
                      <a:pt x="5214" y="367"/>
                    </a:lnTo>
                    <a:lnTo>
                      <a:pt x="5215" y="483"/>
                    </a:lnTo>
                    <a:lnTo>
                      <a:pt x="5215" y="509"/>
                    </a:lnTo>
                    <a:lnTo>
                      <a:pt x="5216" y="619"/>
                    </a:lnTo>
                    <a:lnTo>
                      <a:pt x="5216" y="648"/>
                    </a:lnTo>
                    <a:lnTo>
                      <a:pt x="5217" y="762"/>
                    </a:lnTo>
                    <a:lnTo>
                      <a:pt x="5217" y="790"/>
                    </a:lnTo>
                    <a:lnTo>
                      <a:pt x="5218" y="896"/>
                    </a:lnTo>
                    <a:lnTo>
                      <a:pt x="5218" y="920"/>
                    </a:lnTo>
                    <a:lnTo>
                      <a:pt x="5219" y="1005"/>
                    </a:lnTo>
                    <a:lnTo>
                      <a:pt x="5219" y="1023"/>
                    </a:lnTo>
                    <a:lnTo>
                      <a:pt x="5220" y="1078"/>
                    </a:lnTo>
                    <a:lnTo>
                      <a:pt x="5220" y="1087"/>
                    </a:lnTo>
                    <a:lnTo>
                      <a:pt x="5221" y="1106"/>
                    </a:lnTo>
                    <a:lnTo>
                      <a:pt x="5221" y="1106"/>
                    </a:lnTo>
                    <a:lnTo>
                      <a:pt x="5222" y="1087"/>
                    </a:lnTo>
                    <a:lnTo>
                      <a:pt x="5222" y="1078"/>
                    </a:lnTo>
                    <a:lnTo>
                      <a:pt x="5223" y="1024"/>
                    </a:lnTo>
                    <a:lnTo>
                      <a:pt x="5223" y="1007"/>
                    </a:lnTo>
                    <a:lnTo>
                      <a:pt x="5224" y="926"/>
                    </a:lnTo>
                    <a:lnTo>
                      <a:pt x="5224" y="903"/>
                    </a:lnTo>
                    <a:lnTo>
                      <a:pt x="5225" y="804"/>
                    </a:lnTo>
                    <a:lnTo>
                      <a:pt x="5225" y="778"/>
                    </a:lnTo>
                    <a:lnTo>
                      <a:pt x="5226" y="674"/>
                    </a:lnTo>
                    <a:lnTo>
                      <a:pt x="5226" y="649"/>
                    </a:lnTo>
                    <a:lnTo>
                      <a:pt x="5227" y="529"/>
                    </a:lnTo>
                    <a:lnTo>
                      <a:pt x="5227" y="508"/>
                    </a:lnTo>
                    <a:lnTo>
                      <a:pt x="5228" y="433"/>
                    </a:lnTo>
                    <a:lnTo>
                      <a:pt x="5228" y="417"/>
                    </a:lnTo>
                    <a:lnTo>
                      <a:pt x="5229" y="368"/>
                    </a:lnTo>
                    <a:lnTo>
                      <a:pt x="5229" y="359"/>
                    </a:lnTo>
                    <a:lnTo>
                      <a:pt x="5230" y="340"/>
                    </a:lnTo>
                    <a:lnTo>
                      <a:pt x="5230" y="339"/>
                    </a:lnTo>
                    <a:lnTo>
                      <a:pt x="5231" y="347"/>
                    </a:lnTo>
                    <a:lnTo>
                      <a:pt x="5231" y="352"/>
                    </a:lnTo>
                    <a:lnTo>
                      <a:pt x="5232" y="382"/>
                    </a:lnTo>
                    <a:lnTo>
                      <a:pt x="5232" y="392"/>
                    </a:lnTo>
                    <a:lnTo>
                      <a:pt x="5233" y="437"/>
                    </a:lnTo>
                    <a:lnTo>
                      <a:pt x="5233" y="449"/>
                    </a:lnTo>
                    <a:lnTo>
                      <a:pt x="5234" y="497"/>
                    </a:lnTo>
                    <a:lnTo>
                      <a:pt x="5234" y="508"/>
                    </a:lnTo>
                    <a:lnTo>
                      <a:pt x="5235" y="550"/>
                    </a:lnTo>
                    <a:lnTo>
                      <a:pt x="5235" y="558"/>
                    </a:lnTo>
                    <a:lnTo>
                      <a:pt x="5236" y="583"/>
                    </a:lnTo>
                    <a:lnTo>
                      <a:pt x="5237" y="587"/>
                    </a:lnTo>
                    <a:lnTo>
                      <a:pt x="5237" y="591"/>
                    </a:lnTo>
                    <a:lnTo>
                      <a:pt x="5237" y="589"/>
                    </a:lnTo>
                    <a:lnTo>
                      <a:pt x="5238" y="587"/>
                    </a:lnTo>
                    <a:lnTo>
                      <a:pt x="5238" y="564"/>
                    </a:lnTo>
                    <a:lnTo>
                      <a:pt x="5238" y="555"/>
                    </a:lnTo>
                    <a:lnTo>
                      <a:pt x="5239" y="494"/>
                    </a:lnTo>
                    <a:lnTo>
                      <a:pt x="5240" y="479"/>
                    </a:lnTo>
                    <a:lnTo>
                      <a:pt x="5240" y="411"/>
                    </a:lnTo>
                    <a:lnTo>
                      <a:pt x="5241" y="393"/>
                    </a:lnTo>
                    <a:lnTo>
                      <a:pt x="5241" y="318"/>
                    </a:lnTo>
                    <a:lnTo>
                      <a:pt x="5242" y="299"/>
                    </a:lnTo>
                    <a:lnTo>
                      <a:pt x="5242" y="228"/>
                    </a:lnTo>
                    <a:lnTo>
                      <a:pt x="5243" y="211"/>
                    </a:lnTo>
                    <a:lnTo>
                      <a:pt x="5243" y="155"/>
                    </a:lnTo>
                    <a:lnTo>
                      <a:pt x="5244" y="144"/>
                    </a:lnTo>
                    <a:lnTo>
                      <a:pt x="5244" y="112"/>
                    </a:lnTo>
                    <a:lnTo>
                      <a:pt x="5245" y="108"/>
                    </a:lnTo>
                    <a:lnTo>
                      <a:pt x="5245" y="105"/>
                    </a:lnTo>
                    <a:lnTo>
                      <a:pt x="5245" y="109"/>
                    </a:lnTo>
                    <a:lnTo>
                      <a:pt x="5246" y="113"/>
                    </a:lnTo>
                    <a:lnTo>
                      <a:pt x="5246" y="148"/>
                    </a:lnTo>
                    <a:lnTo>
                      <a:pt x="5247" y="162"/>
                    </a:lnTo>
                    <a:lnTo>
                      <a:pt x="5247" y="230"/>
                    </a:lnTo>
                    <a:lnTo>
                      <a:pt x="5248" y="252"/>
                    </a:lnTo>
                    <a:lnTo>
                      <a:pt x="5248" y="348"/>
                    </a:lnTo>
                    <a:lnTo>
                      <a:pt x="5249" y="375"/>
                    </a:lnTo>
                    <a:lnTo>
                      <a:pt x="5249" y="490"/>
                    </a:lnTo>
                    <a:lnTo>
                      <a:pt x="5250" y="520"/>
                    </a:lnTo>
                    <a:lnTo>
                      <a:pt x="5250" y="672"/>
                    </a:lnTo>
                    <a:lnTo>
                      <a:pt x="5251" y="702"/>
                    </a:lnTo>
                    <a:lnTo>
                      <a:pt x="5251" y="814"/>
                    </a:lnTo>
                    <a:lnTo>
                      <a:pt x="5252" y="840"/>
                    </a:lnTo>
                    <a:lnTo>
                      <a:pt x="5252" y="931"/>
                    </a:lnTo>
                    <a:lnTo>
                      <a:pt x="5253" y="951"/>
                    </a:lnTo>
                    <a:lnTo>
                      <a:pt x="5253" y="1012"/>
                    </a:lnTo>
                    <a:lnTo>
                      <a:pt x="5254" y="1024"/>
                    </a:lnTo>
                    <a:lnTo>
                      <a:pt x="5254" y="1050"/>
                    </a:lnTo>
                    <a:lnTo>
                      <a:pt x="5255" y="1052"/>
                    </a:lnTo>
                    <a:lnTo>
                      <a:pt x="5255" y="1052"/>
                    </a:lnTo>
                    <a:lnTo>
                      <a:pt x="5255" y="1042"/>
                    </a:lnTo>
                    <a:lnTo>
                      <a:pt x="5256" y="1036"/>
                    </a:lnTo>
                    <a:lnTo>
                      <a:pt x="5256" y="994"/>
                    </a:lnTo>
                    <a:lnTo>
                      <a:pt x="5257" y="980"/>
                    </a:lnTo>
                    <a:lnTo>
                      <a:pt x="5257" y="913"/>
                    </a:lnTo>
                    <a:lnTo>
                      <a:pt x="5258" y="893"/>
                    </a:lnTo>
                    <a:lnTo>
                      <a:pt x="5258" y="812"/>
                    </a:lnTo>
                    <a:lnTo>
                      <a:pt x="5259" y="790"/>
                    </a:lnTo>
                    <a:lnTo>
                      <a:pt x="5259" y="705"/>
                    </a:lnTo>
                    <a:lnTo>
                      <a:pt x="5260" y="685"/>
                    </a:lnTo>
                    <a:lnTo>
                      <a:pt x="5260" y="608"/>
                    </a:lnTo>
                    <a:lnTo>
                      <a:pt x="5261" y="591"/>
                    </a:lnTo>
                    <a:lnTo>
                      <a:pt x="5261" y="532"/>
                    </a:lnTo>
                    <a:lnTo>
                      <a:pt x="5262" y="520"/>
                    </a:lnTo>
                    <a:lnTo>
                      <a:pt x="5262" y="480"/>
                    </a:lnTo>
                    <a:lnTo>
                      <a:pt x="5263" y="476"/>
                    </a:lnTo>
                    <a:lnTo>
                      <a:pt x="5263" y="471"/>
                    </a:lnTo>
                    <a:lnTo>
                      <a:pt x="5263" y="472"/>
                    </a:lnTo>
                    <a:lnTo>
                      <a:pt x="5264" y="474"/>
                    </a:lnTo>
                    <a:lnTo>
                      <a:pt x="5265" y="495"/>
                    </a:lnTo>
                    <a:lnTo>
                      <a:pt x="5265" y="502"/>
                    </a:lnTo>
                    <a:lnTo>
                      <a:pt x="5266" y="539"/>
                    </a:lnTo>
                    <a:lnTo>
                      <a:pt x="5266" y="550"/>
                    </a:lnTo>
                    <a:lnTo>
                      <a:pt x="5267" y="595"/>
                    </a:lnTo>
                    <a:lnTo>
                      <a:pt x="5267" y="606"/>
                    </a:lnTo>
                    <a:lnTo>
                      <a:pt x="5268" y="649"/>
                    </a:lnTo>
                    <a:lnTo>
                      <a:pt x="5268" y="658"/>
                    </a:lnTo>
                    <a:lnTo>
                      <a:pt x="5269" y="688"/>
                    </a:lnTo>
                    <a:lnTo>
                      <a:pt x="5269" y="693"/>
                    </a:lnTo>
                    <a:lnTo>
                      <a:pt x="5270" y="701"/>
                    </a:lnTo>
                    <a:lnTo>
                      <a:pt x="5270" y="700"/>
                    </a:lnTo>
                    <a:lnTo>
                      <a:pt x="5271" y="682"/>
                    </a:lnTo>
                    <a:lnTo>
                      <a:pt x="5271" y="674"/>
                    </a:lnTo>
                    <a:lnTo>
                      <a:pt x="5272" y="629"/>
                    </a:lnTo>
                    <a:lnTo>
                      <a:pt x="5272" y="614"/>
                    </a:lnTo>
                    <a:lnTo>
                      <a:pt x="5273" y="544"/>
                    </a:lnTo>
                    <a:lnTo>
                      <a:pt x="5273" y="524"/>
                    </a:lnTo>
                    <a:lnTo>
                      <a:pt x="5274" y="436"/>
                    </a:lnTo>
                    <a:lnTo>
                      <a:pt x="5274" y="413"/>
                    </a:lnTo>
                    <a:lnTo>
                      <a:pt x="5275" y="295"/>
                    </a:lnTo>
                    <a:lnTo>
                      <a:pt x="5275" y="271"/>
                    </a:lnTo>
                    <a:lnTo>
                      <a:pt x="5276" y="183"/>
                    </a:lnTo>
                    <a:lnTo>
                      <a:pt x="5276" y="163"/>
                    </a:lnTo>
                    <a:lnTo>
                      <a:pt x="5277" y="93"/>
                    </a:lnTo>
                    <a:lnTo>
                      <a:pt x="5277" y="79"/>
                    </a:lnTo>
                    <a:lnTo>
                      <a:pt x="5278" y="37"/>
                    </a:lnTo>
                    <a:lnTo>
                      <a:pt x="5278" y="31"/>
                    </a:lnTo>
                    <a:lnTo>
                      <a:pt x="5278" y="23"/>
                    </a:lnTo>
                    <a:lnTo>
                      <a:pt x="5279" y="24"/>
                    </a:lnTo>
                    <a:lnTo>
                      <a:pt x="5279" y="27"/>
                    </a:lnTo>
                    <a:lnTo>
                      <a:pt x="5280" y="58"/>
                    </a:lnTo>
                    <a:lnTo>
                      <a:pt x="5280" y="70"/>
                    </a:lnTo>
                    <a:lnTo>
                      <a:pt x="5281" y="136"/>
                    </a:lnTo>
                    <a:lnTo>
                      <a:pt x="5281" y="156"/>
                    </a:lnTo>
                    <a:lnTo>
                      <a:pt x="5282" y="250"/>
                    </a:lnTo>
                    <a:lnTo>
                      <a:pt x="5282" y="277"/>
                    </a:lnTo>
                    <a:lnTo>
                      <a:pt x="5283" y="390"/>
                    </a:lnTo>
                    <a:lnTo>
                      <a:pt x="5283" y="419"/>
                    </a:lnTo>
                    <a:lnTo>
                      <a:pt x="5284" y="538"/>
                    </a:lnTo>
                    <a:lnTo>
                      <a:pt x="5284" y="568"/>
                    </a:lnTo>
                    <a:lnTo>
                      <a:pt x="5285" y="680"/>
                    </a:lnTo>
                    <a:lnTo>
                      <a:pt x="5285" y="707"/>
                    </a:lnTo>
                    <a:lnTo>
                      <a:pt x="5286" y="801"/>
                    </a:lnTo>
                    <a:lnTo>
                      <a:pt x="5286" y="822"/>
                    </a:lnTo>
                    <a:lnTo>
                      <a:pt x="5287" y="903"/>
                    </a:lnTo>
                    <a:lnTo>
                      <a:pt x="5287" y="914"/>
                    </a:lnTo>
                    <a:lnTo>
                      <a:pt x="5288" y="942"/>
                    </a:lnTo>
                    <a:lnTo>
                      <a:pt x="5288" y="945"/>
                    </a:lnTo>
                    <a:lnTo>
                      <a:pt x="5288" y="947"/>
                    </a:lnTo>
                    <a:lnTo>
                      <a:pt x="5289" y="941"/>
                    </a:lnTo>
                    <a:lnTo>
                      <a:pt x="5289" y="936"/>
                    </a:lnTo>
                    <a:lnTo>
                      <a:pt x="5290" y="903"/>
                    </a:lnTo>
                    <a:lnTo>
                      <a:pt x="5290" y="891"/>
                    </a:lnTo>
                    <a:lnTo>
                      <a:pt x="5291" y="837"/>
                    </a:lnTo>
                    <a:lnTo>
                      <a:pt x="5291" y="822"/>
                    </a:lnTo>
                    <a:lnTo>
                      <a:pt x="5292" y="757"/>
                    </a:lnTo>
                    <a:lnTo>
                      <a:pt x="5292" y="741"/>
                    </a:lnTo>
                    <a:lnTo>
                      <a:pt x="5293" y="677"/>
                    </a:lnTo>
                    <a:lnTo>
                      <a:pt x="5293" y="662"/>
                    </a:lnTo>
                    <a:lnTo>
                      <a:pt x="5294" y="609"/>
                    </a:lnTo>
                    <a:lnTo>
                      <a:pt x="5294" y="598"/>
                    </a:lnTo>
                    <a:lnTo>
                      <a:pt x="5295" y="564"/>
                    </a:lnTo>
                    <a:lnTo>
                      <a:pt x="5295" y="558"/>
                    </a:lnTo>
                    <a:lnTo>
                      <a:pt x="5296" y="548"/>
                    </a:lnTo>
                    <a:lnTo>
                      <a:pt x="5296" y="549"/>
                    </a:lnTo>
                    <a:lnTo>
                      <a:pt x="5297" y="563"/>
                    </a:lnTo>
                    <a:lnTo>
                      <a:pt x="5297" y="570"/>
                    </a:lnTo>
                    <a:lnTo>
                      <a:pt x="5298" y="617"/>
                    </a:lnTo>
                    <a:lnTo>
                      <a:pt x="5298" y="628"/>
                    </a:lnTo>
                    <a:lnTo>
                      <a:pt x="5299" y="679"/>
                    </a:lnTo>
                    <a:lnTo>
                      <a:pt x="5299" y="693"/>
                    </a:lnTo>
                    <a:lnTo>
                      <a:pt x="5300" y="746"/>
                    </a:lnTo>
                    <a:lnTo>
                      <a:pt x="5300" y="759"/>
                    </a:lnTo>
                    <a:lnTo>
                      <a:pt x="5301" y="803"/>
                    </a:lnTo>
                    <a:lnTo>
                      <a:pt x="5301" y="812"/>
                    </a:lnTo>
                    <a:lnTo>
                      <a:pt x="5302" y="838"/>
                    </a:lnTo>
                    <a:lnTo>
                      <a:pt x="5302" y="841"/>
                    </a:lnTo>
                    <a:lnTo>
                      <a:pt x="5303" y="844"/>
                    </a:lnTo>
                    <a:lnTo>
                      <a:pt x="5303" y="841"/>
                    </a:lnTo>
                    <a:lnTo>
                      <a:pt x="5303" y="837"/>
                    </a:lnTo>
                    <a:lnTo>
                      <a:pt x="5304" y="806"/>
                    </a:lnTo>
                    <a:lnTo>
                      <a:pt x="5304" y="795"/>
                    </a:lnTo>
                    <a:lnTo>
                      <a:pt x="5305" y="733"/>
                    </a:lnTo>
                    <a:lnTo>
                      <a:pt x="5305" y="714"/>
                    </a:lnTo>
                    <a:lnTo>
                      <a:pt x="5306" y="627"/>
                    </a:lnTo>
                    <a:lnTo>
                      <a:pt x="5306" y="602"/>
                    </a:lnTo>
                    <a:lnTo>
                      <a:pt x="5307" y="498"/>
                    </a:lnTo>
                    <a:lnTo>
                      <a:pt x="5307" y="470"/>
                    </a:lnTo>
                    <a:lnTo>
                      <a:pt x="5308" y="359"/>
                    </a:lnTo>
                    <a:lnTo>
                      <a:pt x="5308" y="331"/>
                    </a:lnTo>
                    <a:lnTo>
                      <a:pt x="5309" y="226"/>
                    </a:lnTo>
                    <a:lnTo>
                      <a:pt x="5309" y="201"/>
                    </a:lnTo>
                    <a:lnTo>
                      <a:pt x="5310" y="95"/>
                    </a:lnTo>
                    <a:lnTo>
                      <a:pt x="5310" y="78"/>
                    </a:lnTo>
                    <a:lnTo>
                      <a:pt x="5311" y="25"/>
                    </a:lnTo>
                    <a:lnTo>
                      <a:pt x="5311" y="17"/>
                    </a:lnTo>
                    <a:lnTo>
                      <a:pt x="5312" y="0"/>
                    </a:lnTo>
                    <a:lnTo>
                      <a:pt x="5312" y="1"/>
                    </a:lnTo>
                    <a:lnTo>
                      <a:pt x="5313" y="22"/>
                    </a:lnTo>
                    <a:lnTo>
                      <a:pt x="5313" y="32"/>
                    </a:lnTo>
                    <a:lnTo>
                      <a:pt x="5314" y="89"/>
                    </a:lnTo>
                    <a:lnTo>
                      <a:pt x="5314" y="107"/>
                    </a:lnTo>
                    <a:lnTo>
                      <a:pt x="5315" y="191"/>
                    </a:lnTo>
                    <a:lnTo>
                      <a:pt x="5315" y="215"/>
                    </a:lnTo>
                    <a:lnTo>
                      <a:pt x="5316" y="317"/>
                    </a:lnTo>
                    <a:lnTo>
                      <a:pt x="5316" y="344"/>
                    </a:lnTo>
                    <a:lnTo>
                      <a:pt x="5317" y="451"/>
                    </a:lnTo>
                    <a:lnTo>
                      <a:pt x="5317" y="478"/>
                    </a:lnTo>
                    <a:lnTo>
                      <a:pt x="5318" y="579"/>
                    </a:lnTo>
                    <a:lnTo>
                      <a:pt x="5318" y="603"/>
                    </a:lnTo>
                    <a:lnTo>
                      <a:pt x="5319" y="686"/>
                    </a:lnTo>
                    <a:lnTo>
                      <a:pt x="5319" y="705"/>
                    </a:lnTo>
                    <a:lnTo>
                      <a:pt x="5320" y="763"/>
                    </a:lnTo>
                    <a:lnTo>
                      <a:pt x="5320" y="774"/>
                    </a:lnTo>
                    <a:lnTo>
                      <a:pt x="5321" y="802"/>
                    </a:lnTo>
                    <a:lnTo>
                      <a:pt x="5321" y="806"/>
                    </a:lnTo>
                    <a:lnTo>
                      <a:pt x="5322" y="808"/>
                    </a:lnTo>
                    <a:lnTo>
                      <a:pt x="5322" y="801"/>
                    </a:lnTo>
                    <a:lnTo>
                      <a:pt x="5322" y="796"/>
                    </a:lnTo>
                    <a:lnTo>
                      <a:pt x="5323" y="766"/>
                    </a:lnTo>
                    <a:lnTo>
                      <a:pt x="5323" y="756"/>
                    </a:lnTo>
                    <a:lnTo>
                      <a:pt x="5324" y="710"/>
                    </a:lnTo>
                    <a:lnTo>
                      <a:pt x="5324" y="698"/>
                    </a:lnTo>
                    <a:lnTo>
                      <a:pt x="5325" y="647"/>
                    </a:lnTo>
                    <a:lnTo>
                      <a:pt x="5325" y="635"/>
                    </a:lnTo>
                    <a:lnTo>
                      <a:pt x="5326" y="590"/>
                    </a:lnTo>
                    <a:lnTo>
                      <a:pt x="5326" y="580"/>
                    </a:lnTo>
                    <a:lnTo>
                      <a:pt x="5327" y="550"/>
                    </a:lnTo>
                    <a:lnTo>
                      <a:pt x="5327" y="545"/>
                    </a:lnTo>
                    <a:lnTo>
                      <a:pt x="5328" y="536"/>
                    </a:lnTo>
                    <a:lnTo>
                      <a:pt x="5328" y="537"/>
                    </a:lnTo>
                    <a:lnTo>
                      <a:pt x="5329" y="554"/>
                    </a:lnTo>
                    <a:lnTo>
                      <a:pt x="5329" y="561"/>
                    </a:lnTo>
                    <a:lnTo>
                      <a:pt x="5330" y="602"/>
                    </a:lnTo>
                    <a:lnTo>
                      <a:pt x="5330" y="614"/>
                    </a:lnTo>
                    <a:lnTo>
                      <a:pt x="5331" y="673"/>
                    </a:lnTo>
                    <a:lnTo>
                      <a:pt x="5331" y="690"/>
                    </a:lnTo>
                    <a:lnTo>
                      <a:pt x="5332" y="759"/>
                    </a:lnTo>
                    <a:lnTo>
                      <a:pt x="5332" y="777"/>
                    </a:lnTo>
                    <a:lnTo>
                      <a:pt x="5333" y="845"/>
                    </a:lnTo>
                    <a:lnTo>
                      <a:pt x="5333" y="861"/>
                    </a:lnTo>
                    <a:lnTo>
                      <a:pt x="5334" y="930"/>
                    </a:lnTo>
                    <a:lnTo>
                      <a:pt x="5334" y="941"/>
                    </a:lnTo>
                    <a:lnTo>
                      <a:pt x="5335" y="971"/>
                    </a:lnTo>
                    <a:lnTo>
                      <a:pt x="5335" y="974"/>
                    </a:lnTo>
                    <a:lnTo>
                      <a:pt x="5336" y="977"/>
                    </a:lnTo>
                    <a:lnTo>
                      <a:pt x="5336" y="973"/>
                    </a:lnTo>
                    <a:lnTo>
                      <a:pt x="5336" y="968"/>
                    </a:lnTo>
                    <a:lnTo>
                      <a:pt x="5337" y="933"/>
                    </a:lnTo>
                    <a:lnTo>
                      <a:pt x="5337" y="920"/>
                    </a:lnTo>
                    <a:lnTo>
                      <a:pt x="5338" y="851"/>
                    </a:lnTo>
                    <a:lnTo>
                      <a:pt x="5338" y="830"/>
                    </a:lnTo>
                    <a:lnTo>
                      <a:pt x="5339" y="734"/>
                    </a:lnTo>
                    <a:lnTo>
                      <a:pt x="5339" y="708"/>
                    </a:lnTo>
                    <a:lnTo>
                      <a:pt x="5340" y="594"/>
                    </a:lnTo>
                    <a:lnTo>
                      <a:pt x="5340" y="563"/>
                    </a:lnTo>
                    <a:lnTo>
                      <a:pt x="5341" y="443"/>
                    </a:lnTo>
                    <a:lnTo>
                      <a:pt x="5341" y="413"/>
                    </a:lnTo>
                    <a:lnTo>
                      <a:pt x="5342" y="299"/>
                    </a:lnTo>
                    <a:lnTo>
                      <a:pt x="5342" y="272"/>
                    </a:lnTo>
                    <a:lnTo>
                      <a:pt x="5343" y="177"/>
                    </a:lnTo>
                    <a:lnTo>
                      <a:pt x="5343" y="156"/>
                    </a:lnTo>
                    <a:lnTo>
                      <a:pt x="5344" y="89"/>
                    </a:lnTo>
                    <a:lnTo>
                      <a:pt x="5344" y="76"/>
                    </a:lnTo>
                    <a:lnTo>
                      <a:pt x="5345" y="44"/>
                    </a:lnTo>
                    <a:lnTo>
                      <a:pt x="5345" y="40"/>
                    </a:lnTo>
                    <a:lnTo>
                      <a:pt x="5345" y="39"/>
                    </a:lnTo>
                    <a:lnTo>
                      <a:pt x="5346" y="50"/>
                    </a:lnTo>
                    <a:lnTo>
                      <a:pt x="5346" y="58"/>
                    </a:lnTo>
                    <a:lnTo>
                      <a:pt x="5347" y="103"/>
                    </a:lnTo>
                    <a:lnTo>
                      <a:pt x="5347" y="117"/>
                    </a:lnTo>
                    <a:lnTo>
                      <a:pt x="5348" y="188"/>
                    </a:lnTo>
                    <a:lnTo>
                      <a:pt x="5349" y="208"/>
                    </a:lnTo>
                    <a:lnTo>
                      <a:pt x="5349" y="295"/>
                    </a:lnTo>
                    <a:lnTo>
                      <a:pt x="5350" y="317"/>
                    </a:lnTo>
                    <a:lnTo>
                      <a:pt x="5350" y="407"/>
                    </a:lnTo>
                    <a:lnTo>
                      <a:pt x="5351" y="429"/>
                    </a:lnTo>
                    <a:lnTo>
                      <a:pt x="5351" y="511"/>
                    </a:lnTo>
                    <a:lnTo>
                      <a:pt x="5352" y="530"/>
                    </a:lnTo>
                    <a:lnTo>
                      <a:pt x="5352" y="595"/>
                    </a:lnTo>
                    <a:lnTo>
                      <a:pt x="5353" y="608"/>
                    </a:lnTo>
                    <a:lnTo>
                      <a:pt x="5353" y="648"/>
                    </a:lnTo>
                    <a:lnTo>
                      <a:pt x="5354" y="655"/>
                    </a:lnTo>
                    <a:lnTo>
                      <a:pt x="5354" y="669"/>
                    </a:lnTo>
                    <a:lnTo>
                      <a:pt x="5355" y="669"/>
                    </a:lnTo>
                    <a:lnTo>
                      <a:pt x="5355" y="657"/>
                    </a:lnTo>
                    <a:lnTo>
                      <a:pt x="5356" y="651"/>
                    </a:lnTo>
                    <a:lnTo>
                      <a:pt x="5356" y="619"/>
                    </a:lnTo>
                    <a:lnTo>
                      <a:pt x="5357" y="609"/>
                    </a:lnTo>
                    <a:lnTo>
                      <a:pt x="5357" y="566"/>
                    </a:lnTo>
                    <a:lnTo>
                      <a:pt x="5357" y="555"/>
                    </a:lnTo>
                    <a:lnTo>
                      <a:pt x="5358" y="501"/>
                    </a:lnTo>
                    <a:lnTo>
                      <a:pt x="5359" y="491"/>
                    </a:lnTo>
                    <a:lnTo>
                      <a:pt x="5359" y="459"/>
                    </a:lnTo>
                    <a:lnTo>
                      <a:pt x="5360" y="453"/>
                    </a:lnTo>
                    <a:lnTo>
                      <a:pt x="5360" y="441"/>
                    </a:lnTo>
                    <a:lnTo>
                      <a:pt x="5361" y="441"/>
                    </a:lnTo>
                    <a:lnTo>
                      <a:pt x="5361" y="455"/>
                    </a:lnTo>
                    <a:lnTo>
                      <a:pt x="5362" y="462"/>
                    </a:lnTo>
                    <a:lnTo>
                      <a:pt x="5362" y="502"/>
                    </a:lnTo>
                    <a:lnTo>
                      <a:pt x="5363" y="516"/>
                    </a:lnTo>
                    <a:lnTo>
                      <a:pt x="5363" y="580"/>
                    </a:lnTo>
                    <a:lnTo>
                      <a:pt x="5364" y="599"/>
                    </a:lnTo>
                    <a:lnTo>
                      <a:pt x="5364" y="681"/>
                    </a:lnTo>
                    <a:lnTo>
                      <a:pt x="5365" y="703"/>
                    </a:lnTo>
                    <a:lnTo>
                      <a:pt x="5365" y="793"/>
                    </a:lnTo>
                    <a:lnTo>
                      <a:pt x="5366" y="815"/>
                    </a:lnTo>
                    <a:lnTo>
                      <a:pt x="5366" y="902"/>
                    </a:lnTo>
                    <a:lnTo>
                      <a:pt x="5367" y="922"/>
                    </a:lnTo>
                    <a:lnTo>
                      <a:pt x="5367" y="992"/>
                    </a:lnTo>
                    <a:lnTo>
                      <a:pt x="5368" y="1007"/>
                    </a:lnTo>
                    <a:lnTo>
                      <a:pt x="5368" y="1052"/>
                    </a:lnTo>
                    <a:lnTo>
                      <a:pt x="5369" y="1060"/>
                    </a:lnTo>
                    <a:lnTo>
                      <a:pt x="5369" y="1071"/>
                    </a:lnTo>
                    <a:lnTo>
                      <a:pt x="5369" y="1069"/>
                    </a:lnTo>
                    <a:lnTo>
                      <a:pt x="5370" y="1066"/>
                    </a:lnTo>
                    <a:lnTo>
                      <a:pt x="5370" y="1034"/>
                    </a:lnTo>
                    <a:lnTo>
                      <a:pt x="5371" y="1021"/>
                    </a:lnTo>
                    <a:lnTo>
                      <a:pt x="5371" y="954"/>
                    </a:lnTo>
                    <a:lnTo>
                      <a:pt x="5372" y="933"/>
                    </a:lnTo>
                    <a:lnTo>
                      <a:pt x="5372" y="838"/>
                    </a:lnTo>
                    <a:lnTo>
                      <a:pt x="5373" y="811"/>
                    </a:lnTo>
                    <a:lnTo>
                      <a:pt x="5373" y="697"/>
                    </a:lnTo>
                    <a:lnTo>
                      <a:pt x="5374" y="667"/>
                    </a:lnTo>
                    <a:lnTo>
                      <a:pt x="5374" y="547"/>
                    </a:lnTo>
                    <a:lnTo>
                      <a:pt x="5375" y="517"/>
                    </a:lnTo>
                    <a:lnTo>
                      <a:pt x="5375" y="402"/>
                    </a:lnTo>
                    <a:lnTo>
                      <a:pt x="5376" y="376"/>
                    </a:lnTo>
                    <a:lnTo>
                      <a:pt x="5376" y="280"/>
                    </a:lnTo>
                    <a:lnTo>
                      <a:pt x="5377" y="259"/>
                    </a:lnTo>
                    <a:lnTo>
                      <a:pt x="5378" y="190"/>
                    </a:lnTo>
                    <a:lnTo>
                      <a:pt x="5378" y="177"/>
                    </a:lnTo>
                    <a:lnTo>
                      <a:pt x="5379" y="142"/>
                    </a:lnTo>
                    <a:lnTo>
                      <a:pt x="5379" y="137"/>
                    </a:lnTo>
                    <a:lnTo>
                      <a:pt x="5379" y="133"/>
                    </a:lnTo>
                    <a:lnTo>
                      <a:pt x="5380" y="136"/>
                    </a:lnTo>
                    <a:lnTo>
                      <a:pt x="5380" y="139"/>
                    </a:lnTo>
                    <a:lnTo>
                      <a:pt x="5381" y="169"/>
                    </a:lnTo>
                    <a:lnTo>
                      <a:pt x="5381" y="180"/>
                    </a:lnTo>
                    <a:lnTo>
                      <a:pt x="5382" y="249"/>
                    </a:lnTo>
                    <a:lnTo>
                      <a:pt x="5382" y="265"/>
                    </a:lnTo>
                    <a:lnTo>
                      <a:pt x="5383" y="333"/>
                    </a:lnTo>
                    <a:lnTo>
                      <a:pt x="5383" y="351"/>
                    </a:lnTo>
                    <a:lnTo>
                      <a:pt x="5384" y="420"/>
                    </a:lnTo>
                    <a:lnTo>
                      <a:pt x="5384" y="437"/>
                    </a:lnTo>
                    <a:lnTo>
                      <a:pt x="5385" y="496"/>
                    </a:lnTo>
                    <a:lnTo>
                      <a:pt x="5385" y="508"/>
                    </a:lnTo>
                    <a:lnTo>
                      <a:pt x="5386" y="549"/>
                    </a:lnTo>
                    <a:lnTo>
                      <a:pt x="5386" y="556"/>
                    </a:lnTo>
                    <a:lnTo>
                      <a:pt x="5387" y="573"/>
                    </a:lnTo>
                    <a:lnTo>
                      <a:pt x="5387" y="574"/>
                    </a:lnTo>
                    <a:lnTo>
                      <a:pt x="5388" y="565"/>
                    </a:lnTo>
                    <a:lnTo>
                      <a:pt x="5388" y="560"/>
                    </a:lnTo>
                    <a:lnTo>
                      <a:pt x="5389" y="530"/>
                    </a:lnTo>
                    <a:lnTo>
                      <a:pt x="5389" y="520"/>
                    </a:lnTo>
                    <a:lnTo>
                      <a:pt x="5390" y="475"/>
                    </a:lnTo>
                    <a:lnTo>
                      <a:pt x="5390" y="463"/>
                    </a:lnTo>
                    <a:lnTo>
                      <a:pt x="5391" y="412"/>
                    </a:lnTo>
                    <a:lnTo>
                      <a:pt x="5391" y="400"/>
                    </a:lnTo>
                    <a:lnTo>
                      <a:pt x="5392" y="354"/>
                    </a:lnTo>
                    <a:lnTo>
                      <a:pt x="5392" y="344"/>
                    </a:lnTo>
                    <a:lnTo>
                      <a:pt x="5393" y="314"/>
                    </a:lnTo>
                    <a:lnTo>
                      <a:pt x="5393" y="309"/>
                    </a:lnTo>
                    <a:lnTo>
                      <a:pt x="5393" y="302"/>
                    </a:lnTo>
                    <a:lnTo>
                      <a:pt x="5394" y="304"/>
                    </a:lnTo>
                    <a:lnTo>
                      <a:pt x="5394" y="308"/>
                    </a:lnTo>
                    <a:lnTo>
                      <a:pt x="5395" y="336"/>
                    </a:lnTo>
                    <a:lnTo>
                      <a:pt x="5395" y="347"/>
                    </a:lnTo>
                    <a:lnTo>
                      <a:pt x="5396" y="405"/>
                    </a:lnTo>
                    <a:lnTo>
                      <a:pt x="5396" y="423"/>
                    </a:lnTo>
                    <a:lnTo>
                      <a:pt x="5397" y="507"/>
                    </a:lnTo>
                    <a:lnTo>
                      <a:pt x="5397" y="531"/>
                    </a:lnTo>
                    <a:lnTo>
                      <a:pt x="5398" y="632"/>
                    </a:lnTo>
                    <a:lnTo>
                      <a:pt x="5398" y="658"/>
                    </a:lnTo>
                    <a:lnTo>
                      <a:pt x="5399" y="766"/>
                    </a:lnTo>
                    <a:lnTo>
                      <a:pt x="5399" y="793"/>
                    </a:lnTo>
                    <a:lnTo>
                      <a:pt x="5400" y="895"/>
                    </a:lnTo>
                    <a:lnTo>
                      <a:pt x="5400" y="919"/>
                    </a:lnTo>
                    <a:lnTo>
                      <a:pt x="5401" y="1004"/>
                    </a:lnTo>
                    <a:lnTo>
                      <a:pt x="5401" y="1021"/>
                    </a:lnTo>
                    <a:lnTo>
                      <a:pt x="5402" y="1078"/>
                    </a:lnTo>
                    <a:lnTo>
                      <a:pt x="5402" y="1088"/>
                    </a:lnTo>
                    <a:lnTo>
                      <a:pt x="5403" y="1109"/>
                    </a:lnTo>
                    <a:lnTo>
                      <a:pt x="5403" y="1110"/>
                    </a:lnTo>
                    <a:lnTo>
                      <a:pt x="5404" y="1093"/>
                    </a:lnTo>
                    <a:lnTo>
                      <a:pt x="5404" y="1085"/>
                    </a:lnTo>
                    <a:lnTo>
                      <a:pt x="5405" y="1032"/>
                    </a:lnTo>
                    <a:lnTo>
                      <a:pt x="5405" y="1015"/>
                    </a:lnTo>
                    <a:lnTo>
                      <a:pt x="5406" y="909"/>
                    </a:lnTo>
                    <a:lnTo>
                      <a:pt x="5406" y="884"/>
                    </a:lnTo>
                    <a:lnTo>
                      <a:pt x="5407" y="779"/>
                    </a:lnTo>
                    <a:lnTo>
                      <a:pt x="5407" y="751"/>
                    </a:lnTo>
                    <a:lnTo>
                      <a:pt x="5408" y="640"/>
                    </a:lnTo>
                    <a:lnTo>
                      <a:pt x="5408" y="612"/>
                    </a:lnTo>
                    <a:lnTo>
                      <a:pt x="5409" y="507"/>
                    </a:lnTo>
                    <a:lnTo>
                      <a:pt x="5409" y="483"/>
                    </a:lnTo>
                    <a:lnTo>
                      <a:pt x="5410" y="396"/>
                    </a:lnTo>
                    <a:lnTo>
                      <a:pt x="5410" y="377"/>
                    </a:lnTo>
                    <a:lnTo>
                      <a:pt x="5411" y="316"/>
                    </a:lnTo>
                    <a:lnTo>
                      <a:pt x="5411" y="304"/>
                    </a:lnTo>
                    <a:lnTo>
                      <a:pt x="5412" y="273"/>
                    </a:lnTo>
                    <a:lnTo>
                      <a:pt x="5412" y="269"/>
                    </a:lnTo>
                    <a:lnTo>
                      <a:pt x="5412" y="266"/>
                    </a:lnTo>
                    <a:lnTo>
                      <a:pt x="5413" y="269"/>
                    </a:lnTo>
                    <a:lnTo>
                      <a:pt x="5413" y="272"/>
                    </a:lnTo>
                    <a:lnTo>
                      <a:pt x="5414" y="298"/>
                    </a:lnTo>
                    <a:lnTo>
                      <a:pt x="5414" y="307"/>
                    </a:lnTo>
                    <a:lnTo>
                      <a:pt x="5415" y="351"/>
                    </a:lnTo>
                    <a:lnTo>
                      <a:pt x="5415" y="364"/>
                    </a:lnTo>
                    <a:lnTo>
                      <a:pt x="5416" y="417"/>
                    </a:lnTo>
                    <a:lnTo>
                      <a:pt x="5416" y="431"/>
                    </a:lnTo>
                    <a:lnTo>
                      <a:pt x="5417" y="482"/>
                    </a:lnTo>
                    <a:lnTo>
                      <a:pt x="5417" y="494"/>
                    </a:lnTo>
                    <a:lnTo>
                      <a:pt x="5418" y="540"/>
                    </a:lnTo>
                    <a:lnTo>
                      <a:pt x="5418" y="547"/>
                    </a:lnTo>
                    <a:lnTo>
                      <a:pt x="5419" y="561"/>
                    </a:lnTo>
                    <a:lnTo>
                      <a:pt x="5419" y="562"/>
                    </a:lnTo>
                    <a:lnTo>
                      <a:pt x="5420" y="552"/>
                    </a:lnTo>
                    <a:lnTo>
                      <a:pt x="5420" y="546"/>
                    </a:lnTo>
                    <a:lnTo>
                      <a:pt x="5421" y="512"/>
                    </a:lnTo>
                    <a:lnTo>
                      <a:pt x="5421" y="501"/>
                    </a:lnTo>
                    <a:lnTo>
                      <a:pt x="5422" y="448"/>
                    </a:lnTo>
                    <a:lnTo>
                      <a:pt x="5422" y="433"/>
                    </a:lnTo>
                    <a:lnTo>
                      <a:pt x="5423" y="369"/>
                    </a:lnTo>
                    <a:lnTo>
                      <a:pt x="5423" y="353"/>
                    </a:lnTo>
                    <a:lnTo>
                      <a:pt x="5424" y="288"/>
                    </a:lnTo>
                    <a:lnTo>
                      <a:pt x="5424" y="273"/>
                    </a:lnTo>
                    <a:lnTo>
                      <a:pt x="5425" y="219"/>
                    </a:lnTo>
                    <a:lnTo>
                      <a:pt x="5425" y="207"/>
                    </a:lnTo>
                    <a:lnTo>
                      <a:pt x="5426" y="174"/>
                    </a:lnTo>
                    <a:lnTo>
                      <a:pt x="5426" y="169"/>
                    </a:lnTo>
                    <a:lnTo>
                      <a:pt x="5427" y="164"/>
                    </a:lnTo>
                    <a:lnTo>
                      <a:pt x="5427" y="165"/>
                    </a:lnTo>
                    <a:lnTo>
                      <a:pt x="5427" y="168"/>
                    </a:lnTo>
                    <a:lnTo>
                      <a:pt x="5428" y="196"/>
                    </a:lnTo>
                    <a:lnTo>
                      <a:pt x="5428" y="207"/>
                    </a:lnTo>
                    <a:lnTo>
                      <a:pt x="5429" y="288"/>
                    </a:lnTo>
                    <a:lnTo>
                      <a:pt x="5429" y="309"/>
                    </a:lnTo>
                    <a:lnTo>
                      <a:pt x="5430" y="403"/>
                    </a:lnTo>
                    <a:lnTo>
                      <a:pt x="5430" y="430"/>
                    </a:lnTo>
                    <a:lnTo>
                      <a:pt x="5431" y="543"/>
                    </a:lnTo>
                    <a:lnTo>
                      <a:pt x="5431" y="572"/>
                    </a:lnTo>
                    <a:lnTo>
                      <a:pt x="5432" y="691"/>
                    </a:lnTo>
                    <a:lnTo>
                      <a:pt x="5432" y="721"/>
                    </a:lnTo>
                    <a:lnTo>
                      <a:pt x="5433" y="833"/>
                    </a:lnTo>
                    <a:lnTo>
                      <a:pt x="5433" y="860"/>
                    </a:lnTo>
                    <a:lnTo>
                      <a:pt x="5434" y="954"/>
                    </a:lnTo>
                    <a:lnTo>
                      <a:pt x="5434" y="974"/>
                    </a:lnTo>
                    <a:lnTo>
                      <a:pt x="5435" y="1040"/>
                    </a:lnTo>
                    <a:lnTo>
                      <a:pt x="5435" y="1052"/>
                    </a:lnTo>
                    <a:lnTo>
                      <a:pt x="5436" y="1083"/>
                    </a:lnTo>
                    <a:lnTo>
                      <a:pt x="5436" y="1086"/>
                    </a:lnTo>
                    <a:lnTo>
                      <a:pt x="5437" y="1087"/>
                    </a:lnTo>
                    <a:lnTo>
                      <a:pt x="5437" y="1079"/>
                    </a:lnTo>
                    <a:lnTo>
                      <a:pt x="5437" y="1073"/>
                    </a:lnTo>
                    <a:lnTo>
                      <a:pt x="5438" y="1031"/>
                    </a:lnTo>
                    <a:lnTo>
                      <a:pt x="5438" y="1017"/>
                    </a:lnTo>
                    <a:lnTo>
                      <a:pt x="5439" y="947"/>
                    </a:lnTo>
                    <a:lnTo>
                      <a:pt x="5439" y="927"/>
                    </a:lnTo>
                    <a:lnTo>
                      <a:pt x="5440" y="839"/>
                    </a:lnTo>
                    <a:lnTo>
                      <a:pt x="5440" y="815"/>
                    </a:lnTo>
                    <a:lnTo>
                      <a:pt x="5441" y="697"/>
                    </a:lnTo>
                    <a:lnTo>
                      <a:pt x="5441" y="674"/>
                    </a:lnTo>
                    <a:lnTo>
                      <a:pt x="5442" y="586"/>
                    </a:lnTo>
                    <a:lnTo>
                      <a:pt x="5442" y="566"/>
                    </a:lnTo>
                    <a:lnTo>
                      <a:pt x="5443" y="496"/>
                    </a:lnTo>
                    <a:lnTo>
                      <a:pt x="5443" y="481"/>
                    </a:lnTo>
                    <a:lnTo>
                      <a:pt x="5444" y="436"/>
                    </a:lnTo>
                    <a:lnTo>
                      <a:pt x="5444" y="428"/>
                    </a:lnTo>
                    <a:lnTo>
                      <a:pt x="5445" y="410"/>
                    </a:lnTo>
                    <a:lnTo>
                      <a:pt x="5445" y="409"/>
                    </a:lnTo>
                    <a:lnTo>
                      <a:pt x="5446" y="417"/>
                    </a:lnTo>
                    <a:lnTo>
                      <a:pt x="5446" y="422"/>
                    </a:lnTo>
                    <a:lnTo>
                      <a:pt x="5447" y="452"/>
                    </a:lnTo>
                    <a:lnTo>
                      <a:pt x="5447" y="461"/>
                    </a:lnTo>
                    <a:lnTo>
                      <a:pt x="5448" y="504"/>
                    </a:lnTo>
                    <a:lnTo>
                      <a:pt x="5448" y="515"/>
                    </a:lnTo>
                    <a:lnTo>
                      <a:pt x="5449" y="560"/>
                    </a:lnTo>
                    <a:lnTo>
                      <a:pt x="5449" y="571"/>
                    </a:lnTo>
                    <a:lnTo>
                      <a:pt x="5450" y="608"/>
                    </a:lnTo>
                    <a:lnTo>
                      <a:pt x="5450" y="616"/>
                    </a:lnTo>
                    <a:lnTo>
                      <a:pt x="5451" y="636"/>
                    </a:lnTo>
                    <a:lnTo>
                      <a:pt x="5451" y="638"/>
                    </a:lnTo>
                    <a:lnTo>
                      <a:pt x="5451" y="639"/>
                    </a:lnTo>
                    <a:lnTo>
                      <a:pt x="5452" y="634"/>
                    </a:lnTo>
                    <a:lnTo>
                      <a:pt x="5452" y="630"/>
                    </a:lnTo>
                    <a:lnTo>
                      <a:pt x="5453" y="590"/>
                    </a:lnTo>
                    <a:lnTo>
                      <a:pt x="5453" y="578"/>
                    </a:lnTo>
                    <a:lnTo>
                      <a:pt x="5454" y="519"/>
                    </a:lnTo>
                    <a:lnTo>
                      <a:pt x="5454" y="502"/>
                    </a:lnTo>
                    <a:lnTo>
                      <a:pt x="5455" y="425"/>
                    </a:lnTo>
                    <a:lnTo>
                      <a:pt x="5455" y="405"/>
                    </a:lnTo>
                    <a:lnTo>
                      <a:pt x="5456" y="320"/>
                    </a:lnTo>
                    <a:lnTo>
                      <a:pt x="5456" y="298"/>
                    </a:lnTo>
                    <a:lnTo>
                      <a:pt x="5457" y="217"/>
                    </a:lnTo>
                    <a:lnTo>
                      <a:pt x="5457" y="197"/>
                    </a:lnTo>
                    <a:lnTo>
                      <a:pt x="5458" y="130"/>
                    </a:lnTo>
                    <a:lnTo>
                      <a:pt x="5458" y="116"/>
                    </a:lnTo>
                    <a:lnTo>
                      <a:pt x="5459" y="74"/>
                    </a:lnTo>
                    <a:lnTo>
                      <a:pt x="5459" y="68"/>
                    </a:lnTo>
                    <a:lnTo>
                      <a:pt x="5460" y="58"/>
                    </a:lnTo>
                    <a:lnTo>
                      <a:pt x="5460" y="58"/>
                    </a:lnTo>
                    <a:lnTo>
                      <a:pt x="5460" y="60"/>
                    </a:lnTo>
                    <a:lnTo>
                      <a:pt x="5461" y="87"/>
                    </a:lnTo>
                    <a:lnTo>
                      <a:pt x="5462" y="98"/>
                    </a:lnTo>
                    <a:lnTo>
                      <a:pt x="5462" y="159"/>
                    </a:lnTo>
                    <a:lnTo>
                      <a:pt x="5463" y="179"/>
                    </a:lnTo>
                    <a:lnTo>
                      <a:pt x="5463" y="270"/>
                    </a:lnTo>
                    <a:lnTo>
                      <a:pt x="5464" y="296"/>
                    </a:lnTo>
                    <a:lnTo>
                      <a:pt x="5464" y="408"/>
                    </a:lnTo>
                    <a:lnTo>
                      <a:pt x="5464" y="438"/>
                    </a:lnTo>
                    <a:lnTo>
                      <a:pt x="5465" y="590"/>
                    </a:lnTo>
                    <a:lnTo>
                      <a:pt x="5466" y="620"/>
                    </a:lnTo>
                    <a:lnTo>
                      <a:pt x="5466" y="735"/>
                    </a:lnTo>
                    <a:lnTo>
                      <a:pt x="5467" y="762"/>
                    </a:lnTo>
                    <a:lnTo>
                      <a:pt x="5467" y="858"/>
                    </a:lnTo>
                    <a:lnTo>
                      <a:pt x="5468" y="880"/>
                    </a:lnTo>
                    <a:lnTo>
                      <a:pt x="5468" y="949"/>
                    </a:lnTo>
                    <a:lnTo>
                      <a:pt x="5469" y="962"/>
                    </a:lnTo>
                    <a:lnTo>
                      <a:pt x="5469" y="997"/>
                    </a:lnTo>
                    <a:lnTo>
                      <a:pt x="5470" y="1002"/>
                    </a:lnTo>
                    <a:lnTo>
                      <a:pt x="5470" y="1005"/>
                    </a:lnTo>
                    <a:lnTo>
                      <a:pt x="5470" y="1002"/>
                    </a:lnTo>
                    <a:lnTo>
                      <a:pt x="5471" y="998"/>
                    </a:lnTo>
                    <a:lnTo>
                      <a:pt x="5471" y="966"/>
                    </a:lnTo>
                    <a:lnTo>
                      <a:pt x="5472" y="955"/>
                    </a:lnTo>
                    <a:lnTo>
                      <a:pt x="5472" y="899"/>
                    </a:lnTo>
                    <a:lnTo>
                      <a:pt x="5473" y="882"/>
                    </a:lnTo>
                    <a:lnTo>
                      <a:pt x="5473" y="811"/>
                    </a:lnTo>
                    <a:lnTo>
                      <a:pt x="5474" y="792"/>
                    </a:lnTo>
                    <a:lnTo>
                      <a:pt x="5474" y="717"/>
                    </a:lnTo>
                    <a:lnTo>
                      <a:pt x="5475" y="699"/>
                    </a:lnTo>
                    <a:lnTo>
                      <a:pt x="5475" y="631"/>
                    </a:lnTo>
                    <a:lnTo>
                      <a:pt x="5476" y="616"/>
                    </a:lnTo>
                    <a:lnTo>
                      <a:pt x="5476" y="555"/>
                    </a:lnTo>
                    <a:lnTo>
                      <a:pt x="5477" y="546"/>
                    </a:lnTo>
                    <a:lnTo>
                      <a:pt x="5477" y="523"/>
                    </a:lnTo>
                    <a:lnTo>
                      <a:pt x="5478" y="521"/>
                    </a:lnTo>
                    <a:lnTo>
                      <a:pt x="5478" y="520"/>
                    </a:lnTo>
                    <a:lnTo>
                      <a:pt x="5478" y="523"/>
                    </a:lnTo>
                    <a:lnTo>
                      <a:pt x="5479" y="527"/>
                    </a:lnTo>
                    <a:lnTo>
                      <a:pt x="5479" y="552"/>
                    </a:lnTo>
                    <a:lnTo>
                      <a:pt x="5480" y="560"/>
                    </a:lnTo>
                    <a:lnTo>
                      <a:pt x="5480" y="602"/>
                    </a:lnTo>
                    <a:lnTo>
                      <a:pt x="5481" y="613"/>
                    </a:lnTo>
                    <a:lnTo>
                      <a:pt x="5481" y="661"/>
                    </a:lnTo>
                    <a:lnTo>
                      <a:pt x="5482" y="673"/>
                    </a:lnTo>
                    <a:lnTo>
                      <a:pt x="5482" y="718"/>
                    </a:lnTo>
                    <a:lnTo>
                      <a:pt x="5483" y="728"/>
                    </a:lnTo>
                    <a:lnTo>
                      <a:pt x="5483" y="758"/>
                    </a:lnTo>
                    <a:lnTo>
                      <a:pt x="5484" y="763"/>
                    </a:lnTo>
                    <a:lnTo>
                      <a:pt x="5484" y="772"/>
                    </a:lnTo>
                    <a:lnTo>
                      <a:pt x="5485" y="770"/>
                    </a:lnTo>
                    <a:lnTo>
                      <a:pt x="5485" y="751"/>
                    </a:lnTo>
                    <a:lnTo>
                      <a:pt x="5486" y="742"/>
                    </a:lnTo>
                    <a:lnTo>
                      <a:pt x="5486" y="693"/>
                    </a:lnTo>
                    <a:lnTo>
                      <a:pt x="5487" y="677"/>
                    </a:lnTo>
                    <a:lnTo>
                      <a:pt x="5487" y="602"/>
                    </a:lnTo>
                    <a:lnTo>
                      <a:pt x="5488" y="581"/>
                    </a:lnTo>
                    <a:lnTo>
                      <a:pt x="5488" y="461"/>
                    </a:lnTo>
                    <a:lnTo>
                      <a:pt x="5489" y="436"/>
                    </a:lnTo>
                    <a:lnTo>
                      <a:pt x="5489" y="332"/>
                    </a:lnTo>
                    <a:lnTo>
                      <a:pt x="5490" y="306"/>
                    </a:lnTo>
                    <a:lnTo>
                      <a:pt x="5491" y="207"/>
                    </a:lnTo>
                    <a:lnTo>
                      <a:pt x="5491" y="185"/>
                    </a:lnTo>
                    <a:lnTo>
                      <a:pt x="5492" y="103"/>
                    </a:lnTo>
                    <a:lnTo>
                      <a:pt x="5492" y="86"/>
                    </a:lnTo>
                    <a:lnTo>
                      <a:pt x="5493" y="32"/>
                    </a:lnTo>
                    <a:lnTo>
                      <a:pt x="5493" y="23"/>
                    </a:lnTo>
                    <a:lnTo>
                      <a:pt x="5494" y="4"/>
                    </a:lnTo>
                    <a:lnTo>
                      <a:pt x="5494" y="4"/>
                    </a:lnTo>
                    <a:lnTo>
                      <a:pt x="5495" y="23"/>
                    </a:lnTo>
                    <a:lnTo>
                      <a:pt x="5495" y="33"/>
                    </a:lnTo>
                    <a:lnTo>
                      <a:pt x="5496" y="87"/>
                    </a:lnTo>
                    <a:lnTo>
                      <a:pt x="5496" y="105"/>
                    </a:lnTo>
                    <a:lnTo>
                      <a:pt x="5497" y="190"/>
                    </a:lnTo>
                    <a:lnTo>
                      <a:pt x="5497" y="215"/>
                    </a:lnTo>
                    <a:lnTo>
                      <a:pt x="5498" y="320"/>
                    </a:lnTo>
                    <a:lnTo>
                      <a:pt x="5498" y="348"/>
                    </a:lnTo>
                    <a:lnTo>
                      <a:pt x="5499" y="463"/>
                    </a:lnTo>
                    <a:lnTo>
                      <a:pt x="5499" y="491"/>
                    </a:lnTo>
                    <a:lnTo>
                      <a:pt x="5500" y="601"/>
                    </a:lnTo>
                    <a:lnTo>
                      <a:pt x="5500" y="627"/>
                    </a:lnTo>
                    <a:lnTo>
                      <a:pt x="5501" y="743"/>
                    </a:lnTo>
                    <a:lnTo>
                      <a:pt x="5501" y="762"/>
                    </a:lnTo>
                    <a:lnTo>
                      <a:pt x="5502" y="826"/>
                    </a:lnTo>
                    <a:lnTo>
                      <a:pt x="5502" y="839"/>
                    </a:lnTo>
                    <a:lnTo>
                      <a:pt x="5503" y="872"/>
                    </a:lnTo>
                    <a:lnTo>
                      <a:pt x="5503" y="876"/>
                    </a:lnTo>
                    <a:lnTo>
                      <a:pt x="5503" y="880"/>
                    </a:lnTo>
                    <a:lnTo>
                      <a:pt x="5504" y="877"/>
                    </a:lnTo>
                    <a:lnTo>
                      <a:pt x="5504" y="874"/>
                    </a:lnTo>
                    <a:lnTo>
                      <a:pt x="5505" y="848"/>
                    </a:lnTo>
                    <a:lnTo>
                      <a:pt x="5505" y="838"/>
                    </a:lnTo>
                    <a:lnTo>
                      <a:pt x="5506" y="792"/>
                    </a:lnTo>
                    <a:lnTo>
                      <a:pt x="5506" y="779"/>
                    </a:lnTo>
                    <a:lnTo>
                      <a:pt x="5507" y="723"/>
                    </a:lnTo>
                    <a:lnTo>
                      <a:pt x="5507" y="708"/>
                    </a:lnTo>
                    <a:lnTo>
                      <a:pt x="5508" y="653"/>
                    </a:lnTo>
                    <a:lnTo>
                      <a:pt x="5508" y="640"/>
                    </a:lnTo>
                    <a:lnTo>
                      <a:pt x="5509" y="596"/>
                    </a:lnTo>
                    <a:lnTo>
                      <a:pt x="5509" y="586"/>
                    </a:lnTo>
                    <a:lnTo>
                      <a:pt x="5510" y="561"/>
                    </a:lnTo>
                    <a:lnTo>
                      <a:pt x="5510" y="558"/>
                    </a:lnTo>
                    <a:lnTo>
                      <a:pt x="5510" y="554"/>
                    </a:lnTo>
                    <a:lnTo>
                      <a:pt x="5511" y="556"/>
                    </a:lnTo>
                    <a:lnTo>
                      <a:pt x="5511" y="559"/>
                    </a:lnTo>
                    <a:lnTo>
                      <a:pt x="5512" y="581"/>
                    </a:lnTo>
                    <a:lnTo>
                      <a:pt x="5512" y="590"/>
                    </a:lnTo>
                    <a:lnTo>
                      <a:pt x="5513" y="647"/>
                    </a:lnTo>
                    <a:lnTo>
                      <a:pt x="5513" y="660"/>
                    </a:lnTo>
                    <a:lnTo>
                      <a:pt x="5514" y="719"/>
                    </a:lnTo>
                    <a:lnTo>
                      <a:pt x="5514" y="734"/>
                    </a:lnTo>
                    <a:lnTo>
                      <a:pt x="5515" y="795"/>
                    </a:lnTo>
                    <a:lnTo>
                      <a:pt x="5515" y="810"/>
                    </a:lnTo>
                    <a:lnTo>
                      <a:pt x="5516" y="861"/>
                    </a:lnTo>
                    <a:lnTo>
                      <a:pt x="5516" y="872"/>
                    </a:lnTo>
                    <a:lnTo>
                      <a:pt x="5517" y="904"/>
                    </a:lnTo>
                    <a:lnTo>
                      <a:pt x="5517" y="908"/>
                    </a:lnTo>
                    <a:lnTo>
                      <a:pt x="5517" y="914"/>
                    </a:lnTo>
                    <a:lnTo>
                      <a:pt x="5518" y="913"/>
                    </a:lnTo>
                    <a:lnTo>
                      <a:pt x="5518" y="910"/>
                    </a:lnTo>
                    <a:lnTo>
                      <a:pt x="5519" y="882"/>
                    </a:lnTo>
                    <a:lnTo>
                      <a:pt x="5519" y="871"/>
                    </a:lnTo>
                    <a:lnTo>
                      <a:pt x="5520" y="811"/>
                    </a:lnTo>
                    <a:lnTo>
                      <a:pt x="5520" y="792"/>
                    </a:lnTo>
                    <a:lnTo>
                      <a:pt x="5521" y="704"/>
                    </a:lnTo>
                    <a:lnTo>
                      <a:pt x="5521" y="679"/>
                    </a:lnTo>
                    <a:lnTo>
                      <a:pt x="5522" y="571"/>
                    </a:lnTo>
                    <a:lnTo>
                      <a:pt x="5522" y="543"/>
                    </a:lnTo>
                    <a:lnTo>
                      <a:pt x="5523" y="426"/>
                    </a:lnTo>
                    <a:lnTo>
                      <a:pt x="5523" y="397"/>
                    </a:lnTo>
                    <a:lnTo>
                      <a:pt x="5524" y="284"/>
                    </a:lnTo>
                    <a:lnTo>
                      <a:pt x="5524" y="257"/>
                    </a:lnTo>
                    <a:lnTo>
                      <a:pt x="5525" y="139"/>
                    </a:lnTo>
                    <a:lnTo>
                      <a:pt x="5525" y="119"/>
                    </a:lnTo>
                    <a:lnTo>
                      <a:pt x="5526" y="55"/>
                    </a:lnTo>
                    <a:lnTo>
                      <a:pt x="5526" y="43"/>
                    </a:lnTo>
                    <a:lnTo>
                      <a:pt x="5527" y="15"/>
                    </a:lnTo>
                    <a:lnTo>
                      <a:pt x="5527" y="12"/>
                    </a:lnTo>
                    <a:lnTo>
                      <a:pt x="5527" y="12"/>
                    </a:lnTo>
                    <a:lnTo>
                      <a:pt x="5528" y="21"/>
                    </a:lnTo>
                    <a:lnTo>
                      <a:pt x="5528" y="28"/>
                    </a:lnTo>
                    <a:lnTo>
                      <a:pt x="5529" y="72"/>
                    </a:lnTo>
                    <a:lnTo>
                      <a:pt x="5529" y="88"/>
                    </a:lnTo>
                    <a:lnTo>
                      <a:pt x="5530" y="161"/>
                    </a:lnTo>
                    <a:lnTo>
                      <a:pt x="5530" y="182"/>
                    </a:lnTo>
                    <a:lnTo>
                      <a:pt x="5531" y="274"/>
                    </a:lnTo>
                    <a:lnTo>
                      <a:pt x="5531" y="298"/>
                    </a:lnTo>
                    <a:lnTo>
                      <a:pt x="5532" y="398"/>
                    </a:lnTo>
                    <a:lnTo>
                      <a:pt x="5532" y="423"/>
                    </a:lnTo>
                    <a:lnTo>
                      <a:pt x="5533" y="518"/>
                    </a:lnTo>
                    <a:lnTo>
                      <a:pt x="5533" y="540"/>
                    </a:lnTo>
                    <a:lnTo>
                      <a:pt x="5534" y="619"/>
                    </a:lnTo>
                    <a:lnTo>
                      <a:pt x="5534" y="636"/>
                    </a:lnTo>
                    <a:lnTo>
                      <a:pt x="5535" y="692"/>
                    </a:lnTo>
                    <a:lnTo>
                      <a:pt x="5535" y="702"/>
                    </a:lnTo>
                    <a:lnTo>
                      <a:pt x="5536" y="730"/>
                    </a:lnTo>
                    <a:lnTo>
                      <a:pt x="5536" y="733"/>
                    </a:lnTo>
                    <a:lnTo>
                      <a:pt x="5536" y="736"/>
                    </a:lnTo>
                    <a:lnTo>
                      <a:pt x="5537" y="730"/>
                    </a:lnTo>
                    <a:lnTo>
                      <a:pt x="5537" y="726"/>
                    </a:lnTo>
                    <a:lnTo>
                      <a:pt x="5538" y="698"/>
                    </a:lnTo>
                    <a:lnTo>
                      <a:pt x="5538" y="688"/>
                    </a:lnTo>
                    <a:lnTo>
                      <a:pt x="5539" y="646"/>
                    </a:lnTo>
                    <a:lnTo>
                      <a:pt x="5539" y="635"/>
                    </a:lnTo>
                    <a:lnTo>
                      <a:pt x="5540" y="588"/>
                    </a:lnTo>
                    <a:lnTo>
                      <a:pt x="5540" y="577"/>
                    </a:lnTo>
                    <a:lnTo>
                      <a:pt x="5541" y="537"/>
                    </a:lnTo>
                    <a:lnTo>
                      <a:pt x="5541" y="529"/>
                    </a:lnTo>
                    <a:lnTo>
                      <a:pt x="5542" y="504"/>
                    </a:lnTo>
                    <a:lnTo>
                      <a:pt x="5542" y="501"/>
                    </a:lnTo>
                    <a:lnTo>
                      <a:pt x="5542" y="497"/>
                    </a:lnTo>
                    <a:lnTo>
                      <a:pt x="5543" y="499"/>
                    </a:lnTo>
                    <a:lnTo>
                      <a:pt x="5543" y="502"/>
                    </a:lnTo>
                    <a:lnTo>
                      <a:pt x="5544" y="526"/>
                    </a:lnTo>
                    <a:lnTo>
                      <a:pt x="5544" y="535"/>
                    </a:lnTo>
                    <a:lnTo>
                      <a:pt x="5545" y="583"/>
                    </a:lnTo>
                    <a:lnTo>
                      <a:pt x="5545" y="598"/>
                    </a:lnTo>
                    <a:lnTo>
                      <a:pt x="5546" y="666"/>
                    </a:lnTo>
                    <a:lnTo>
                      <a:pt x="5546" y="685"/>
                    </a:lnTo>
                    <a:lnTo>
                      <a:pt x="5547" y="764"/>
                    </a:lnTo>
                    <a:lnTo>
                      <a:pt x="5547" y="784"/>
                    </a:lnTo>
                    <a:lnTo>
                      <a:pt x="5548" y="881"/>
                    </a:lnTo>
                    <a:lnTo>
                      <a:pt x="5548" y="899"/>
                    </a:lnTo>
                    <a:lnTo>
                      <a:pt x="5549" y="963"/>
                    </a:lnTo>
                    <a:lnTo>
                      <a:pt x="5549" y="976"/>
                    </a:lnTo>
                    <a:lnTo>
                      <a:pt x="5550" y="1016"/>
                    </a:lnTo>
                    <a:lnTo>
                      <a:pt x="5550" y="1022"/>
                    </a:lnTo>
                    <a:lnTo>
                      <a:pt x="5551" y="1030"/>
                    </a:lnTo>
                    <a:lnTo>
                      <a:pt x="5551" y="1030"/>
                    </a:lnTo>
                    <a:lnTo>
                      <a:pt x="5551" y="1027"/>
                    </a:lnTo>
                    <a:lnTo>
                      <a:pt x="5552" y="1000"/>
                    </a:lnTo>
                    <a:lnTo>
                      <a:pt x="5552" y="988"/>
                    </a:lnTo>
                    <a:lnTo>
                      <a:pt x="5553" y="926"/>
                    </a:lnTo>
                    <a:lnTo>
                      <a:pt x="5553" y="906"/>
                    </a:lnTo>
                    <a:lnTo>
                      <a:pt x="5554" y="814"/>
                    </a:lnTo>
                    <a:lnTo>
                      <a:pt x="5554" y="788"/>
                    </a:lnTo>
                    <a:lnTo>
                      <a:pt x="5555" y="676"/>
                    </a:lnTo>
                    <a:lnTo>
                      <a:pt x="5555" y="646"/>
                    </a:lnTo>
                    <a:lnTo>
                      <a:pt x="5556" y="525"/>
                    </a:lnTo>
                    <a:lnTo>
                      <a:pt x="5556" y="494"/>
                    </a:lnTo>
                    <a:lnTo>
                      <a:pt x="5557" y="376"/>
                    </a:lnTo>
                    <a:lnTo>
                      <a:pt x="5557" y="349"/>
                    </a:lnTo>
                    <a:lnTo>
                      <a:pt x="5558" y="247"/>
                    </a:lnTo>
                    <a:lnTo>
                      <a:pt x="5558" y="225"/>
                    </a:lnTo>
                    <a:lnTo>
                      <a:pt x="5559" y="150"/>
                    </a:lnTo>
                    <a:lnTo>
                      <a:pt x="5559" y="135"/>
                    </a:lnTo>
                    <a:lnTo>
                      <a:pt x="5560" y="87"/>
                    </a:lnTo>
                    <a:lnTo>
                      <a:pt x="5560" y="83"/>
                    </a:lnTo>
                    <a:lnTo>
                      <a:pt x="5561" y="80"/>
                    </a:lnTo>
                    <a:lnTo>
                      <a:pt x="5561" y="84"/>
                    </a:lnTo>
                    <a:lnTo>
                      <a:pt x="5561" y="88"/>
                    </a:lnTo>
                    <a:lnTo>
                      <a:pt x="5562" y="122"/>
                    </a:lnTo>
                    <a:lnTo>
                      <a:pt x="5562" y="134"/>
                    </a:lnTo>
                    <a:lnTo>
                      <a:pt x="5563" y="193"/>
                    </a:lnTo>
                    <a:lnTo>
                      <a:pt x="5563" y="211"/>
                    </a:lnTo>
                    <a:lnTo>
                      <a:pt x="5564" y="286"/>
                    </a:lnTo>
                    <a:lnTo>
                      <a:pt x="5564" y="306"/>
                    </a:lnTo>
                    <a:lnTo>
                      <a:pt x="5565" y="387"/>
                    </a:lnTo>
                    <a:lnTo>
                      <a:pt x="5565" y="406"/>
                    </a:lnTo>
                    <a:lnTo>
                      <a:pt x="5566" y="479"/>
                    </a:lnTo>
                    <a:lnTo>
                      <a:pt x="5566" y="496"/>
                    </a:lnTo>
                    <a:lnTo>
                      <a:pt x="5567" y="553"/>
                    </a:lnTo>
                    <a:lnTo>
                      <a:pt x="5567" y="565"/>
                    </a:lnTo>
                    <a:lnTo>
                      <a:pt x="5568" y="599"/>
                    </a:lnTo>
                    <a:lnTo>
                      <a:pt x="5568" y="604"/>
                    </a:lnTo>
                    <a:lnTo>
                      <a:pt x="5569" y="613"/>
                    </a:lnTo>
                    <a:lnTo>
                      <a:pt x="5569" y="612"/>
                    </a:lnTo>
                    <a:lnTo>
                      <a:pt x="5570" y="596"/>
                    </a:lnTo>
                    <a:lnTo>
                      <a:pt x="5570" y="589"/>
                    </a:lnTo>
                    <a:lnTo>
                      <a:pt x="5571" y="554"/>
                    </a:lnTo>
                    <a:lnTo>
                      <a:pt x="5571" y="544"/>
                    </a:lnTo>
                    <a:lnTo>
                      <a:pt x="5572" y="487"/>
                    </a:lnTo>
                    <a:lnTo>
                      <a:pt x="5572" y="475"/>
                    </a:lnTo>
                    <a:lnTo>
                      <a:pt x="5573" y="431"/>
                    </a:lnTo>
                    <a:lnTo>
                      <a:pt x="5573" y="422"/>
                    </a:lnTo>
                    <a:lnTo>
                      <a:pt x="5574" y="390"/>
                    </a:lnTo>
                    <a:lnTo>
                      <a:pt x="5575" y="384"/>
                    </a:lnTo>
                    <a:lnTo>
                      <a:pt x="5575" y="374"/>
                    </a:lnTo>
                    <a:lnTo>
                      <a:pt x="5576" y="375"/>
                    </a:lnTo>
                    <a:lnTo>
                      <a:pt x="5576" y="391"/>
                    </a:lnTo>
                    <a:lnTo>
                      <a:pt x="5577" y="399"/>
                    </a:lnTo>
                    <a:lnTo>
                      <a:pt x="5577" y="444"/>
                    </a:lnTo>
                    <a:lnTo>
                      <a:pt x="5578" y="458"/>
                    </a:lnTo>
                    <a:lnTo>
                      <a:pt x="5578" y="529"/>
                    </a:lnTo>
                    <a:lnTo>
                      <a:pt x="5579" y="549"/>
                    </a:lnTo>
                    <a:lnTo>
                      <a:pt x="5579" y="639"/>
                    </a:lnTo>
                    <a:lnTo>
                      <a:pt x="5580" y="663"/>
                    </a:lnTo>
                    <a:lnTo>
                      <a:pt x="5580" y="762"/>
                    </a:lnTo>
                    <a:lnTo>
                      <a:pt x="5581" y="787"/>
                    </a:lnTo>
                    <a:lnTo>
                      <a:pt x="5581" y="884"/>
                    </a:lnTo>
                    <a:lnTo>
                      <a:pt x="5582" y="906"/>
                    </a:lnTo>
                    <a:lnTo>
                      <a:pt x="5582" y="988"/>
                    </a:lnTo>
                    <a:lnTo>
                      <a:pt x="5583" y="1006"/>
                    </a:lnTo>
                    <a:lnTo>
                      <a:pt x="5583" y="1063"/>
                    </a:lnTo>
                    <a:lnTo>
                      <a:pt x="5583" y="1073"/>
                    </a:lnTo>
                    <a:lnTo>
                      <a:pt x="5584" y="1098"/>
                    </a:lnTo>
                    <a:lnTo>
                      <a:pt x="5585" y="1098"/>
                    </a:lnTo>
                    <a:lnTo>
                      <a:pt x="5585" y="1077"/>
                    </a:lnTo>
                    <a:lnTo>
                      <a:pt x="5586" y="1067"/>
                    </a:lnTo>
                    <a:lnTo>
                      <a:pt x="5586" y="1009"/>
                    </a:lnTo>
                    <a:lnTo>
                      <a:pt x="5587" y="991"/>
                    </a:lnTo>
                    <a:lnTo>
                      <a:pt x="5587" y="904"/>
                    </a:lnTo>
                    <a:lnTo>
                      <a:pt x="5588" y="879"/>
                    </a:lnTo>
                    <a:lnTo>
                      <a:pt x="5588" y="771"/>
                    </a:lnTo>
                    <a:lnTo>
                      <a:pt x="5589" y="742"/>
                    </a:lnTo>
                    <a:lnTo>
                      <a:pt x="5589" y="625"/>
                    </a:lnTo>
                    <a:lnTo>
                      <a:pt x="5590" y="596"/>
                    </a:lnTo>
                    <a:lnTo>
                      <a:pt x="5590" y="483"/>
                    </a:lnTo>
                    <a:lnTo>
                      <a:pt x="5591" y="457"/>
                    </a:lnTo>
                    <a:lnTo>
                      <a:pt x="5591" y="359"/>
                    </a:lnTo>
                    <a:lnTo>
                      <a:pt x="5592" y="338"/>
                    </a:lnTo>
                    <a:lnTo>
                      <a:pt x="5592" y="266"/>
                    </a:lnTo>
                    <a:lnTo>
                      <a:pt x="5593" y="252"/>
                    </a:lnTo>
                    <a:lnTo>
                      <a:pt x="5593" y="211"/>
                    </a:lnTo>
                    <a:lnTo>
                      <a:pt x="5594" y="205"/>
                    </a:lnTo>
                    <a:lnTo>
                      <a:pt x="5594" y="196"/>
                    </a:lnTo>
                    <a:lnTo>
                      <a:pt x="5594" y="196"/>
                    </a:lnTo>
                    <a:lnTo>
                      <a:pt x="5595" y="198"/>
                    </a:lnTo>
                    <a:lnTo>
                      <a:pt x="5595" y="228"/>
                    </a:lnTo>
                    <a:lnTo>
                      <a:pt x="5596" y="238"/>
                    </a:lnTo>
                    <a:lnTo>
                      <a:pt x="5596" y="287"/>
                    </a:lnTo>
                    <a:lnTo>
                      <a:pt x="5597" y="300"/>
                    </a:lnTo>
                    <a:lnTo>
                      <a:pt x="5597" y="360"/>
                    </a:lnTo>
                    <a:lnTo>
                      <a:pt x="5598" y="376"/>
                    </a:lnTo>
                    <a:lnTo>
                      <a:pt x="5598" y="436"/>
                    </a:lnTo>
                    <a:lnTo>
                      <a:pt x="5599" y="450"/>
                    </a:lnTo>
                    <a:lnTo>
                      <a:pt x="5599" y="500"/>
                    </a:lnTo>
                    <a:lnTo>
                      <a:pt x="5600" y="510"/>
                    </a:lnTo>
                    <a:lnTo>
                      <a:pt x="5600" y="542"/>
                    </a:lnTo>
                    <a:lnTo>
                      <a:pt x="5601" y="547"/>
                    </a:lnTo>
                    <a:lnTo>
                      <a:pt x="5601" y="556"/>
                    </a:lnTo>
                    <a:lnTo>
                      <a:pt x="5602" y="555"/>
                    </a:lnTo>
                    <a:lnTo>
                      <a:pt x="5602" y="539"/>
                    </a:lnTo>
                    <a:lnTo>
                      <a:pt x="5603" y="531"/>
                    </a:lnTo>
                    <a:lnTo>
                      <a:pt x="5604" y="494"/>
                    </a:lnTo>
                    <a:lnTo>
                      <a:pt x="5604" y="482"/>
                    </a:lnTo>
                    <a:lnTo>
                      <a:pt x="5605" y="430"/>
                    </a:lnTo>
                    <a:lnTo>
                      <a:pt x="5605" y="416"/>
                    </a:lnTo>
                    <a:lnTo>
                      <a:pt x="5606" y="359"/>
                    </a:lnTo>
                    <a:lnTo>
                      <a:pt x="5606" y="345"/>
                    </a:lnTo>
                    <a:lnTo>
                      <a:pt x="5607" y="293"/>
                    </a:lnTo>
                    <a:lnTo>
                      <a:pt x="5607" y="282"/>
                    </a:lnTo>
                    <a:lnTo>
                      <a:pt x="5608" y="241"/>
                    </a:lnTo>
                    <a:lnTo>
                      <a:pt x="5608" y="236"/>
                    </a:lnTo>
                    <a:lnTo>
                      <a:pt x="5609" y="230"/>
                    </a:lnTo>
                    <a:lnTo>
                      <a:pt x="5609" y="231"/>
                    </a:lnTo>
                    <a:lnTo>
                      <a:pt x="5609" y="234"/>
                    </a:lnTo>
                    <a:lnTo>
                      <a:pt x="5610" y="261"/>
                    </a:lnTo>
                    <a:lnTo>
                      <a:pt x="5610" y="271"/>
                    </a:lnTo>
                    <a:lnTo>
                      <a:pt x="5611" y="329"/>
                    </a:lnTo>
                    <a:lnTo>
                      <a:pt x="5611" y="348"/>
                    </a:lnTo>
                    <a:lnTo>
                      <a:pt x="5612" y="433"/>
                    </a:lnTo>
                    <a:lnTo>
                      <a:pt x="5612" y="457"/>
                    </a:lnTo>
                    <a:lnTo>
                      <a:pt x="5613" y="563"/>
                    </a:lnTo>
                    <a:lnTo>
                      <a:pt x="5613" y="591"/>
                    </a:lnTo>
                    <a:lnTo>
                      <a:pt x="5614" y="705"/>
                    </a:lnTo>
                    <a:lnTo>
                      <a:pt x="5614" y="734"/>
                    </a:lnTo>
                    <a:lnTo>
                      <a:pt x="5615" y="844"/>
                    </a:lnTo>
                    <a:lnTo>
                      <a:pt x="5615" y="870"/>
                    </a:lnTo>
                    <a:lnTo>
                      <a:pt x="5616" y="965"/>
                    </a:lnTo>
                    <a:lnTo>
                      <a:pt x="5616" y="986"/>
                    </a:lnTo>
                    <a:lnTo>
                      <a:pt x="5617" y="1054"/>
                    </a:lnTo>
                    <a:lnTo>
                      <a:pt x="5617" y="1066"/>
                    </a:lnTo>
                    <a:lnTo>
                      <a:pt x="5618" y="1100"/>
                    </a:lnTo>
                    <a:lnTo>
                      <a:pt x="5618" y="1104"/>
                    </a:lnTo>
                    <a:lnTo>
                      <a:pt x="5618" y="1106"/>
                    </a:lnTo>
                    <a:lnTo>
                      <a:pt x="5619" y="1100"/>
                    </a:lnTo>
                    <a:lnTo>
                      <a:pt x="5619" y="1094"/>
                    </a:lnTo>
                    <a:lnTo>
                      <a:pt x="5620" y="1040"/>
                    </a:lnTo>
                    <a:lnTo>
                      <a:pt x="5620" y="1024"/>
                    </a:lnTo>
                    <a:lnTo>
                      <a:pt x="5621" y="948"/>
                    </a:lnTo>
                    <a:lnTo>
                      <a:pt x="5621" y="926"/>
                    </a:lnTo>
                    <a:lnTo>
                      <a:pt x="5622" y="830"/>
                    </a:lnTo>
                    <a:lnTo>
                      <a:pt x="5622" y="804"/>
                    </a:lnTo>
                    <a:lnTo>
                      <a:pt x="5623" y="700"/>
                    </a:lnTo>
                    <a:lnTo>
                      <a:pt x="5623" y="674"/>
                    </a:lnTo>
                    <a:lnTo>
                      <a:pt x="5624" y="575"/>
                    </a:lnTo>
                    <a:lnTo>
                      <a:pt x="5624" y="552"/>
                    </a:lnTo>
                    <a:lnTo>
                      <a:pt x="5625" y="468"/>
                    </a:lnTo>
                    <a:lnTo>
                      <a:pt x="5625" y="450"/>
                    </a:lnTo>
                    <a:lnTo>
                      <a:pt x="5626" y="390"/>
                    </a:lnTo>
                    <a:lnTo>
                      <a:pt x="5626" y="378"/>
                    </a:lnTo>
                    <a:lnTo>
                      <a:pt x="5627" y="347"/>
                    </a:lnTo>
                    <a:lnTo>
                      <a:pt x="5627" y="343"/>
                    </a:lnTo>
                    <a:lnTo>
                      <a:pt x="5627" y="339"/>
                    </a:lnTo>
                    <a:lnTo>
                      <a:pt x="5628" y="340"/>
                    </a:lnTo>
                    <a:lnTo>
                      <a:pt x="5628" y="343"/>
                    </a:lnTo>
                    <a:lnTo>
                      <a:pt x="5629" y="365"/>
                    </a:lnTo>
                    <a:lnTo>
                      <a:pt x="5629" y="373"/>
                    </a:lnTo>
                    <a:lnTo>
                      <a:pt x="5630" y="414"/>
                    </a:lnTo>
                    <a:lnTo>
                      <a:pt x="5630" y="425"/>
                    </a:lnTo>
                    <a:lnTo>
                      <a:pt x="5631" y="473"/>
                    </a:lnTo>
                    <a:lnTo>
                      <a:pt x="5631" y="485"/>
                    </a:lnTo>
                    <a:lnTo>
                      <a:pt x="5632" y="540"/>
                    </a:lnTo>
                    <a:lnTo>
                      <a:pt x="5632" y="550"/>
                    </a:lnTo>
                    <a:lnTo>
                      <a:pt x="5633" y="579"/>
                    </a:lnTo>
                    <a:lnTo>
                      <a:pt x="5633" y="583"/>
                    </a:lnTo>
                    <a:lnTo>
                      <a:pt x="5634" y="591"/>
                    </a:lnTo>
                    <a:lnTo>
                      <a:pt x="5634" y="589"/>
                    </a:lnTo>
                    <a:lnTo>
                      <a:pt x="5635" y="572"/>
                    </a:lnTo>
                    <a:lnTo>
                      <a:pt x="5635" y="564"/>
                    </a:lnTo>
                    <a:lnTo>
                      <a:pt x="5636" y="522"/>
                    </a:lnTo>
                    <a:lnTo>
                      <a:pt x="5636" y="508"/>
                    </a:lnTo>
                    <a:lnTo>
                      <a:pt x="5637" y="446"/>
                    </a:lnTo>
                    <a:lnTo>
                      <a:pt x="5637" y="429"/>
                    </a:lnTo>
                    <a:lnTo>
                      <a:pt x="5638" y="356"/>
                    </a:lnTo>
                    <a:lnTo>
                      <a:pt x="5638" y="337"/>
                    </a:lnTo>
                    <a:lnTo>
                      <a:pt x="5639" y="263"/>
                    </a:lnTo>
                    <a:lnTo>
                      <a:pt x="5639" y="245"/>
                    </a:lnTo>
                    <a:lnTo>
                      <a:pt x="5640" y="181"/>
                    </a:lnTo>
                    <a:lnTo>
                      <a:pt x="5640" y="168"/>
                    </a:lnTo>
                    <a:lnTo>
                      <a:pt x="5641" y="125"/>
                    </a:lnTo>
                    <a:lnTo>
                      <a:pt x="5641" y="118"/>
                    </a:lnTo>
                    <a:lnTo>
                      <a:pt x="5642" y="105"/>
                    </a:lnTo>
                    <a:lnTo>
                      <a:pt x="5642" y="106"/>
                    </a:lnTo>
                    <a:lnTo>
                      <a:pt x="5643" y="127"/>
                    </a:lnTo>
                    <a:lnTo>
                      <a:pt x="5643" y="137"/>
                    </a:lnTo>
                    <a:lnTo>
                      <a:pt x="5644" y="211"/>
                    </a:lnTo>
                    <a:lnTo>
                      <a:pt x="5644" y="230"/>
                    </a:lnTo>
                    <a:lnTo>
                      <a:pt x="5645" y="322"/>
                    </a:lnTo>
                    <a:lnTo>
                      <a:pt x="5645" y="348"/>
                    </a:lnTo>
                    <a:lnTo>
                      <a:pt x="5646" y="461"/>
                    </a:lnTo>
                    <a:lnTo>
                      <a:pt x="5646" y="490"/>
                    </a:lnTo>
                    <a:lnTo>
                      <a:pt x="5647" y="611"/>
                    </a:lnTo>
                    <a:lnTo>
                      <a:pt x="5647" y="642"/>
                    </a:lnTo>
                    <a:lnTo>
                      <a:pt x="5648" y="759"/>
                    </a:lnTo>
                    <a:lnTo>
                      <a:pt x="5648" y="787"/>
                    </a:lnTo>
                    <a:lnTo>
                      <a:pt x="5649" y="888"/>
                    </a:lnTo>
                    <a:lnTo>
                      <a:pt x="5649" y="910"/>
                    </a:lnTo>
                    <a:lnTo>
                      <a:pt x="5650" y="985"/>
                    </a:lnTo>
                    <a:lnTo>
                      <a:pt x="5650" y="1000"/>
                    </a:lnTo>
                    <a:lnTo>
                      <a:pt x="5651" y="1040"/>
                    </a:lnTo>
                    <a:lnTo>
                      <a:pt x="5651" y="1046"/>
                    </a:lnTo>
                    <a:lnTo>
                      <a:pt x="5652" y="1052"/>
                    </a:lnTo>
                    <a:lnTo>
                      <a:pt x="5652" y="1051"/>
                    </a:lnTo>
                    <a:lnTo>
                      <a:pt x="5652" y="1048"/>
                    </a:lnTo>
                    <a:lnTo>
                      <a:pt x="5653" y="1018"/>
                    </a:lnTo>
                    <a:lnTo>
                      <a:pt x="5653" y="1006"/>
                    </a:lnTo>
                    <a:lnTo>
                      <a:pt x="5654" y="948"/>
                    </a:lnTo>
                    <a:lnTo>
                      <a:pt x="5654" y="931"/>
                    </a:lnTo>
                    <a:lnTo>
                      <a:pt x="5655" y="854"/>
                    </a:lnTo>
                    <a:lnTo>
                      <a:pt x="5655" y="833"/>
                    </a:lnTo>
                    <a:lnTo>
                      <a:pt x="5656" y="726"/>
                    </a:lnTo>
                    <a:lnTo>
                      <a:pt x="5656" y="705"/>
                    </a:lnTo>
                    <a:lnTo>
                      <a:pt x="5657" y="626"/>
                    </a:lnTo>
                    <a:lnTo>
                      <a:pt x="5657" y="608"/>
                    </a:lnTo>
                    <a:lnTo>
                      <a:pt x="5658" y="545"/>
                    </a:lnTo>
                    <a:lnTo>
                      <a:pt x="5658" y="532"/>
                    </a:lnTo>
                    <a:lnTo>
                      <a:pt x="5659" y="492"/>
                    </a:lnTo>
                    <a:lnTo>
                      <a:pt x="5659" y="485"/>
                    </a:lnTo>
                    <a:lnTo>
                      <a:pt x="5660" y="471"/>
                    </a:lnTo>
                    <a:lnTo>
                      <a:pt x="5660" y="471"/>
                    </a:lnTo>
                    <a:lnTo>
                      <a:pt x="5661" y="482"/>
                    </a:lnTo>
                    <a:lnTo>
                      <a:pt x="5661" y="488"/>
                    </a:lnTo>
                    <a:lnTo>
                      <a:pt x="5662" y="519"/>
                    </a:lnTo>
                    <a:lnTo>
                      <a:pt x="5662" y="529"/>
                    </a:lnTo>
                    <a:lnTo>
                      <a:pt x="5663" y="572"/>
                    </a:lnTo>
                    <a:lnTo>
                      <a:pt x="5663" y="584"/>
                    </a:lnTo>
                    <a:lnTo>
                      <a:pt x="5664" y="628"/>
                    </a:lnTo>
                    <a:lnTo>
                      <a:pt x="5664" y="639"/>
                    </a:lnTo>
                    <a:lnTo>
                      <a:pt x="5665" y="675"/>
                    </a:lnTo>
                    <a:lnTo>
                      <a:pt x="5665" y="682"/>
                    </a:lnTo>
                    <a:lnTo>
                      <a:pt x="5666" y="700"/>
                    </a:lnTo>
                    <a:lnTo>
                      <a:pt x="5666" y="701"/>
                    </a:lnTo>
                    <a:lnTo>
                      <a:pt x="5666" y="701"/>
                    </a:lnTo>
                    <a:lnTo>
                      <a:pt x="5667" y="689"/>
                    </a:lnTo>
                    <a:lnTo>
                      <a:pt x="5667" y="682"/>
                    </a:lnTo>
                    <a:lnTo>
                      <a:pt x="5668" y="642"/>
                    </a:lnTo>
                    <a:lnTo>
                      <a:pt x="5668" y="629"/>
                    </a:lnTo>
                    <a:lnTo>
                      <a:pt x="5669" y="563"/>
                    </a:lnTo>
                    <a:lnTo>
                      <a:pt x="5669" y="544"/>
                    </a:lnTo>
                    <a:lnTo>
                      <a:pt x="5670" y="459"/>
                    </a:lnTo>
                    <a:lnTo>
                      <a:pt x="5670" y="436"/>
                    </a:lnTo>
                    <a:lnTo>
                      <a:pt x="5671" y="342"/>
                    </a:lnTo>
                    <a:lnTo>
                      <a:pt x="5671" y="318"/>
                    </a:lnTo>
                    <a:lnTo>
                      <a:pt x="5672" y="226"/>
                    </a:lnTo>
                    <a:lnTo>
                      <a:pt x="5672" y="204"/>
                    </a:lnTo>
                    <a:lnTo>
                      <a:pt x="5673" y="125"/>
                    </a:lnTo>
                    <a:lnTo>
                      <a:pt x="5673" y="109"/>
                    </a:lnTo>
                    <a:lnTo>
                      <a:pt x="5674" y="55"/>
                    </a:lnTo>
                    <a:lnTo>
                      <a:pt x="5674" y="45"/>
                    </a:lnTo>
                    <a:lnTo>
                      <a:pt x="5675" y="24"/>
                    </a:lnTo>
                    <a:lnTo>
                      <a:pt x="5675" y="23"/>
                    </a:lnTo>
                    <a:lnTo>
                      <a:pt x="5676" y="39"/>
                    </a:lnTo>
                    <a:lnTo>
                      <a:pt x="5676" y="48"/>
                    </a:lnTo>
                    <a:lnTo>
                      <a:pt x="5677" y="100"/>
                    </a:lnTo>
                    <a:lnTo>
                      <a:pt x="5677" y="117"/>
                    </a:lnTo>
                    <a:lnTo>
                      <a:pt x="5678" y="201"/>
                    </a:lnTo>
                    <a:lnTo>
                      <a:pt x="5678" y="225"/>
                    </a:lnTo>
                    <a:lnTo>
                      <a:pt x="5679" y="361"/>
                    </a:lnTo>
                    <a:lnTo>
                      <a:pt x="5679" y="390"/>
                    </a:lnTo>
                    <a:lnTo>
                      <a:pt x="5680" y="508"/>
                    </a:lnTo>
                    <a:lnTo>
                      <a:pt x="5680" y="538"/>
                    </a:lnTo>
                    <a:lnTo>
                      <a:pt x="5681" y="653"/>
                    </a:lnTo>
                    <a:lnTo>
                      <a:pt x="5681" y="680"/>
                    </a:lnTo>
                    <a:lnTo>
                      <a:pt x="5682" y="780"/>
                    </a:lnTo>
                    <a:lnTo>
                      <a:pt x="5682" y="801"/>
                    </a:lnTo>
                    <a:lnTo>
                      <a:pt x="5683" y="875"/>
                    </a:lnTo>
                    <a:lnTo>
                      <a:pt x="5683" y="890"/>
                    </a:lnTo>
                    <a:lnTo>
                      <a:pt x="5684" y="931"/>
                    </a:lnTo>
                    <a:lnTo>
                      <a:pt x="5684" y="938"/>
                    </a:lnTo>
                    <a:lnTo>
                      <a:pt x="5685" y="947"/>
                    </a:lnTo>
                    <a:lnTo>
                      <a:pt x="5685" y="946"/>
                    </a:lnTo>
                    <a:lnTo>
                      <a:pt x="5685" y="944"/>
                    </a:lnTo>
                    <a:lnTo>
                      <a:pt x="5686" y="922"/>
                    </a:lnTo>
                    <a:lnTo>
                      <a:pt x="5686" y="913"/>
                    </a:lnTo>
                    <a:lnTo>
                      <a:pt x="5687" y="866"/>
                    </a:lnTo>
                    <a:lnTo>
                      <a:pt x="5688" y="852"/>
                    </a:lnTo>
                    <a:lnTo>
                      <a:pt x="5688" y="790"/>
                    </a:lnTo>
                    <a:lnTo>
                      <a:pt x="5689" y="774"/>
                    </a:lnTo>
                    <a:lnTo>
                      <a:pt x="5689" y="708"/>
                    </a:lnTo>
                    <a:lnTo>
                      <a:pt x="5690" y="692"/>
                    </a:lnTo>
                    <a:lnTo>
                      <a:pt x="5690" y="634"/>
                    </a:lnTo>
                    <a:lnTo>
                      <a:pt x="5690" y="621"/>
                    </a:lnTo>
                    <a:lnTo>
                      <a:pt x="5691" y="571"/>
                    </a:lnTo>
                    <a:lnTo>
                      <a:pt x="5692" y="564"/>
                    </a:lnTo>
                    <a:lnTo>
                      <a:pt x="5692" y="549"/>
                    </a:lnTo>
                    <a:lnTo>
                      <a:pt x="5693" y="548"/>
                    </a:lnTo>
                    <a:lnTo>
                      <a:pt x="5693" y="558"/>
                    </a:lnTo>
                    <a:lnTo>
                      <a:pt x="5694" y="563"/>
                    </a:lnTo>
                    <a:lnTo>
                      <a:pt x="5694" y="595"/>
                    </a:lnTo>
                    <a:lnTo>
                      <a:pt x="5695" y="605"/>
                    </a:lnTo>
                    <a:lnTo>
                      <a:pt x="5695" y="653"/>
                    </a:lnTo>
                    <a:lnTo>
                      <a:pt x="5696" y="666"/>
                    </a:lnTo>
                    <a:lnTo>
                      <a:pt x="5696" y="720"/>
                    </a:lnTo>
                    <a:lnTo>
                      <a:pt x="5697" y="733"/>
                    </a:lnTo>
                    <a:lnTo>
                      <a:pt x="5697" y="782"/>
                    </a:lnTo>
                    <a:lnTo>
                      <a:pt x="5698" y="793"/>
                    </a:lnTo>
                    <a:lnTo>
                      <a:pt x="5698" y="828"/>
                    </a:lnTo>
                    <a:lnTo>
                      <a:pt x="5699" y="833"/>
                    </a:lnTo>
                    <a:lnTo>
                      <a:pt x="5699" y="844"/>
                    </a:lnTo>
                    <a:lnTo>
                      <a:pt x="5700" y="843"/>
                    </a:lnTo>
                    <a:lnTo>
                      <a:pt x="5700" y="825"/>
                    </a:lnTo>
                    <a:lnTo>
                      <a:pt x="5701" y="816"/>
                    </a:lnTo>
                    <a:lnTo>
                      <a:pt x="5701" y="767"/>
                    </a:lnTo>
                    <a:lnTo>
                      <a:pt x="5702" y="751"/>
                    </a:lnTo>
                    <a:lnTo>
                      <a:pt x="5702" y="673"/>
                    </a:lnTo>
                    <a:lnTo>
                      <a:pt x="5702" y="650"/>
                    </a:lnTo>
                    <a:lnTo>
                      <a:pt x="5703" y="525"/>
                    </a:lnTo>
                    <a:lnTo>
                      <a:pt x="5704" y="498"/>
                    </a:lnTo>
                    <a:lnTo>
                      <a:pt x="5704" y="387"/>
                    </a:lnTo>
                    <a:lnTo>
                      <a:pt x="5705" y="359"/>
                    </a:lnTo>
                    <a:lnTo>
                      <a:pt x="5705" y="251"/>
                    </a:lnTo>
                    <a:lnTo>
                      <a:pt x="5706" y="226"/>
                    </a:lnTo>
                    <a:lnTo>
                      <a:pt x="5706" y="134"/>
                    </a:lnTo>
                    <a:lnTo>
                      <a:pt x="5707" y="114"/>
                    </a:lnTo>
                    <a:lnTo>
                      <a:pt x="5707" y="48"/>
                    </a:lnTo>
                    <a:lnTo>
                      <a:pt x="5708" y="36"/>
                    </a:lnTo>
                    <a:lnTo>
                      <a:pt x="5708" y="5"/>
                    </a:lnTo>
                    <a:lnTo>
                      <a:pt x="5709" y="1"/>
                    </a:lnTo>
                    <a:lnTo>
                      <a:pt x="5709" y="0"/>
                    </a:lnTo>
                    <a:lnTo>
                      <a:pt x="5709" y="8"/>
                    </a:lnTo>
                    <a:lnTo>
                      <a:pt x="5710" y="14"/>
                    </a:lnTo>
                    <a:lnTo>
                      <a:pt x="5710" y="57"/>
                    </a:lnTo>
                    <a:lnTo>
                      <a:pt x="5711" y="72"/>
                    </a:lnTo>
                    <a:lnTo>
                      <a:pt x="5711" y="146"/>
                    </a:lnTo>
                    <a:lnTo>
                      <a:pt x="5712" y="168"/>
                    </a:lnTo>
                    <a:lnTo>
                      <a:pt x="5712" y="265"/>
                    </a:lnTo>
                    <a:lnTo>
                      <a:pt x="5713" y="291"/>
                    </a:lnTo>
                    <a:lnTo>
                      <a:pt x="5713" y="398"/>
                    </a:lnTo>
                    <a:lnTo>
                      <a:pt x="5714" y="425"/>
                    </a:lnTo>
                    <a:lnTo>
                      <a:pt x="5714" y="555"/>
                    </a:lnTo>
                    <a:lnTo>
                      <a:pt x="5715" y="579"/>
                    </a:lnTo>
                    <a:lnTo>
                      <a:pt x="5715" y="667"/>
                    </a:lnTo>
                    <a:lnTo>
                      <a:pt x="5716" y="686"/>
                    </a:lnTo>
                    <a:lnTo>
                      <a:pt x="5717" y="750"/>
                    </a:lnTo>
                    <a:lnTo>
                      <a:pt x="5717" y="763"/>
                    </a:lnTo>
                    <a:lnTo>
                      <a:pt x="5718" y="797"/>
                    </a:lnTo>
                    <a:lnTo>
                      <a:pt x="5718" y="802"/>
                    </a:lnTo>
                    <a:lnTo>
                      <a:pt x="5718" y="808"/>
                    </a:lnTo>
                    <a:lnTo>
                      <a:pt x="5719" y="807"/>
                    </a:lnTo>
                    <a:lnTo>
                      <a:pt x="5719" y="805"/>
                    </a:lnTo>
                    <a:lnTo>
                      <a:pt x="5720" y="783"/>
                    </a:lnTo>
                    <a:lnTo>
                      <a:pt x="5720" y="775"/>
                    </a:lnTo>
                    <a:lnTo>
                      <a:pt x="5721" y="734"/>
                    </a:lnTo>
                    <a:lnTo>
                      <a:pt x="5721" y="723"/>
                    </a:lnTo>
                    <a:lnTo>
                      <a:pt x="5722" y="673"/>
                    </a:lnTo>
                    <a:lnTo>
                      <a:pt x="5722" y="660"/>
                    </a:lnTo>
                    <a:lnTo>
                      <a:pt x="5723" y="611"/>
                    </a:lnTo>
                    <a:lnTo>
                      <a:pt x="5723" y="600"/>
                    </a:lnTo>
                    <a:lnTo>
                      <a:pt x="5724" y="563"/>
                    </a:lnTo>
                    <a:lnTo>
                      <a:pt x="5724" y="556"/>
                    </a:lnTo>
                    <a:lnTo>
                      <a:pt x="5725" y="538"/>
                    </a:lnTo>
                    <a:lnTo>
                      <a:pt x="5725" y="537"/>
                    </a:lnTo>
                    <a:lnTo>
                      <a:pt x="5725" y="536"/>
                    </a:lnTo>
                    <a:lnTo>
                      <a:pt x="5726" y="543"/>
                    </a:lnTo>
                    <a:lnTo>
                      <a:pt x="5726" y="548"/>
                    </a:lnTo>
                    <a:lnTo>
                      <a:pt x="5727" y="590"/>
                    </a:lnTo>
                    <a:lnTo>
                      <a:pt x="5727" y="602"/>
                    </a:lnTo>
                    <a:lnTo>
                      <a:pt x="5728" y="657"/>
                    </a:lnTo>
                    <a:lnTo>
                      <a:pt x="5728" y="673"/>
                    </a:lnTo>
                    <a:lnTo>
                      <a:pt x="5729" y="741"/>
                    </a:lnTo>
                    <a:lnTo>
                      <a:pt x="5729" y="759"/>
                    </a:lnTo>
                    <a:lnTo>
                      <a:pt x="5730" y="829"/>
                    </a:lnTo>
                    <a:lnTo>
                      <a:pt x="5730" y="845"/>
                    </a:lnTo>
                    <a:lnTo>
                      <a:pt x="5731" y="906"/>
                    </a:lnTo>
                    <a:lnTo>
                      <a:pt x="5731" y="918"/>
                    </a:lnTo>
                    <a:lnTo>
                      <a:pt x="5732" y="959"/>
                    </a:lnTo>
                    <a:lnTo>
                      <a:pt x="5732" y="965"/>
                    </a:lnTo>
                    <a:lnTo>
                      <a:pt x="5733" y="977"/>
                    </a:lnTo>
                    <a:lnTo>
                      <a:pt x="5733" y="976"/>
                    </a:lnTo>
                    <a:lnTo>
                      <a:pt x="5734" y="954"/>
                    </a:lnTo>
                    <a:lnTo>
                      <a:pt x="5734" y="944"/>
                    </a:lnTo>
                    <a:lnTo>
                      <a:pt x="5735" y="889"/>
                    </a:lnTo>
                    <a:lnTo>
                      <a:pt x="5735" y="871"/>
                    </a:lnTo>
                    <a:lnTo>
                      <a:pt x="5736" y="785"/>
                    </a:lnTo>
                    <a:lnTo>
                      <a:pt x="5736" y="760"/>
                    </a:lnTo>
                    <a:lnTo>
                      <a:pt x="5737" y="652"/>
                    </a:lnTo>
                    <a:lnTo>
                      <a:pt x="5737" y="623"/>
                    </a:lnTo>
                    <a:lnTo>
                      <a:pt x="5738" y="503"/>
                    </a:lnTo>
                    <a:lnTo>
                      <a:pt x="5738" y="473"/>
                    </a:lnTo>
                    <a:lnTo>
                      <a:pt x="5739" y="326"/>
                    </a:lnTo>
                    <a:lnTo>
                      <a:pt x="5739" y="299"/>
                    </a:lnTo>
                    <a:lnTo>
                      <a:pt x="5740" y="199"/>
                    </a:lnTo>
                    <a:lnTo>
                      <a:pt x="5740" y="177"/>
                    </a:lnTo>
                    <a:lnTo>
                      <a:pt x="5741" y="103"/>
                    </a:lnTo>
                    <a:lnTo>
                      <a:pt x="5741" y="89"/>
                    </a:lnTo>
                    <a:lnTo>
                      <a:pt x="5742" y="49"/>
                    </a:lnTo>
                    <a:lnTo>
                      <a:pt x="5742" y="44"/>
                    </a:lnTo>
                    <a:lnTo>
                      <a:pt x="5742" y="39"/>
                    </a:lnTo>
                    <a:lnTo>
                      <a:pt x="5743" y="41"/>
                    </a:lnTo>
                    <a:lnTo>
                      <a:pt x="5743" y="45"/>
                    </a:lnTo>
                    <a:lnTo>
                      <a:pt x="5744" y="77"/>
                    </a:lnTo>
                    <a:lnTo>
                      <a:pt x="5744" y="89"/>
                    </a:lnTo>
                    <a:lnTo>
                      <a:pt x="5745" y="151"/>
                    </a:lnTo>
                    <a:lnTo>
                      <a:pt x="5745" y="169"/>
                    </a:lnTo>
                    <a:lnTo>
                      <a:pt x="5746" y="250"/>
                    </a:lnTo>
                    <a:lnTo>
                      <a:pt x="5746" y="272"/>
                    </a:lnTo>
                    <a:lnTo>
                      <a:pt x="5747" y="362"/>
                    </a:lnTo>
                    <a:lnTo>
                      <a:pt x="5747" y="385"/>
                    </a:lnTo>
                    <a:lnTo>
                      <a:pt x="5748" y="472"/>
                    </a:lnTo>
                    <a:lnTo>
                      <a:pt x="5748" y="492"/>
                    </a:lnTo>
                    <a:lnTo>
                      <a:pt x="5749" y="565"/>
                    </a:lnTo>
                    <a:lnTo>
                      <a:pt x="5749" y="580"/>
                    </a:lnTo>
                    <a:lnTo>
                      <a:pt x="5750" y="631"/>
                    </a:lnTo>
                    <a:lnTo>
                      <a:pt x="5750" y="640"/>
                    </a:lnTo>
                    <a:lnTo>
                      <a:pt x="5751" y="667"/>
                    </a:lnTo>
                    <a:lnTo>
                      <a:pt x="5751" y="669"/>
                    </a:lnTo>
                    <a:lnTo>
                      <a:pt x="5751" y="669"/>
                    </a:lnTo>
                    <a:lnTo>
                      <a:pt x="5752" y="661"/>
                    </a:lnTo>
                    <a:lnTo>
                      <a:pt x="5752" y="657"/>
                    </a:lnTo>
                    <a:lnTo>
                      <a:pt x="5753" y="628"/>
                    </a:lnTo>
                    <a:lnTo>
                      <a:pt x="5753" y="619"/>
                    </a:lnTo>
                    <a:lnTo>
                      <a:pt x="5754" y="578"/>
                    </a:lnTo>
                    <a:lnTo>
                      <a:pt x="5754" y="566"/>
                    </a:lnTo>
                    <a:lnTo>
                      <a:pt x="5755" y="522"/>
                    </a:lnTo>
                    <a:lnTo>
                      <a:pt x="5755" y="511"/>
                    </a:lnTo>
                    <a:lnTo>
                      <a:pt x="5756" y="473"/>
                    </a:lnTo>
                    <a:lnTo>
                      <a:pt x="5756" y="466"/>
                    </a:lnTo>
                    <a:lnTo>
                      <a:pt x="5757" y="445"/>
                    </a:lnTo>
                    <a:lnTo>
                      <a:pt x="5757" y="443"/>
                    </a:lnTo>
                    <a:lnTo>
                      <a:pt x="5757" y="441"/>
                    </a:lnTo>
                    <a:lnTo>
                      <a:pt x="5758" y="445"/>
                    </a:lnTo>
                    <a:lnTo>
                      <a:pt x="5758" y="449"/>
                    </a:lnTo>
                    <a:lnTo>
                      <a:pt x="5759" y="479"/>
                    </a:lnTo>
                    <a:lnTo>
                      <a:pt x="5759" y="490"/>
                    </a:lnTo>
                    <a:lnTo>
                      <a:pt x="5760" y="546"/>
                    </a:lnTo>
                    <a:lnTo>
                      <a:pt x="5760" y="562"/>
                    </a:lnTo>
                    <a:lnTo>
                      <a:pt x="5761" y="638"/>
                    </a:lnTo>
                    <a:lnTo>
                      <a:pt x="5761" y="659"/>
                    </a:lnTo>
                    <a:lnTo>
                      <a:pt x="5762" y="748"/>
                    </a:lnTo>
                    <a:lnTo>
                      <a:pt x="5762" y="771"/>
                    </a:lnTo>
                    <a:lnTo>
                      <a:pt x="5763" y="881"/>
                    </a:lnTo>
                    <a:lnTo>
                      <a:pt x="5763" y="902"/>
                    </a:lnTo>
                    <a:lnTo>
                      <a:pt x="5764" y="977"/>
                    </a:lnTo>
                    <a:lnTo>
                      <a:pt x="5764" y="992"/>
                    </a:lnTo>
                    <a:lnTo>
                      <a:pt x="5765" y="1043"/>
                    </a:lnTo>
                    <a:lnTo>
                      <a:pt x="5765" y="1052"/>
                    </a:lnTo>
                    <a:lnTo>
                      <a:pt x="5766" y="1071"/>
                    </a:lnTo>
                    <a:lnTo>
                      <a:pt x="5766" y="1071"/>
                    </a:lnTo>
                    <a:lnTo>
                      <a:pt x="5767" y="1054"/>
                    </a:lnTo>
                    <a:lnTo>
                      <a:pt x="5767" y="1044"/>
                    </a:lnTo>
                    <a:lnTo>
                      <a:pt x="5768" y="991"/>
                    </a:lnTo>
                    <a:lnTo>
                      <a:pt x="5768" y="973"/>
                    </a:lnTo>
                    <a:lnTo>
                      <a:pt x="5769" y="888"/>
                    </a:lnTo>
                    <a:lnTo>
                      <a:pt x="5769" y="863"/>
                    </a:lnTo>
                    <a:lnTo>
                      <a:pt x="5770" y="755"/>
                    </a:lnTo>
                    <a:lnTo>
                      <a:pt x="5770" y="726"/>
                    </a:lnTo>
                    <a:lnTo>
                      <a:pt x="5771" y="607"/>
                    </a:lnTo>
                    <a:lnTo>
                      <a:pt x="5771" y="577"/>
                    </a:lnTo>
                    <a:lnTo>
                      <a:pt x="5772" y="458"/>
                    </a:lnTo>
                    <a:lnTo>
                      <a:pt x="5772" y="430"/>
                    </a:lnTo>
                    <a:lnTo>
                      <a:pt x="5773" y="325"/>
                    </a:lnTo>
                    <a:lnTo>
                      <a:pt x="5773" y="302"/>
                    </a:lnTo>
                    <a:lnTo>
                      <a:pt x="5774" y="221"/>
                    </a:lnTo>
                    <a:lnTo>
                      <a:pt x="5774" y="205"/>
                    </a:lnTo>
                    <a:lnTo>
                      <a:pt x="5775" y="148"/>
                    </a:lnTo>
                    <a:lnTo>
                      <a:pt x="5775" y="142"/>
                    </a:lnTo>
                    <a:lnTo>
                      <a:pt x="5776" y="133"/>
                    </a:lnTo>
                    <a:lnTo>
                      <a:pt x="5776" y="134"/>
                    </a:lnTo>
                    <a:lnTo>
                      <a:pt x="5776" y="136"/>
                    </a:lnTo>
                    <a:lnTo>
                      <a:pt x="5777" y="160"/>
                    </a:lnTo>
                    <a:lnTo>
                      <a:pt x="5777" y="169"/>
                    </a:lnTo>
                    <a:lnTo>
                      <a:pt x="5778" y="218"/>
                    </a:lnTo>
                    <a:lnTo>
                      <a:pt x="5778" y="233"/>
                    </a:lnTo>
                    <a:lnTo>
                      <a:pt x="5779" y="298"/>
                    </a:lnTo>
                    <a:lnTo>
                      <a:pt x="5779" y="316"/>
                    </a:lnTo>
                    <a:lnTo>
                      <a:pt x="5780" y="386"/>
                    </a:lnTo>
                    <a:lnTo>
                      <a:pt x="5780" y="403"/>
                    </a:lnTo>
                    <a:lnTo>
                      <a:pt x="5781" y="468"/>
                    </a:lnTo>
                    <a:lnTo>
                      <a:pt x="5781" y="482"/>
                    </a:lnTo>
                    <a:lnTo>
                      <a:pt x="5782" y="531"/>
                    </a:lnTo>
                    <a:lnTo>
                      <a:pt x="5782" y="540"/>
                    </a:lnTo>
                    <a:lnTo>
                      <a:pt x="5783" y="567"/>
                    </a:lnTo>
                    <a:lnTo>
                      <a:pt x="5783" y="570"/>
                    </a:lnTo>
                    <a:lnTo>
                      <a:pt x="5784" y="574"/>
                    </a:lnTo>
                    <a:lnTo>
                      <a:pt x="5784" y="572"/>
                    </a:lnTo>
                    <a:lnTo>
                      <a:pt x="5784" y="569"/>
                    </a:lnTo>
                    <a:lnTo>
                      <a:pt x="5785" y="547"/>
                    </a:lnTo>
                    <a:lnTo>
                      <a:pt x="5785" y="539"/>
                    </a:lnTo>
                    <a:lnTo>
                      <a:pt x="5786" y="487"/>
                    </a:lnTo>
                    <a:lnTo>
                      <a:pt x="5786" y="475"/>
                    </a:lnTo>
                    <a:lnTo>
                      <a:pt x="5787" y="425"/>
                    </a:lnTo>
                    <a:lnTo>
                      <a:pt x="5787" y="412"/>
                    </a:lnTo>
                    <a:lnTo>
                      <a:pt x="5788" y="365"/>
                    </a:lnTo>
                    <a:lnTo>
                      <a:pt x="5788" y="354"/>
                    </a:lnTo>
                    <a:lnTo>
                      <a:pt x="5789" y="320"/>
                    </a:lnTo>
                    <a:lnTo>
                      <a:pt x="5789" y="314"/>
                    </a:lnTo>
                    <a:lnTo>
                      <a:pt x="5790" y="302"/>
                    </a:lnTo>
                    <a:lnTo>
                      <a:pt x="5790" y="303"/>
                    </a:lnTo>
                    <a:lnTo>
                      <a:pt x="5791" y="319"/>
                    </a:lnTo>
                    <a:lnTo>
                      <a:pt x="5791" y="327"/>
                    </a:lnTo>
                    <a:lnTo>
                      <a:pt x="5792" y="374"/>
                    </a:lnTo>
                    <a:lnTo>
                      <a:pt x="5792" y="389"/>
                    </a:lnTo>
                    <a:lnTo>
                      <a:pt x="5793" y="463"/>
                    </a:lnTo>
                    <a:lnTo>
                      <a:pt x="5793" y="485"/>
                    </a:lnTo>
                    <a:lnTo>
                      <a:pt x="5794" y="580"/>
                    </a:lnTo>
                    <a:lnTo>
                      <a:pt x="5794" y="606"/>
                    </a:lnTo>
                    <a:lnTo>
                      <a:pt x="5795" y="712"/>
                    </a:lnTo>
                    <a:lnTo>
                      <a:pt x="5795" y="739"/>
                    </a:lnTo>
                    <a:lnTo>
                      <a:pt x="5796" y="846"/>
                    </a:lnTo>
                    <a:lnTo>
                      <a:pt x="5796" y="871"/>
                    </a:lnTo>
                    <a:lnTo>
                      <a:pt x="5797" y="964"/>
                    </a:lnTo>
                    <a:lnTo>
                      <a:pt x="5797" y="984"/>
                    </a:lnTo>
                    <a:lnTo>
                      <a:pt x="5798" y="1066"/>
                    </a:lnTo>
                    <a:lnTo>
                      <a:pt x="5798" y="1078"/>
                    </a:lnTo>
                    <a:lnTo>
                      <a:pt x="5799" y="1107"/>
                    </a:lnTo>
                    <a:lnTo>
                      <a:pt x="5799" y="1109"/>
                    </a:lnTo>
                    <a:lnTo>
                      <a:pt x="5800" y="1110"/>
                    </a:lnTo>
                    <a:lnTo>
                      <a:pt x="5800" y="1101"/>
                    </a:lnTo>
                    <a:lnTo>
                      <a:pt x="5801" y="1093"/>
                    </a:lnTo>
                    <a:lnTo>
                      <a:pt x="5801" y="1048"/>
                    </a:lnTo>
                    <a:lnTo>
                      <a:pt x="5802" y="1032"/>
                    </a:lnTo>
                    <a:lnTo>
                      <a:pt x="5802" y="955"/>
                    </a:lnTo>
                    <a:lnTo>
                      <a:pt x="5803" y="933"/>
                    </a:lnTo>
                    <a:lnTo>
                      <a:pt x="5803" y="833"/>
                    </a:lnTo>
                    <a:lnTo>
                      <a:pt x="5804" y="806"/>
                    </a:lnTo>
                    <a:lnTo>
                      <a:pt x="5804" y="696"/>
                    </a:lnTo>
                    <a:lnTo>
                      <a:pt x="5805" y="668"/>
                    </a:lnTo>
                    <a:lnTo>
                      <a:pt x="5805" y="559"/>
                    </a:lnTo>
                    <a:lnTo>
                      <a:pt x="5806" y="533"/>
                    </a:lnTo>
                    <a:lnTo>
                      <a:pt x="5806" y="437"/>
                    </a:lnTo>
                    <a:lnTo>
                      <a:pt x="5807" y="416"/>
                    </a:lnTo>
                    <a:lnTo>
                      <a:pt x="5807" y="343"/>
                    </a:lnTo>
                    <a:lnTo>
                      <a:pt x="5808" y="329"/>
                    </a:lnTo>
                    <a:lnTo>
                      <a:pt x="5808" y="285"/>
                    </a:lnTo>
                    <a:lnTo>
                      <a:pt x="5809" y="278"/>
                    </a:lnTo>
                    <a:lnTo>
                      <a:pt x="5809" y="266"/>
                    </a:lnTo>
                    <a:lnTo>
                      <a:pt x="5809" y="267"/>
                    </a:lnTo>
                    <a:lnTo>
                      <a:pt x="5810" y="290"/>
                    </a:lnTo>
                    <a:lnTo>
                      <a:pt x="5811" y="298"/>
                    </a:lnTo>
                    <a:lnTo>
                      <a:pt x="5811" y="339"/>
                    </a:lnTo>
                    <a:lnTo>
                      <a:pt x="5812" y="351"/>
                    </a:lnTo>
                    <a:lnTo>
                      <a:pt x="5812" y="404"/>
                    </a:lnTo>
                    <a:lnTo>
                      <a:pt x="5813" y="417"/>
                    </a:lnTo>
                    <a:lnTo>
                      <a:pt x="5813" y="470"/>
                    </a:lnTo>
                    <a:lnTo>
                      <a:pt x="5814" y="482"/>
                    </a:lnTo>
                    <a:lnTo>
                      <a:pt x="5814" y="524"/>
                    </a:lnTo>
                    <a:lnTo>
                      <a:pt x="5815" y="533"/>
                    </a:lnTo>
                    <a:lnTo>
                      <a:pt x="5815" y="556"/>
                    </a:lnTo>
                    <a:lnTo>
                      <a:pt x="5816" y="559"/>
                    </a:lnTo>
                    <a:lnTo>
                      <a:pt x="5816" y="562"/>
                    </a:lnTo>
                    <a:lnTo>
                      <a:pt x="5816" y="559"/>
                    </a:lnTo>
                    <a:lnTo>
                      <a:pt x="5817" y="556"/>
                    </a:lnTo>
                    <a:lnTo>
                      <a:pt x="5817" y="531"/>
                    </a:lnTo>
                    <a:lnTo>
                      <a:pt x="5818" y="522"/>
                    </a:lnTo>
                    <a:lnTo>
                      <a:pt x="5818" y="476"/>
                    </a:lnTo>
                    <a:lnTo>
                      <a:pt x="5819" y="463"/>
                    </a:lnTo>
                    <a:lnTo>
                      <a:pt x="5819" y="402"/>
                    </a:lnTo>
                    <a:lnTo>
                      <a:pt x="5820" y="385"/>
                    </a:lnTo>
                    <a:lnTo>
                      <a:pt x="5820" y="320"/>
                    </a:lnTo>
                    <a:lnTo>
                      <a:pt x="5821" y="304"/>
                    </a:lnTo>
                    <a:lnTo>
                      <a:pt x="5821" y="244"/>
                    </a:lnTo>
                    <a:lnTo>
                      <a:pt x="5821" y="231"/>
                    </a:lnTo>
                    <a:lnTo>
                      <a:pt x="5822" y="181"/>
                    </a:lnTo>
                    <a:lnTo>
                      <a:pt x="5823" y="174"/>
                    </a:lnTo>
                    <a:lnTo>
                      <a:pt x="5823" y="164"/>
                    </a:lnTo>
                    <a:lnTo>
                      <a:pt x="5824" y="165"/>
                    </a:lnTo>
                    <a:lnTo>
                      <a:pt x="5824" y="187"/>
                    </a:lnTo>
                    <a:lnTo>
                      <a:pt x="5825" y="196"/>
                    </a:lnTo>
                    <a:lnTo>
                      <a:pt x="5825" y="251"/>
                    </a:lnTo>
                    <a:lnTo>
                      <a:pt x="5826" y="269"/>
                    </a:lnTo>
                    <a:lnTo>
                      <a:pt x="5826" y="354"/>
                    </a:lnTo>
                    <a:lnTo>
                      <a:pt x="5827" y="378"/>
                    </a:lnTo>
                    <a:lnTo>
                      <a:pt x="5827" y="485"/>
                    </a:lnTo>
                    <a:lnTo>
                      <a:pt x="5828" y="513"/>
                    </a:lnTo>
                    <a:lnTo>
                      <a:pt x="5829" y="631"/>
                    </a:lnTo>
                    <a:lnTo>
                      <a:pt x="5829" y="661"/>
                    </a:lnTo>
                    <a:lnTo>
                      <a:pt x="5830" y="778"/>
                    </a:lnTo>
                    <a:lnTo>
                      <a:pt x="5830" y="806"/>
                    </a:lnTo>
                    <a:lnTo>
                      <a:pt x="5831" y="909"/>
                    </a:lnTo>
                    <a:lnTo>
                      <a:pt x="5831" y="932"/>
                    </a:lnTo>
                    <a:lnTo>
                      <a:pt x="5832" y="1010"/>
                    </a:lnTo>
                    <a:lnTo>
                      <a:pt x="5832" y="1026"/>
                    </a:lnTo>
                    <a:lnTo>
                      <a:pt x="5833" y="1071"/>
                    </a:lnTo>
                    <a:lnTo>
                      <a:pt x="5833" y="1078"/>
                    </a:lnTo>
                    <a:lnTo>
                      <a:pt x="5833" y="1087"/>
                    </a:lnTo>
                    <a:lnTo>
                      <a:pt x="5834" y="1083"/>
                    </a:lnTo>
                    <a:lnTo>
                      <a:pt x="5834" y="1079"/>
                    </a:lnTo>
                    <a:lnTo>
                      <a:pt x="5835" y="1044"/>
                    </a:lnTo>
                    <a:lnTo>
                      <a:pt x="5835" y="1031"/>
                    </a:lnTo>
                    <a:lnTo>
                      <a:pt x="5836" y="966"/>
                    </a:lnTo>
                    <a:lnTo>
                      <a:pt x="5836" y="947"/>
                    </a:lnTo>
                    <a:lnTo>
                      <a:pt x="5837" y="862"/>
                    </a:lnTo>
                    <a:lnTo>
                      <a:pt x="5837" y="839"/>
                    </a:lnTo>
                    <a:lnTo>
                      <a:pt x="5838" y="744"/>
                    </a:lnTo>
                    <a:lnTo>
                      <a:pt x="5838" y="721"/>
                    </a:lnTo>
                    <a:lnTo>
                      <a:pt x="5839" y="629"/>
                    </a:lnTo>
                    <a:lnTo>
                      <a:pt x="5839" y="607"/>
                    </a:lnTo>
                    <a:lnTo>
                      <a:pt x="5840" y="529"/>
                    </a:lnTo>
                    <a:lnTo>
                      <a:pt x="5840" y="512"/>
                    </a:lnTo>
                    <a:lnTo>
                      <a:pt x="5841" y="456"/>
                    </a:lnTo>
                    <a:lnTo>
                      <a:pt x="5841" y="445"/>
                    </a:lnTo>
                    <a:lnTo>
                      <a:pt x="5842" y="416"/>
                    </a:lnTo>
                    <a:lnTo>
                      <a:pt x="5842" y="412"/>
                    </a:lnTo>
                    <a:lnTo>
                      <a:pt x="5842" y="409"/>
                    </a:lnTo>
                    <a:lnTo>
                      <a:pt x="5843" y="410"/>
                    </a:lnTo>
                    <a:lnTo>
                      <a:pt x="5843" y="413"/>
                    </a:lnTo>
                    <a:lnTo>
                      <a:pt x="5844" y="435"/>
                    </a:lnTo>
                    <a:lnTo>
                      <a:pt x="5844" y="443"/>
                    </a:lnTo>
                    <a:lnTo>
                      <a:pt x="5845" y="482"/>
                    </a:lnTo>
                    <a:lnTo>
                      <a:pt x="5845" y="493"/>
                    </a:lnTo>
                    <a:lnTo>
                      <a:pt x="5846" y="549"/>
                    </a:lnTo>
                    <a:lnTo>
                      <a:pt x="5846" y="560"/>
                    </a:lnTo>
                    <a:lnTo>
                      <a:pt x="5847" y="600"/>
                    </a:lnTo>
                    <a:lnTo>
                      <a:pt x="5847" y="608"/>
                    </a:lnTo>
                    <a:lnTo>
                      <a:pt x="5848" y="632"/>
                    </a:lnTo>
                    <a:lnTo>
                      <a:pt x="5848" y="636"/>
                    </a:lnTo>
                    <a:lnTo>
                      <a:pt x="5848" y="639"/>
                    </a:lnTo>
                    <a:lnTo>
                      <a:pt x="5849" y="637"/>
                    </a:lnTo>
                    <a:lnTo>
                      <a:pt x="5849" y="634"/>
                    </a:lnTo>
                    <a:lnTo>
                      <a:pt x="5850" y="610"/>
                    </a:lnTo>
                    <a:lnTo>
                      <a:pt x="5850" y="601"/>
                    </a:lnTo>
                    <a:lnTo>
                      <a:pt x="5851" y="551"/>
                    </a:lnTo>
                    <a:lnTo>
                      <a:pt x="5851" y="535"/>
                    </a:lnTo>
                    <a:lnTo>
                      <a:pt x="5852" y="465"/>
                    </a:lnTo>
                    <a:lnTo>
                      <a:pt x="5852" y="445"/>
                    </a:lnTo>
                    <a:lnTo>
                      <a:pt x="5853" y="363"/>
                    </a:lnTo>
                    <a:lnTo>
                      <a:pt x="5853" y="341"/>
                    </a:lnTo>
                    <a:lnTo>
                      <a:pt x="5854" y="256"/>
                    </a:lnTo>
                    <a:lnTo>
                      <a:pt x="5854" y="236"/>
                    </a:lnTo>
                    <a:lnTo>
                      <a:pt x="5855" y="162"/>
                    </a:lnTo>
                    <a:lnTo>
                      <a:pt x="5855" y="146"/>
                    </a:lnTo>
                    <a:lnTo>
                      <a:pt x="5856" y="92"/>
                    </a:lnTo>
                    <a:lnTo>
                      <a:pt x="5856" y="83"/>
                    </a:lnTo>
                    <a:lnTo>
                      <a:pt x="5857" y="59"/>
                    </a:lnTo>
                    <a:lnTo>
                      <a:pt x="5857" y="58"/>
                    </a:lnTo>
                    <a:lnTo>
                      <a:pt x="5858" y="77"/>
                    </a:lnTo>
                    <a:lnTo>
                      <a:pt x="5858" y="87"/>
                    </a:lnTo>
                    <a:lnTo>
                      <a:pt x="5859" y="141"/>
                    </a:lnTo>
                    <a:lnTo>
                      <a:pt x="5859" y="159"/>
                    </a:lnTo>
                    <a:lnTo>
                      <a:pt x="5860" y="246"/>
                    </a:lnTo>
                    <a:lnTo>
                      <a:pt x="5860" y="270"/>
                    </a:lnTo>
                    <a:lnTo>
                      <a:pt x="5861" y="379"/>
                    </a:lnTo>
                    <a:lnTo>
                      <a:pt x="5861" y="408"/>
                    </a:lnTo>
                    <a:lnTo>
                      <a:pt x="5862" y="529"/>
                    </a:lnTo>
                    <a:lnTo>
                      <a:pt x="5862" y="559"/>
                    </a:lnTo>
                    <a:lnTo>
                      <a:pt x="5863" y="679"/>
                    </a:lnTo>
                    <a:lnTo>
                      <a:pt x="5863" y="707"/>
                    </a:lnTo>
                    <a:lnTo>
                      <a:pt x="5864" y="812"/>
                    </a:lnTo>
                    <a:lnTo>
                      <a:pt x="5864" y="836"/>
                    </a:lnTo>
                    <a:lnTo>
                      <a:pt x="5865" y="917"/>
                    </a:lnTo>
                    <a:lnTo>
                      <a:pt x="5865" y="934"/>
                    </a:lnTo>
                    <a:lnTo>
                      <a:pt x="5866" y="983"/>
                    </a:lnTo>
                    <a:lnTo>
                      <a:pt x="5866" y="991"/>
                    </a:lnTo>
                    <a:lnTo>
                      <a:pt x="5867" y="1005"/>
                    </a:lnTo>
                    <a:lnTo>
                      <a:pt x="5867" y="1004"/>
                    </a:lnTo>
                    <a:lnTo>
                      <a:pt x="5868" y="985"/>
                    </a:lnTo>
                    <a:lnTo>
                      <a:pt x="5868" y="976"/>
                    </a:lnTo>
                    <a:lnTo>
                      <a:pt x="5869" y="929"/>
                    </a:lnTo>
                    <a:lnTo>
                      <a:pt x="5869" y="914"/>
                    </a:lnTo>
                    <a:lnTo>
                      <a:pt x="5870" y="829"/>
                    </a:lnTo>
                    <a:lnTo>
                      <a:pt x="5870" y="811"/>
                    </a:lnTo>
                    <a:lnTo>
                      <a:pt x="5871" y="736"/>
                    </a:lnTo>
                    <a:lnTo>
                      <a:pt x="5871" y="717"/>
                    </a:lnTo>
                    <a:lnTo>
                      <a:pt x="5872" y="647"/>
                    </a:lnTo>
                    <a:lnTo>
                      <a:pt x="5872" y="631"/>
                    </a:lnTo>
                    <a:lnTo>
                      <a:pt x="5873" y="576"/>
                    </a:lnTo>
                    <a:lnTo>
                      <a:pt x="5873" y="565"/>
                    </a:lnTo>
                    <a:lnTo>
                      <a:pt x="5874" y="532"/>
                    </a:lnTo>
                    <a:lnTo>
                      <a:pt x="5874" y="527"/>
                    </a:lnTo>
                    <a:lnTo>
                      <a:pt x="5875" y="520"/>
                    </a:lnTo>
                    <a:lnTo>
                      <a:pt x="5875" y="520"/>
                    </a:lnTo>
                    <a:lnTo>
                      <a:pt x="5875" y="521"/>
                    </a:lnTo>
                    <a:lnTo>
                      <a:pt x="5876" y="537"/>
                    </a:lnTo>
                    <a:lnTo>
                      <a:pt x="5876" y="544"/>
                    </a:lnTo>
                    <a:lnTo>
                      <a:pt x="5877" y="580"/>
                    </a:lnTo>
                    <a:lnTo>
                      <a:pt x="5877" y="591"/>
                    </a:lnTo>
                    <a:lnTo>
                      <a:pt x="5878" y="637"/>
                    </a:lnTo>
                    <a:lnTo>
                      <a:pt x="5878" y="649"/>
                    </a:lnTo>
                    <a:lnTo>
                      <a:pt x="5879" y="697"/>
                    </a:lnTo>
                    <a:lnTo>
                      <a:pt x="5879" y="707"/>
                    </a:lnTo>
                    <a:lnTo>
                      <a:pt x="5880" y="745"/>
                    </a:lnTo>
                    <a:lnTo>
                      <a:pt x="5880" y="752"/>
                    </a:lnTo>
                    <a:lnTo>
                      <a:pt x="5881" y="770"/>
                    </a:lnTo>
                    <a:lnTo>
                      <a:pt x="5881" y="772"/>
                    </a:lnTo>
                    <a:lnTo>
                      <a:pt x="5881" y="772"/>
                    </a:lnTo>
                    <a:lnTo>
                      <a:pt x="5882" y="758"/>
                    </a:lnTo>
                    <a:lnTo>
                      <a:pt x="5882" y="751"/>
                    </a:lnTo>
                    <a:lnTo>
                      <a:pt x="5883" y="707"/>
                    </a:lnTo>
                    <a:lnTo>
                      <a:pt x="5883" y="693"/>
                    </a:lnTo>
                    <a:lnTo>
                      <a:pt x="5884" y="623"/>
                    </a:lnTo>
                    <a:lnTo>
                      <a:pt x="5884" y="602"/>
                    </a:lnTo>
                    <a:lnTo>
                      <a:pt x="5885" y="511"/>
                    </a:lnTo>
                    <a:lnTo>
                      <a:pt x="5885" y="486"/>
                    </a:lnTo>
                    <a:lnTo>
                      <a:pt x="5886" y="384"/>
                    </a:lnTo>
                    <a:lnTo>
                      <a:pt x="5886" y="358"/>
                    </a:lnTo>
                    <a:lnTo>
                      <a:pt x="5887" y="255"/>
                    </a:lnTo>
                    <a:lnTo>
                      <a:pt x="5887" y="231"/>
                    </a:lnTo>
                    <a:lnTo>
                      <a:pt x="5888" y="142"/>
                    </a:lnTo>
                    <a:lnTo>
                      <a:pt x="5888" y="122"/>
                    </a:lnTo>
                    <a:lnTo>
                      <a:pt x="5889" y="56"/>
                    </a:lnTo>
                    <a:lnTo>
                      <a:pt x="5889" y="43"/>
                    </a:lnTo>
                    <a:lnTo>
                      <a:pt x="5890" y="10"/>
                    </a:lnTo>
                    <a:lnTo>
                      <a:pt x="5890" y="6"/>
                    </a:lnTo>
                    <a:lnTo>
                      <a:pt x="5891" y="4"/>
                    </a:lnTo>
                    <a:lnTo>
                      <a:pt x="5891" y="10"/>
                    </a:lnTo>
                    <a:lnTo>
                      <a:pt x="5891" y="16"/>
                    </a:lnTo>
                    <a:lnTo>
                      <a:pt x="5892" y="57"/>
                    </a:lnTo>
                    <a:lnTo>
                      <a:pt x="5892" y="71"/>
                    </a:lnTo>
                    <a:lnTo>
                      <a:pt x="5893" y="145"/>
                    </a:lnTo>
                    <a:lnTo>
                      <a:pt x="5893" y="167"/>
                    </a:lnTo>
                    <a:lnTo>
                      <a:pt x="5894" y="293"/>
                    </a:lnTo>
                    <a:lnTo>
                      <a:pt x="5894" y="320"/>
                    </a:lnTo>
                    <a:lnTo>
                      <a:pt x="5895" y="434"/>
                    </a:lnTo>
                    <a:lnTo>
                      <a:pt x="5895" y="463"/>
                    </a:lnTo>
                    <a:lnTo>
                      <a:pt x="5896" y="575"/>
                    </a:lnTo>
                    <a:lnTo>
                      <a:pt x="5896" y="601"/>
                    </a:lnTo>
                    <a:lnTo>
                      <a:pt x="5897" y="700"/>
                    </a:lnTo>
                    <a:lnTo>
                      <a:pt x="5897" y="722"/>
                    </a:lnTo>
                    <a:lnTo>
                      <a:pt x="5898" y="797"/>
                    </a:lnTo>
                    <a:lnTo>
                      <a:pt x="5898" y="813"/>
                    </a:lnTo>
                    <a:lnTo>
                      <a:pt x="5899" y="858"/>
                    </a:lnTo>
                    <a:lnTo>
                      <a:pt x="5899" y="866"/>
                    </a:lnTo>
                    <a:lnTo>
                      <a:pt x="5900" y="880"/>
                    </a:lnTo>
                    <a:lnTo>
                      <a:pt x="5900" y="879"/>
                    </a:lnTo>
                    <a:lnTo>
                      <a:pt x="5901" y="863"/>
                    </a:lnTo>
                    <a:lnTo>
                      <a:pt x="5901" y="856"/>
                    </a:lnTo>
                    <a:lnTo>
                      <a:pt x="5902" y="817"/>
                    </a:lnTo>
                    <a:lnTo>
                      <a:pt x="5902" y="805"/>
                    </a:lnTo>
                    <a:lnTo>
                      <a:pt x="5903" y="751"/>
                    </a:lnTo>
                    <a:lnTo>
                      <a:pt x="5903" y="737"/>
                    </a:lnTo>
                    <a:lnTo>
                      <a:pt x="5904" y="680"/>
                    </a:lnTo>
                    <a:lnTo>
                      <a:pt x="5904" y="666"/>
                    </a:lnTo>
                    <a:lnTo>
                      <a:pt x="5905" y="605"/>
                    </a:lnTo>
                    <a:lnTo>
                      <a:pt x="5905" y="596"/>
                    </a:lnTo>
                    <a:lnTo>
                      <a:pt x="5906" y="566"/>
                    </a:lnTo>
                    <a:lnTo>
                      <a:pt x="5906" y="561"/>
                    </a:lnTo>
                    <a:lnTo>
                      <a:pt x="5907" y="554"/>
                    </a:lnTo>
                    <a:lnTo>
                      <a:pt x="5907" y="555"/>
                    </a:lnTo>
                    <a:lnTo>
                      <a:pt x="5907" y="556"/>
                    </a:lnTo>
                    <a:lnTo>
                      <a:pt x="5908" y="574"/>
                    </a:lnTo>
                    <a:lnTo>
                      <a:pt x="5908" y="581"/>
                    </a:lnTo>
                    <a:lnTo>
                      <a:pt x="5909" y="621"/>
                    </a:lnTo>
                    <a:lnTo>
                      <a:pt x="5909" y="634"/>
                    </a:lnTo>
                    <a:lnTo>
                      <a:pt x="5910" y="689"/>
                    </a:lnTo>
                    <a:lnTo>
                      <a:pt x="5910" y="704"/>
                    </a:lnTo>
                    <a:lnTo>
                      <a:pt x="5911" y="765"/>
                    </a:lnTo>
                    <a:lnTo>
                      <a:pt x="5911" y="780"/>
                    </a:lnTo>
                    <a:lnTo>
                      <a:pt x="5912" y="837"/>
                    </a:lnTo>
                    <a:lnTo>
                      <a:pt x="5912" y="849"/>
                    </a:lnTo>
                    <a:lnTo>
                      <a:pt x="5913" y="890"/>
                    </a:lnTo>
                    <a:lnTo>
                      <a:pt x="5914" y="898"/>
                    </a:lnTo>
                    <a:lnTo>
                      <a:pt x="5914" y="914"/>
                    </a:lnTo>
                    <a:lnTo>
                      <a:pt x="5915" y="914"/>
                    </a:lnTo>
                    <a:lnTo>
                      <a:pt x="5915" y="899"/>
                    </a:lnTo>
                    <a:lnTo>
                      <a:pt x="5916" y="891"/>
                    </a:lnTo>
                    <a:lnTo>
                      <a:pt x="5916" y="844"/>
                    </a:lnTo>
                    <a:lnTo>
                      <a:pt x="5917" y="828"/>
                    </a:lnTo>
                    <a:lnTo>
                      <a:pt x="5917" y="728"/>
                    </a:lnTo>
                    <a:lnTo>
                      <a:pt x="5918" y="704"/>
                    </a:lnTo>
                    <a:lnTo>
                      <a:pt x="5918" y="599"/>
                    </a:lnTo>
                    <a:lnTo>
                      <a:pt x="5919" y="571"/>
                    </a:lnTo>
                    <a:lnTo>
                      <a:pt x="5919" y="455"/>
                    </a:lnTo>
                    <a:lnTo>
                      <a:pt x="5920" y="426"/>
                    </a:lnTo>
                    <a:lnTo>
                      <a:pt x="5920" y="311"/>
                    </a:lnTo>
                    <a:lnTo>
                      <a:pt x="5921" y="284"/>
                    </a:lnTo>
                    <a:lnTo>
                      <a:pt x="5921" y="183"/>
                    </a:lnTo>
                    <a:lnTo>
                      <a:pt x="5922" y="160"/>
                    </a:lnTo>
                    <a:lnTo>
                      <a:pt x="5922" y="84"/>
                    </a:lnTo>
                    <a:lnTo>
                      <a:pt x="5923" y="69"/>
                    </a:lnTo>
                    <a:lnTo>
                      <a:pt x="5923" y="25"/>
                    </a:lnTo>
                    <a:lnTo>
                      <a:pt x="5924" y="19"/>
                    </a:lnTo>
                    <a:lnTo>
                      <a:pt x="5924" y="12"/>
                    </a:lnTo>
                    <a:lnTo>
                      <a:pt x="5924" y="13"/>
                    </a:lnTo>
                    <a:lnTo>
                      <a:pt x="5925" y="16"/>
                    </a:lnTo>
                    <a:lnTo>
                      <a:pt x="5925" y="47"/>
                    </a:lnTo>
                    <a:lnTo>
                      <a:pt x="5926" y="59"/>
                    </a:lnTo>
                    <a:lnTo>
                      <a:pt x="5926" y="122"/>
                    </a:lnTo>
                    <a:lnTo>
                      <a:pt x="5927" y="141"/>
                    </a:lnTo>
                    <a:lnTo>
                      <a:pt x="5927" y="226"/>
                    </a:lnTo>
                    <a:lnTo>
                      <a:pt x="5928" y="250"/>
                    </a:lnTo>
                    <a:lnTo>
                      <a:pt x="5928" y="348"/>
                    </a:lnTo>
                    <a:lnTo>
                      <a:pt x="5928" y="373"/>
                    </a:lnTo>
                    <a:lnTo>
                      <a:pt x="5929" y="495"/>
                    </a:lnTo>
                    <a:lnTo>
                      <a:pt x="5930" y="518"/>
                    </a:lnTo>
                    <a:lnTo>
                      <a:pt x="5930" y="601"/>
                    </a:lnTo>
                    <a:lnTo>
                      <a:pt x="5931" y="619"/>
                    </a:lnTo>
                    <a:lnTo>
                      <a:pt x="5931" y="680"/>
                    </a:lnTo>
                    <a:lnTo>
                      <a:pt x="5932" y="692"/>
                    </a:lnTo>
                    <a:lnTo>
                      <a:pt x="5932" y="725"/>
                    </a:lnTo>
                    <a:lnTo>
                      <a:pt x="5933" y="730"/>
                    </a:lnTo>
                    <a:lnTo>
                      <a:pt x="5933" y="736"/>
                    </a:lnTo>
                    <a:lnTo>
                      <a:pt x="5933" y="735"/>
                    </a:lnTo>
                    <a:lnTo>
                      <a:pt x="5934" y="733"/>
                    </a:lnTo>
                    <a:lnTo>
                      <a:pt x="5934" y="713"/>
                    </a:lnTo>
                    <a:lnTo>
                      <a:pt x="5935" y="706"/>
                    </a:lnTo>
                    <a:lnTo>
                      <a:pt x="5935" y="668"/>
                    </a:lnTo>
                    <a:lnTo>
                      <a:pt x="5936" y="657"/>
                    </a:lnTo>
                    <a:lnTo>
                      <a:pt x="5936" y="611"/>
                    </a:lnTo>
                    <a:lnTo>
                      <a:pt x="5937" y="600"/>
                    </a:lnTo>
                    <a:lnTo>
                      <a:pt x="5937" y="556"/>
                    </a:lnTo>
                    <a:lnTo>
                      <a:pt x="5938" y="546"/>
                    </a:lnTo>
                    <a:lnTo>
                      <a:pt x="5938" y="515"/>
                    </a:lnTo>
                    <a:lnTo>
                      <a:pt x="5939" y="509"/>
                    </a:lnTo>
                    <a:lnTo>
                      <a:pt x="5939" y="497"/>
                    </a:lnTo>
                    <a:lnTo>
                      <a:pt x="5940" y="498"/>
                    </a:lnTo>
                    <a:lnTo>
                      <a:pt x="5940" y="511"/>
                    </a:lnTo>
                    <a:lnTo>
                      <a:pt x="5940" y="518"/>
                    </a:lnTo>
                    <a:lnTo>
                      <a:pt x="5942" y="570"/>
                    </a:lnTo>
                    <a:lnTo>
                      <a:pt x="5942" y="583"/>
                    </a:lnTo>
                    <a:lnTo>
                      <a:pt x="5943" y="648"/>
                    </a:lnTo>
                    <a:lnTo>
                      <a:pt x="5943" y="666"/>
                    </a:lnTo>
                    <a:lnTo>
                      <a:pt x="5944" y="744"/>
                    </a:lnTo>
                    <a:lnTo>
                      <a:pt x="5944" y="764"/>
                    </a:lnTo>
                    <a:lnTo>
                      <a:pt x="5945" y="843"/>
                    </a:lnTo>
                    <a:lnTo>
                      <a:pt x="5945" y="863"/>
                    </a:lnTo>
                    <a:lnTo>
                      <a:pt x="5946" y="933"/>
                    </a:lnTo>
                    <a:lnTo>
                      <a:pt x="5946" y="949"/>
                    </a:lnTo>
                    <a:lnTo>
                      <a:pt x="5947" y="999"/>
                    </a:lnTo>
                    <a:lnTo>
                      <a:pt x="5947" y="1008"/>
                    </a:lnTo>
                    <a:lnTo>
                      <a:pt x="5948" y="1029"/>
                    </a:lnTo>
                    <a:lnTo>
                      <a:pt x="5948" y="1030"/>
                    </a:lnTo>
                    <a:lnTo>
                      <a:pt x="5949" y="1017"/>
                    </a:lnTo>
                    <a:lnTo>
                      <a:pt x="5949" y="1009"/>
                    </a:lnTo>
                    <a:lnTo>
                      <a:pt x="5950" y="960"/>
                    </a:lnTo>
                    <a:lnTo>
                      <a:pt x="5950" y="944"/>
                    </a:lnTo>
                    <a:lnTo>
                      <a:pt x="5951" y="863"/>
                    </a:lnTo>
                    <a:lnTo>
                      <a:pt x="5951" y="839"/>
                    </a:lnTo>
                    <a:lnTo>
                      <a:pt x="5952" y="734"/>
                    </a:lnTo>
                    <a:lnTo>
                      <a:pt x="5952" y="705"/>
                    </a:lnTo>
                    <a:lnTo>
                      <a:pt x="5953" y="585"/>
                    </a:lnTo>
                    <a:lnTo>
                      <a:pt x="5953" y="555"/>
                    </a:lnTo>
                  </a:path>
                </a:pathLst>
              </a:cu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7" name="Rectangle 59">
                <a:extLst>
                  <a:ext uri="{FF2B5EF4-FFF2-40B4-BE49-F238E27FC236}">
                    <a16:creationId xmlns:a16="http://schemas.microsoft.com/office/drawing/2014/main" id="{F91B43DF-BDA4-97B9-613F-9A81E4AF1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" y="2322"/>
                <a:ext cx="5953" cy="11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8" name="Line 60">
                <a:extLst>
                  <a:ext uri="{FF2B5EF4-FFF2-40B4-BE49-F238E27FC236}">
                    <a16:creationId xmlns:a16="http://schemas.microsoft.com/office/drawing/2014/main" id="{1C5F2456-E2CA-229C-F4FB-096B067D1D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1" y="2322"/>
                <a:ext cx="0" cy="1111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9" name="Line 61">
                <a:extLst>
                  <a:ext uri="{FF2B5EF4-FFF2-40B4-BE49-F238E27FC236}">
                    <a16:creationId xmlns:a16="http://schemas.microsoft.com/office/drawing/2014/main" id="{3CE95A8D-3029-7A0D-9979-F2FBA09B6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54" y="2322"/>
                <a:ext cx="0" cy="1111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0" name="Line 62">
                <a:extLst>
                  <a:ext uri="{FF2B5EF4-FFF2-40B4-BE49-F238E27FC236}">
                    <a16:creationId xmlns:a16="http://schemas.microsoft.com/office/drawing/2014/main" id="{D2271230-80E3-3B13-2AC9-14648EF51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3433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1" name="Line 63">
                <a:extLst>
                  <a:ext uri="{FF2B5EF4-FFF2-40B4-BE49-F238E27FC236}">
                    <a16:creationId xmlns:a16="http://schemas.microsoft.com/office/drawing/2014/main" id="{45FEC24A-9658-8863-EB43-A16474995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3294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2" name="Line 64">
                <a:extLst>
                  <a:ext uri="{FF2B5EF4-FFF2-40B4-BE49-F238E27FC236}">
                    <a16:creationId xmlns:a16="http://schemas.microsoft.com/office/drawing/2014/main" id="{1A68C081-82DC-AB68-55F5-2DCA29DF6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3155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3" name="Line 65">
                <a:extLst>
                  <a:ext uri="{FF2B5EF4-FFF2-40B4-BE49-F238E27FC236}">
                    <a16:creationId xmlns:a16="http://schemas.microsoft.com/office/drawing/2014/main" id="{C423CDA6-EF99-3D3A-769F-8D41C70030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3016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4" name="Line 66">
                <a:extLst>
                  <a:ext uri="{FF2B5EF4-FFF2-40B4-BE49-F238E27FC236}">
                    <a16:creationId xmlns:a16="http://schemas.microsoft.com/office/drawing/2014/main" id="{B4B0EB8C-C062-48AE-04D3-F426C7945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877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5" name="Line 67">
                <a:extLst>
                  <a:ext uri="{FF2B5EF4-FFF2-40B4-BE49-F238E27FC236}">
                    <a16:creationId xmlns:a16="http://schemas.microsoft.com/office/drawing/2014/main" id="{FD683F33-FBCF-8FF5-92DD-588437DAA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738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6" name="Line 68">
                <a:extLst>
                  <a:ext uri="{FF2B5EF4-FFF2-40B4-BE49-F238E27FC236}">
                    <a16:creationId xmlns:a16="http://schemas.microsoft.com/office/drawing/2014/main" id="{A882CE78-F2AD-80E5-F2D3-D34413A8A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599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7" name="Line 69">
                <a:extLst>
                  <a:ext uri="{FF2B5EF4-FFF2-40B4-BE49-F238E27FC236}">
                    <a16:creationId xmlns:a16="http://schemas.microsoft.com/office/drawing/2014/main" id="{58C2AD9E-302D-2C32-CA55-2CF48E31E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460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8" name="Line 70">
                <a:extLst>
                  <a:ext uri="{FF2B5EF4-FFF2-40B4-BE49-F238E27FC236}">
                    <a16:creationId xmlns:a16="http://schemas.microsoft.com/office/drawing/2014/main" id="{43B1DA8D-1351-C724-44D1-B2E11B2B7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322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9" name="Line 71">
                <a:extLst>
                  <a:ext uri="{FF2B5EF4-FFF2-40B4-BE49-F238E27FC236}">
                    <a16:creationId xmlns:a16="http://schemas.microsoft.com/office/drawing/2014/main" id="{1532B646-7AF0-67F3-3CF6-7D6118B80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3433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0" name="Line 72">
                <a:extLst>
                  <a:ext uri="{FF2B5EF4-FFF2-40B4-BE49-F238E27FC236}">
                    <a16:creationId xmlns:a16="http://schemas.microsoft.com/office/drawing/2014/main" id="{CB519428-5228-7D54-698F-4273E68B2F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3294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1" name="Line 73">
                <a:extLst>
                  <a:ext uri="{FF2B5EF4-FFF2-40B4-BE49-F238E27FC236}">
                    <a16:creationId xmlns:a16="http://schemas.microsoft.com/office/drawing/2014/main" id="{955A8D06-E60B-307C-534E-53EA416083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3155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2" name="Line 74">
                <a:extLst>
                  <a:ext uri="{FF2B5EF4-FFF2-40B4-BE49-F238E27FC236}">
                    <a16:creationId xmlns:a16="http://schemas.microsoft.com/office/drawing/2014/main" id="{0969EA7C-2929-9780-295B-B276CF35E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3016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3" name="Line 75">
                <a:extLst>
                  <a:ext uri="{FF2B5EF4-FFF2-40B4-BE49-F238E27FC236}">
                    <a16:creationId xmlns:a16="http://schemas.microsoft.com/office/drawing/2014/main" id="{0D9A0C0F-C2FE-8E23-75E1-45617055E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2877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4" name="Line 76">
                <a:extLst>
                  <a:ext uri="{FF2B5EF4-FFF2-40B4-BE49-F238E27FC236}">
                    <a16:creationId xmlns:a16="http://schemas.microsoft.com/office/drawing/2014/main" id="{9AA68EC9-2714-0602-44C1-BB5291E47E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2738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5" name="Line 77">
                <a:extLst>
                  <a:ext uri="{FF2B5EF4-FFF2-40B4-BE49-F238E27FC236}">
                    <a16:creationId xmlns:a16="http://schemas.microsoft.com/office/drawing/2014/main" id="{DB65C355-5A28-74D0-9AD2-B9CF25D6C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2599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6" name="Line 78">
                <a:extLst>
                  <a:ext uri="{FF2B5EF4-FFF2-40B4-BE49-F238E27FC236}">
                    <a16:creationId xmlns:a16="http://schemas.microsoft.com/office/drawing/2014/main" id="{449F3A9E-B88F-27C5-A4F4-1E367634B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2460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7" name="Line 79">
                <a:extLst>
                  <a:ext uri="{FF2B5EF4-FFF2-40B4-BE49-F238E27FC236}">
                    <a16:creationId xmlns:a16="http://schemas.microsoft.com/office/drawing/2014/main" id="{90DD55F8-AB3C-6B2E-9CAC-C1DA30E960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4" y="2322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8" name="Rectangle 80">
                <a:extLst>
                  <a:ext uri="{FF2B5EF4-FFF2-40B4-BE49-F238E27FC236}">
                    <a16:creationId xmlns:a16="http://schemas.microsoft.com/office/drawing/2014/main" id="{703312B0-2398-DB8A-A9BA-2B2281C9C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" y="3404"/>
                <a:ext cx="7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9" name="Rectangle 81">
                <a:extLst>
                  <a:ext uri="{FF2B5EF4-FFF2-40B4-BE49-F238E27FC236}">
                    <a16:creationId xmlns:a16="http://schemas.microsoft.com/office/drawing/2014/main" id="{A52E6027-7AE7-0E81-0C6F-BA2263D8D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3266"/>
                <a:ext cx="12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0" name="Rectangle 82">
                <a:extLst>
                  <a:ext uri="{FF2B5EF4-FFF2-40B4-BE49-F238E27FC236}">
                    <a16:creationId xmlns:a16="http://schemas.microsoft.com/office/drawing/2014/main" id="{6A516577-AA0E-C595-795A-677AB1821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" y="3125"/>
                <a:ext cx="7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1" name="Rectangle 83">
                <a:extLst>
                  <a:ext uri="{FF2B5EF4-FFF2-40B4-BE49-F238E27FC236}">
                    <a16:creationId xmlns:a16="http://schemas.microsoft.com/office/drawing/2014/main" id="{BE8D4959-11C5-A4C6-8A8B-92C932A76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2988"/>
                <a:ext cx="12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-0.5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2" name="Rectangle 84">
                <a:extLst>
                  <a:ext uri="{FF2B5EF4-FFF2-40B4-BE49-F238E27FC236}">
                    <a16:creationId xmlns:a16="http://schemas.microsoft.com/office/drawing/2014/main" id="{191929FF-BE7C-DD83-EF69-F193128D8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" y="2850"/>
                <a:ext cx="5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3" name="Rectangle 85">
                <a:extLst>
                  <a:ext uri="{FF2B5EF4-FFF2-40B4-BE49-F238E27FC236}">
                    <a16:creationId xmlns:a16="http://schemas.microsoft.com/office/drawing/2014/main" id="{64029EA1-073F-7E52-ABC5-5DE27D46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" y="2709"/>
                <a:ext cx="10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4" name="Rectangle 86">
                <a:extLst>
                  <a:ext uri="{FF2B5EF4-FFF2-40B4-BE49-F238E27FC236}">
                    <a16:creationId xmlns:a16="http://schemas.microsoft.com/office/drawing/2014/main" id="{FCE48953-7449-B656-56D6-63D3156D8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" y="2572"/>
                <a:ext cx="5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5" name="Rectangle 87">
                <a:extLst>
                  <a:ext uri="{FF2B5EF4-FFF2-40B4-BE49-F238E27FC236}">
                    <a16:creationId xmlns:a16="http://schemas.microsoft.com/office/drawing/2014/main" id="{2A37D3E8-220D-4B00-BEEE-B3B677AE5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" y="2430"/>
                <a:ext cx="105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6" name="Rectangle 88">
                <a:extLst>
                  <a:ext uri="{FF2B5EF4-FFF2-40B4-BE49-F238E27FC236}">
                    <a16:creationId xmlns:a16="http://schemas.microsoft.com/office/drawing/2014/main" id="{9339A12D-BD74-2175-8394-EF4F50529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" y="2293"/>
                <a:ext cx="57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7" name="Line 89">
                <a:extLst>
                  <a:ext uri="{FF2B5EF4-FFF2-40B4-BE49-F238E27FC236}">
                    <a16:creationId xmlns:a16="http://schemas.microsoft.com/office/drawing/2014/main" id="{E4DF9336-E372-2CB7-775C-EDB97957F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877"/>
                <a:ext cx="595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8" name="Oval 90">
                <a:extLst>
                  <a:ext uri="{FF2B5EF4-FFF2-40B4-BE49-F238E27FC236}">
                    <a16:creationId xmlns:a16="http://schemas.microsoft.com/office/drawing/2014/main" id="{4E6A5BCB-2320-F693-5113-8A7756A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9" name="Oval 91">
                <a:extLst>
                  <a:ext uri="{FF2B5EF4-FFF2-40B4-BE49-F238E27FC236}">
                    <a16:creationId xmlns:a16="http://schemas.microsoft.com/office/drawing/2014/main" id="{EE650058-91FF-0593-0B5E-0FD6D6097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" y="276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0" name="Oval 92">
                <a:extLst>
                  <a:ext uri="{FF2B5EF4-FFF2-40B4-BE49-F238E27FC236}">
                    <a16:creationId xmlns:a16="http://schemas.microsoft.com/office/drawing/2014/main" id="{7E5487C9-D37C-10B3-500A-ACB579505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" y="2694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1" name="Oval 93">
                <a:extLst>
                  <a:ext uri="{FF2B5EF4-FFF2-40B4-BE49-F238E27FC236}">
                    <a16:creationId xmlns:a16="http://schemas.microsoft.com/office/drawing/2014/main" id="{9A199270-AFC7-F1B6-A6EC-9A70DFFE9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2" name="Oval 94">
                <a:extLst>
                  <a:ext uri="{FF2B5EF4-FFF2-40B4-BE49-F238E27FC236}">
                    <a16:creationId xmlns:a16="http://schemas.microsoft.com/office/drawing/2014/main" id="{EA0F6025-499C-49B7-BFDA-A5BDAD97F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3" name="Oval 95">
                <a:extLst>
                  <a:ext uri="{FF2B5EF4-FFF2-40B4-BE49-F238E27FC236}">
                    <a16:creationId xmlns:a16="http://schemas.microsoft.com/office/drawing/2014/main" id="{022D360E-FD68-E247-4564-254FAAD44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4" name="Oval 96">
                <a:extLst>
                  <a:ext uri="{FF2B5EF4-FFF2-40B4-BE49-F238E27FC236}">
                    <a16:creationId xmlns:a16="http://schemas.microsoft.com/office/drawing/2014/main" id="{C56ACC64-BD6C-492F-898D-7D316E69E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5" name="Oval 97">
                <a:extLst>
                  <a:ext uri="{FF2B5EF4-FFF2-40B4-BE49-F238E27FC236}">
                    <a16:creationId xmlns:a16="http://schemas.microsoft.com/office/drawing/2014/main" id="{30EB1E33-D837-504E-6047-85BBB087D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" y="27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6" name="Oval 98">
                <a:extLst>
                  <a:ext uri="{FF2B5EF4-FFF2-40B4-BE49-F238E27FC236}">
                    <a16:creationId xmlns:a16="http://schemas.microsoft.com/office/drawing/2014/main" id="{72D20392-0656-D4CD-E6BA-176C6AAD2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" name="Oval 99">
                <a:extLst>
                  <a:ext uri="{FF2B5EF4-FFF2-40B4-BE49-F238E27FC236}">
                    <a16:creationId xmlns:a16="http://schemas.microsoft.com/office/drawing/2014/main" id="{06934E6F-96B3-7029-79E0-8D18F25BE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5" y="266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" name="Oval 100">
                <a:extLst>
                  <a:ext uri="{FF2B5EF4-FFF2-40B4-BE49-F238E27FC236}">
                    <a16:creationId xmlns:a16="http://schemas.microsoft.com/office/drawing/2014/main" id="{7C2957A9-48FD-CCE3-07E0-76C176E9D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5" y="31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" name="Oval 101">
                <a:extLst>
                  <a:ext uri="{FF2B5EF4-FFF2-40B4-BE49-F238E27FC236}">
                    <a16:creationId xmlns:a16="http://schemas.microsoft.com/office/drawing/2014/main" id="{89F5256E-580D-2BD7-C7B1-5993AB8F5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" y="299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" name="Oval 102">
                <a:extLst>
                  <a:ext uri="{FF2B5EF4-FFF2-40B4-BE49-F238E27FC236}">
                    <a16:creationId xmlns:a16="http://schemas.microsoft.com/office/drawing/2014/main" id="{FADA4BCD-391F-681E-121A-8F4812315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2344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" name="Oval 103">
                <a:extLst>
                  <a:ext uri="{FF2B5EF4-FFF2-40B4-BE49-F238E27FC236}">
                    <a16:creationId xmlns:a16="http://schemas.microsoft.com/office/drawing/2014/main" id="{860EFA26-3BD9-A008-DF35-784C4649F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326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" name="Oval 104">
                <a:extLst>
                  <a:ext uri="{FF2B5EF4-FFF2-40B4-BE49-F238E27FC236}">
                    <a16:creationId xmlns:a16="http://schemas.microsoft.com/office/drawing/2014/main" id="{9CEB551C-EA7F-EA47-194C-913B07E49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293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" name="Oval 105">
                <a:extLst>
                  <a:ext uri="{FF2B5EF4-FFF2-40B4-BE49-F238E27FC236}">
                    <a16:creationId xmlns:a16="http://schemas.microsoft.com/office/drawing/2014/main" id="{8D985B6A-93F7-5529-BC5C-DECF91DEB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" name="Oval 106">
                <a:extLst>
                  <a:ext uri="{FF2B5EF4-FFF2-40B4-BE49-F238E27FC236}">
                    <a16:creationId xmlns:a16="http://schemas.microsoft.com/office/drawing/2014/main" id="{940608B6-AD77-90DA-3B9D-1023C60F5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4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" name="Oval 107">
                <a:extLst>
                  <a:ext uri="{FF2B5EF4-FFF2-40B4-BE49-F238E27FC236}">
                    <a16:creationId xmlns:a16="http://schemas.microsoft.com/office/drawing/2014/main" id="{450EF0B5-EECB-5639-5F67-977014C8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6" name="Oval 108">
                <a:extLst>
                  <a:ext uri="{FF2B5EF4-FFF2-40B4-BE49-F238E27FC236}">
                    <a16:creationId xmlns:a16="http://schemas.microsoft.com/office/drawing/2014/main" id="{97A011D4-B7BA-B798-0A96-D8E6E9C2E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" name="Oval 109">
                <a:extLst>
                  <a:ext uri="{FF2B5EF4-FFF2-40B4-BE49-F238E27FC236}">
                    <a16:creationId xmlns:a16="http://schemas.microsoft.com/office/drawing/2014/main" id="{3137B32C-A9D7-822B-C8E4-1D9D28FDE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" y="24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" name="Oval 110">
                <a:extLst>
                  <a:ext uri="{FF2B5EF4-FFF2-40B4-BE49-F238E27FC236}">
                    <a16:creationId xmlns:a16="http://schemas.microsoft.com/office/drawing/2014/main" id="{FF207951-E510-1BE9-C813-78A80DE33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" name="Oval 111">
                <a:extLst>
                  <a:ext uri="{FF2B5EF4-FFF2-40B4-BE49-F238E27FC236}">
                    <a16:creationId xmlns:a16="http://schemas.microsoft.com/office/drawing/2014/main" id="{13D35072-8E22-6098-79D6-6305A3297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33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" name="Oval 112">
                <a:extLst>
                  <a:ext uri="{FF2B5EF4-FFF2-40B4-BE49-F238E27FC236}">
                    <a16:creationId xmlns:a16="http://schemas.microsoft.com/office/drawing/2014/main" id="{7F69797F-1687-9682-527B-147B3B018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" y="25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1" name="Oval 113">
                <a:extLst>
                  <a:ext uri="{FF2B5EF4-FFF2-40B4-BE49-F238E27FC236}">
                    <a16:creationId xmlns:a16="http://schemas.microsoft.com/office/drawing/2014/main" id="{B7D28EF1-3575-ACD9-2449-E49D6F0DD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28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2" name="Oval 114">
                <a:extLst>
                  <a:ext uri="{FF2B5EF4-FFF2-40B4-BE49-F238E27FC236}">
                    <a16:creationId xmlns:a16="http://schemas.microsoft.com/office/drawing/2014/main" id="{AEA80270-E6C6-AA34-C8DE-3A5472737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4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3" name="Oval 115">
                <a:extLst>
                  <a:ext uri="{FF2B5EF4-FFF2-40B4-BE49-F238E27FC236}">
                    <a16:creationId xmlns:a16="http://schemas.microsoft.com/office/drawing/2014/main" id="{6434F23F-1473-A8D0-238E-E3FEBF317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" y="306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4" name="Oval 116">
                <a:extLst>
                  <a:ext uri="{FF2B5EF4-FFF2-40B4-BE49-F238E27FC236}">
                    <a16:creationId xmlns:a16="http://schemas.microsoft.com/office/drawing/2014/main" id="{372FBBE0-04EE-B18B-A2E5-AE4CE46B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" y="28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5" name="Oval 117">
                <a:extLst>
                  <a:ext uri="{FF2B5EF4-FFF2-40B4-BE49-F238E27FC236}">
                    <a16:creationId xmlns:a16="http://schemas.microsoft.com/office/drawing/2014/main" id="{1F6D155A-0574-E655-717A-8020EBE5B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248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6" name="Oval 118">
                <a:extLst>
                  <a:ext uri="{FF2B5EF4-FFF2-40B4-BE49-F238E27FC236}">
                    <a16:creationId xmlns:a16="http://schemas.microsoft.com/office/drawing/2014/main" id="{20169F11-D01A-6734-B424-5529A1D68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7" name="Oval 119">
                <a:extLst>
                  <a:ext uri="{FF2B5EF4-FFF2-40B4-BE49-F238E27FC236}">
                    <a16:creationId xmlns:a16="http://schemas.microsoft.com/office/drawing/2014/main" id="{2B815F16-EA61-CAFE-1333-2A18B7AB2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8" name="Oval 120">
                <a:extLst>
                  <a:ext uri="{FF2B5EF4-FFF2-40B4-BE49-F238E27FC236}">
                    <a16:creationId xmlns:a16="http://schemas.microsoft.com/office/drawing/2014/main" id="{C852FF7C-C559-B494-F487-926287DFF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9" name="Oval 121">
                <a:extLst>
                  <a:ext uri="{FF2B5EF4-FFF2-40B4-BE49-F238E27FC236}">
                    <a16:creationId xmlns:a16="http://schemas.microsoft.com/office/drawing/2014/main" id="{2B31E339-778E-4147-0443-132BABB38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0" name="Oval 122">
                <a:extLst>
                  <a:ext uri="{FF2B5EF4-FFF2-40B4-BE49-F238E27FC236}">
                    <a16:creationId xmlns:a16="http://schemas.microsoft.com/office/drawing/2014/main" id="{4D3CA50D-9500-71EC-8DC8-F7324880F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1" name="Oval 123">
                <a:extLst>
                  <a:ext uri="{FF2B5EF4-FFF2-40B4-BE49-F238E27FC236}">
                    <a16:creationId xmlns:a16="http://schemas.microsoft.com/office/drawing/2014/main" id="{5A0352E3-0AF0-7C9B-048F-55C80E5C8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30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2" name="Oval 124">
                <a:extLst>
                  <a:ext uri="{FF2B5EF4-FFF2-40B4-BE49-F238E27FC236}">
                    <a16:creationId xmlns:a16="http://schemas.microsoft.com/office/drawing/2014/main" id="{19A2118C-42F0-6C9F-E323-66F18E6E1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3" name="Oval 125">
                <a:extLst>
                  <a:ext uri="{FF2B5EF4-FFF2-40B4-BE49-F238E27FC236}">
                    <a16:creationId xmlns:a16="http://schemas.microsoft.com/office/drawing/2014/main" id="{EBB3D9AD-303F-767C-39BF-EAA725020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4" name="Oval 126">
                <a:extLst>
                  <a:ext uri="{FF2B5EF4-FFF2-40B4-BE49-F238E27FC236}">
                    <a16:creationId xmlns:a16="http://schemas.microsoft.com/office/drawing/2014/main" id="{B9D58098-435F-5FCE-58ED-108EF2BA8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319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5" name="Oval 127">
                <a:extLst>
                  <a:ext uri="{FF2B5EF4-FFF2-40B4-BE49-F238E27FC236}">
                    <a16:creationId xmlns:a16="http://schemas.microsoft.com/office/drawing/2014/main" id="{94694A68-FEBC-6EEE-9B16-89338DF8E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" y="236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6" name="Oval 128">
                <a:extLst>
                  <a:ext uri="{FF2B5EF4-FFF2-40B4-BE49-F238E27FC236}">
                    <a16:creationId xmlns:a16="http://schemas.microsoft.com/office/drawing/2014/main" id="{4ECE2020-E99B-1B0D-D3B2-8A08C24DB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" y="305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7" name="Oval 129">
                <a:extLst>
                  <a:ext uri="{FF2B5EF4-FFF2-40B4-BE49-F238E27FC236}">
                    <a16:creationId xmlns:a16="http://schemas.microsoft.com/office/drawing/2014/main" id="{C56D0577-6B47-C320-6A9A-6DC90BB2E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298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8" name="Oval 130">
                <a:extLst>
                  <a:ext uri="{FF2B5EF4-FFF2-40B4-BE49-F238E27FC236}">
                    <a16:creationId xmlns:a16="http://schemas.microsoft.com/office/drawing/2014/main" id="{C8732450-3561-DD53-F628-3BC4EE579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9" name="Oval 131">
                <a:extLst>
                  <a:ext uri="{FF2B5EF4-FFF2-40B4-BE49-F238E27FC236}">
                    <a16:creationId xmlns:a16="http://schemas.microsoft.com/office/drawing/2014/main" id="{3F098505-A913-70C2-68E0-755065C41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2" y="276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0" name="Oval 132">
                <a:extLst>
                  <a:ext uri="{FF2B5EF4-FFF2-40B4-BE49-F238E27FC236}">
                    <a16:creationId xmlns:a16="http://schemas.microsoft.com/office/drawing/2014/main" id="{CD848C50-D955-E13D-7692-3D67690C0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1" name="Oval 133">
                <a:extLst>
                  <a:ext uri="{FF2B5EF4-FFF2-40B4-BE49-F238E27FC236}">
                    <a16:creationId xmlns:a16="http://schemas.microsoft.com/office/drawing/2014/main" id="{56FA86F9-7535-8401-CCD2-8F82DFC2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2" name="Oval 134">
                <a:extLst>
                  <a:ext uri="{FF2B5EF4-FFF2-40B4-BE49-F238E27FC236}">
                    <a16:creationId xmlns:a16="http://schemas.microsoft.com/office/drawing/2014/main" id="{75B943E4-8581-27A3-70DE-1776CAB31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3" name="Oval 135">
                <a:extLst>
                  <a:ext uri="{FF2B5EF4-FFF2-40B4-BE49-F238E27FC236}">
                    <a16:creationId xmlns:a16="http://schemas.microsoft.com/office/drawing/2014/main" id="{073E8084-FF56-B78D-855C-592D6FF2F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4" name="Oval 136">
                <a:extLst>
                  <a:ext uri="{FF2B5EF4-FFF2-40B4-BE49-F238E27FC236}">
                    <a16:creationId xmlns:a16="http://schemas.microsoft.com/office/drawing/2014/main" id="{F77EADCC-94B4-078B-80E9-29E625ED1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2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5" name="Oval 137">
                <a:extLst>
                  <a:ext uri="{FF2B5EF4-FFF2-40B4-BE49-F238E27FC236}">
                    <a16:creationId xmlns:a16="http://schemas.microsoft.com/office/drawing/2014/main" id="{7D0A34BA-E838-D287-89C4-669D00F0E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2" y="27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6" name="Oval 138">
                <a:extLst>
                  <a:ext uri="{FF2B5EF4-FFF2-40B4-BE49-F238E27FC236}">
                    <a16:creationId xmlns:a16="http://schemas.microsoft.com/office/drawing/2014/main" id="{ACA71451-7289-5FF2-36E8-F8C1B9E88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2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7" name="Oval 139">
                <a:extLst>
                  <a:ext uri="{FF2B5EF4-FFF2-40B4-BE49-F238E27FC236}">
                    <a16:creationId xmlns:a16="http://schemas.microsoft.com/office/drawing/2014/main" id="{27E60B7A-31B2-206C-0B53-1BD56B02A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2" y="266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8" name="Oval 140">
                <a:extLst>
                  <a:ext uri="{FF2B5EF4-FFF2-40B4-BE49-F238E27FC236}">
                    <a16:creationId xmlns:a16="http://schemas.microsoft.com/office/drawing/2014/main" id="{C0D6D81D-D840-6E2F-D53D-A3AE28F67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2" y="31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9" name="Oval 141">
                <a:extLst>
                  <a:ext uri="{FF2B5EF4-FFF2-40B4-BE49-F238E27FC236}">
                    <a16:creationId xmlns:a16="http://schemas.microsoft.com/office/drawing/2014/main" id="{F4EFEC71-A109-AA16-CC54-E0E162D72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2" y="299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0" name="Oval 142">
                <a:extLst>
                  <a:ext uri="{FF2B5EF4-FFF2-40B4-BE49-F238E27FC236}">
                    <a16:creationId xmlns:a16="http://schemas.microsoft.com/office/drawing/2014/main" id="{3DE4B8F0-CE4F-C706-629B-36F91AE33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" y="234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1" name="Oval 143">
                <a:extLst>
                  <a:ext uri="{FF2B5EF4-FFF2-40B4-BE49-F238E27FC236}">
                    <a16:creationId xmlns:a16="http://schemas.microsoft.com/office/drawing/2014/main" id="{4B6C619B-C508-17B8-A8CF-6C46B144F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2" y="32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2" name="Oval 144">
                <a:extLst>
                  <a:ext uri="{FF2B5EF4-FFF2-40B4-BE49-F238E27FC236}">
                    <a16:creationId xmlns:a16="http://schemas.microsoft.com/office/drawing/2014/main" id="{B03EE2C0-BCE4-3E0F-509D-FEBFBD364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3" name="Oval 145">
                <a:extLst>
                  <a:ext uri="{FF2B5EF4-FFF2-40B4-BE49-F238E27FC236}">
                    <a16:creationId xmlns:a16="http://schemas.microsoft.com/office/drawing/2014/main" id="{C412C92E-91A1-5604-29BF-781A77DF7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1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4" name="Oval 146">
                <a:extLst>
                  <a:ext uri="{FF2B5EF4-FFF2-40B4-BE49-F238E27FC236}">
                    <a16:creationId xmlns:a16="http://schemas.microsoft.com/office/drawing/2014/main" id="{9312E4B6-3A7C-E27D-5224-D937C81EA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5" name="Oval 147">
                <a:extLst>
                  <a:ext uri="{FF2B5EF4-FFF2-40B4-BE49-F238E27FC236}">
                    <a16:creationId xmlns:a16="http://schemas.microsoft.com/office/drawing/2014/main" id="{9FEDA918-CD37-E7F9-42C7-849B20CA7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1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6" name="Oval 148">
                <a:extLst>
                  <a:ext uri="{FF2B5EF4-FFF2-40B4-BE49-F238E27FC236}">
                    <a16:creationId xmlns:a16="http://schemas.microsoft.com/office/drawing/2014/main" id="{3C279494-7E3A-5487-4A29-814C3F4A1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7" name="Oval 149">
                <a:extLst>
                  <a:ext uri="{FF2B5EF4-FFF2-40B4-BE49-F238E27FC236}">
                    <a16:creationId xmlns:a16="http://schemas.microsoft.com/office/drawing/2014/main" id="{99CB108E-98F2-8452-776A-D52A6E51E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1" y="24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8" name="Oval 150">
                <a:extLst>
                  <a:ext uri="{FF2B5EF4-FFF2-40B4-BE49-F238E27FC236}">
                    <a16:creationId xmlns:a16="http://schemas.microsoft.com/office/drawing/2014/main" id="{B00C2833-FE57-232D-BFA2-246CB4050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1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9" name="Oval 151">
                <a:extLst>
                  <a:ext uri="{FF2B5EF4-FFF2-40B4-BE49-F238E27FC236}">
                    <a16:creationId xmlns:a16="http://schemas.microsoft.com/office/drawing/2014/main" id="{CC542AE5-3841-5ED9-8E06-1BCD12CD8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1" y="33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0" name="Oval 152">
                <a:extLst>
                  <a:ext uri="{FF2B5EF4-FFF2-40B4-BE49-F238E27FC236}">
                    <a16:creationId xmlns:a16="http://schemas.microsoft.com/office/drawing/2014/main" id="{90697A53-7714-8B7D-6E9F-E27ADF77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1" name="Oval 153">
                <a:extLst>
                  <a:ext uri="{FF2B5EF4-FFF2-40B4-BE49-F238E27FC236}">
                    <a16:creationId xmlns:a16="http://schemas.microsoft.com/office/drawing/2014/main" id="{FED613BE-1D7A-8677-0AA4-62E11BE16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1" y="28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2" name="Oval 154">
                <a:extLst>
                  <a:ext uri="{FF2B5EF4-FFF2-40B4-BE49-F238E27FC236}">
                    <a16:creationId xmlns:a16="http://schemas.microsoft.com/office/drawing/2014/main" id="{1605EB79-3135-B672-3814-DC45C6CDF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0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3" name="Oval 155">
                <a:extLst>
                  <a:ext uri="{FF2B5EF4-FFF2-40B4-BE49-F238E27FC236}">
                    <a16:creationId xmlns:a16="http://schemas.microsoft.com/office/drawing/2014/main" id="{7D269BE5-1A3D-67DA-00DC-2BB9DA165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" y="306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4" name="Oval 156">
                <a:extLst>
                  <a:ext uri="{FF2B5EF4-FFF2-40B4-BE49-F238E27FC236}">
                    <a16:creationId xmlns:a16="http://schemas.microsoft.com/office/drawing/2014/main" id="{C44FAD51-19BB-B7D7-6AC9-A8C9B855F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0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5" name="Oval 157">
                <a:extLst>
                  <a:ext uri="{FF2B5EF4-FFF2-40B4-BE49-F238E27FC236}">
                    <a16:creationId xmlns:a16="http://schemas.microsoft.com/office/drawing/2014/main" id="{D839C330-77C0-70CE-1874-D342E1E33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" y="248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6" name="Oval 158">
                <a:extLst>
                  <a:ext uri="{FF2B5EF4-FFF2-40B4-BE49-F238E27FC236}">
                    <a16:creationId xmlns:a16="http://schemas.microsoft.com/office/drawing/2014/main" id="{EDF4E8E2-589D-4783-4D07-62AE60F8B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0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7" name="Oval 159">
                <a:extLst>
                  <a:ext uri="{FF2B5EF4-FFF2-40B4-BE49-F238E27FC236}">
                    <a16:creationId xmlns:a16="http://schemas.microsoft.com/office/drawing/2014/main" id="{B28B2B7E-EEBB-03BB-2066-96F02E6C6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8" name="Oval 160">
                <a:extLst>
                  <a:ext uri="{FF2B5EF4-FFF2-40B4-BE49-F238E27FC236}">
                    <a16:creationId xmlns:a16="http://schemas.microsoft.com/office/drawing/2014/main" id="{8D656E16-5B95-EAD3-B585-53E7B8034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9" name="Oval 161">
                <a:extLst>
                  <a:ext uri="{FF2B5EF4-FFF2-40B4-BE49-F238E27FC236}">
                    <a16:creationId xmlns:a16="http://schemas.microsoft.com/office/drawing/2014/main" id="{0081629F-6504-4AF5-5119-7C65B46D9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0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0" name="Oval 162">
                <a:extLst>
                  <a:ext uri="{FF2B5EF4-FFF2-40B4-BE49-F238E27FC236}">
                    <a16:creationId xmlns:a16="http://schemas.microsoft.com/office/drawing/2014/main" id="{15F8B7D3-573C-2F80-DCC5-F39241CCD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1" name="Oval 163">
                <a:extLst>
                  <a:ext uri="{FF2B5EF4-FFF2-40B4-BE49-F238E27FC236}">
                    <a16:creationId xmlns:a16="http://schemas.microsoft.com/office/drawing/2014/main" id="{F1C89336-1184-1E09-5D58-C58C51AB4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" y="30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2" name="Oval 164">
                <a:extLst>
                  <a:ext uri="{FF2B5EF4-FFF2-40B4-BE49-F238E27FC236}">
                    <a16:creationId xmlns:a16="http://schemas.microsoft.com/office/drawing/2014/main" id="{199671B8-BDBF-6969-DBB5-90B19B053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0" y="248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3" name="Oval 165">
                <a:extLst>
                  <a:ext uri="{FF2B5EF4-FFF2-40B4-BE49-F238E27FC236}">
                    <a16:creationId xmlns:a16="http://schemas.microsoft.com/office/drawing/2014/main" id="{565C5A83-33B0-E430-9FA6-8F1EFB9E9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0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4" name="Oval 166">
                <a:extLst>
                  <a:ext uri="{FF2B5EF4-FFF2-40B4-BE49-F238E27FC236}">
                    <a16:creationId xmlns:a16="http://schemas.microsoft.com/office/drawing/2014/main" id="{640E3905-F7AC-F8C9-5F13-9F0BF4923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19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5" name="Oval 167">
                <a:extLst>
                  <a:ext uri="{FF2B5EF4-FFF2-40B4-BE49-F238E27FC236}">
                    <a16:creationId xmlns:a16="http://schemas.microsoft.com/office/drawing/2014/main" id="{EB0EF8D3-F203-91D2-4E31-7300CE3C8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236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6" name="Oval 168">
                <a:extLst>
                  <a:ext uri="{FF2B5EF4-FFF2-40B4-BE49-F238E27FC236}">
                    <a16:creationId xmlns:a16="http://schemas.microsoft.com/office/drawing/2014/main" id="{5AFE9D94-EE43-6FCA-ECB8-93B9088D2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9" y="305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7" name="Oval 169">
                <a:extLst>
                  <a:ext uri="{FF2B5EF4-FFF2-40B4-BE49-F238E27FC236}">
                    <a16:creationId xmlns:a16="http://schemas.microsoft.com/office/drawing/2014/main" id="{F1C5B6F3-CDC8-224B-4185-DE6266A1F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8" name="Oval 170">
                <a:extLst>
                  <a:ext uri="{FF2B5EF4-FFF2-40B4-BE49-F238E27FC236}">
                    <a16:creationId xmlns:a16="http://schemas.microsoft.com/office/drawing/2014/main" id="{5A70ACD2-E830-2623-0F6C-8FA90DB5C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9" name="Oval 171">
                <a:extLst>
                  <a:ext uri="{FF2B5EF4-FFF2-40B4-BE49-F238E27FC236}">
                    <a16:creationId xmlns:a16="http://schemas.microsoft.com/office/drawing/2014/main" id="{D563E119-CA50-BA10-35EA-8010EF75B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76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0" name="Oval 172">
                <a:extLst>
                  <a:ext uri="{FF2B5EF4-FFF2-40B4-BE49-F238E27FC236}">
                    <a16:creationId xmlns:a16="http://schemas.microsoft.com/office/drawing/2014/main" id="{2A7E2244-B33B-814B-5B37-93510F40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1" name="Oval 173">
                <a:extLst>
                  <a:ext uri="{FF2B5EF4-FFF2-40B4-BE49-F238E27FC236}">
                    <a16:creationId xmlns:a16="http://schemas.microsoft.com/office/drawing/2014/main" id="{86A39440-E2FC-72E8-3B88-4BD4FDC55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2" name="Oval 174">
                <a:extLst>
                  <a:ext uri="{FF2B5EF4-FFF2-40B4-BE49-F238E27FC236}">
                    <a16:creationId xmlns:a16="http://schemas.microsoft.com/office/drawing/2014/main" id="{A5146CD4-FBE0-B311-41DC-8F8A07261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9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3" name="Oval 175">
                <a:extLst>
                  <a:ext uri="{FF2B5EF4-FFF2-40B4-BE49-F238E27FC236}">
                    <a16:creationId xmlns:a16="http://schemas.microsoft.com/office/drawing/2014/main" id="{1A2CDCD8-117E-1C5F-548A-A9BD58F33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4" name="Oval 176">
                <a:extLst>
                  <a:ext uri="{FF2B5EF4-FFF2-40B4-BE49-F238E27FC236}">
                    <a16:creationId xmlns:a16="http://schemas.microsoft.com/office/drawing/2014/main" id="{DE2FB3DB-3F91-7A70-5583-B355B3400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9" y="326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5" name="Oval 177">
                <a:extLst>
                  <a:ext uri="{FF2B5EF4-FFF2-40B4-BE49-F238E27FC236}">
                    <a16:creationId xmlns:a16="http://schemas.microsoft.com/office/drawing/2014/main" id="{7EE9E982-40AA-2F0D-07BB-07B057505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27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6" name="Oval 178">
                <a:extLst>
                  <a:ext uri="{FF2B5EF4-FFF2-40B4-BE49-F238E27FC236}">
                    <a16:creationId xmlns:a16="http://schemas.microsoft.com/office/drawing/2014/main" id="{2203A3EA-1718-2883-11AB-B654250DA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9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7" name="Oval 179">
                <a:extLst>
                  <a:ext uri="{FF2B5EF4-FFF2-40B4-BE49-F238E27FC236}">
                    <a16:creationId xmlns:a16="http://schemas.microsoft.com/office/drawing/2014/main" id="{B7E7510B-B39B-0969-1FBE-970994B8F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66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8" name="Oval 180">
                <a:extLst>
                  <a:ext uri="{FF2B5EF4-FFF2-40B4-BE49-F238E27FC236}">
                    <a16:creationId xmlns:a16="http://schemas.microsoft.com/office/drawing/2014/main" id="{663F5E1B-4040-76F3-82BC-6D1355D05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9" y="31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9" name="Oval 181">
                <a:extLst>
                  <a:ext uri="{FF2B5EF4-FFF2-40B4-BE49-F238E27FC236}">
                    <a16:creationId xmlns:a16="http://schemas.microsoft.com/office/drawing/2014/main" id="{4A284DA7-1D94-FA5E-A25E-5AAF9BC70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" y="299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0" name="Oval 182">
                <a:extLst>
                  <a:ext uri="{FF2B5EF4-FFF2-40B4-BE49-F238E27FC236}">
                    <a16:creationId xmlns:a16="http://schemas.microsoft.com/office/drawing/2014/main" id="{849C6B82-99E7-FC7F-2DF6-3CE4341B5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8" y="234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1" name="Oval 183">
                <a:extLst>
                  <a:ext uri="{FF2B5EF4-FFF2-40B4-BE49-F238E27FC236}">
                    <a16:creationId xmlns:a16="http://schemas.microsoft.com/office/drawing/2014/main" id="{AAFC08F0-E4E6-346C-87DD-6665921EE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8" y="326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2" name="Oval 184">
                <a:extLst>
                  <a:ext uri="{FF2B5EF4-FFF2-40B4-BE49-F238E27FC236}">
                    <a16:creationId xmlns:a16="http://schemas.microsoft.com/office/drawing/2014/main" id="{ACE568D5-5703-EE1C-6B39-E30EB9C01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8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3" name="Oval 185">
                <a:extLst>
                  <a:ext uri="{FF2B5EF4-FFF2-40B4-BE49-F238E27FC236}">
                    <a16:creationId xmlns:a16="http://schemas.microsoft.com/office/drawing/2014/main" id="{742B7E81-B992-F19D-9DF7-CEDBCC1ED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8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4" name="Oval 186">
                <a:extLst>
                  <a:ext uri="{FF2B5EF4-FFF2-40B4-BE49-F238E27FC236}">
                    <a16:creationId xmlns:a16="http://schemas.microsoft.com/office/drawing/2014/main" id="{C51E8CBB-8237-FF19-9AB0-2A5733645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8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5" name="Oval 187">
                <a:extLst>
                  <a:ext uri="{FF2B5EF4-FFF2-40B4-BE49-F238E27FC236}">
                    <a16:creationId xmlns:a16="http://schemas.microsoft.com/office/drawing/2014/main" id="{DDEEF5DF-B9C3-F8C2-D75C-9E54059B4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8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6" name="Oval 188">
                <a:extLst>
                  <a:ext uri="{FF2B5EF4-FFF2-40B4-BE49-F238E27FC236}">
                    <a16:creationId xmlns:a16="http://schemas.microsoft.com/office/drawing/2014/main" id="{5F9E2C0D-0263-914A-E867-86ADA3888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7" name="Oval 189">
                <a:extLst>
                  <a:ext uri="{FF2B5EF4-FFF2-40B4-BE49-F238E27FC236}">
                    <a16:creationId xmlns:a16="http://schemas.microsoft.com/office/drawing/2014/main" id="{E1A2FAA5-63E5-0218-B1C6-7174DF693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" y="24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8" name="Oval 190">
                <a:extLst>
                  <a:ext uri="{FF2B5EF4-FFF2-40B4-BE49-F238E27FC236}">
                    <a16:creationId xmlns:a16="http://schemas.microsoft.com/office/drawing/2014/main" id="{488F6120-92E4-4E3C-AA75-8038A508B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8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9" name="Oval 191">
                <a:extLst>
                  <a:ext uri="{FF2B5EF4-FFF2-40B4-BE49-F238E27FC236}">
                    <a16:creationId xmlns:a16="http://schemas.microsoft.com/office/drawing/2014/main" id="{1230D25F-73D8-A3E4-6A84-87FA47329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8" y="33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0" name="Oval 192">
                <a:extLst>
                  <a:ext uri="{FF2B5EF4-FFF2-40B4-BE49-F238E27FC236}">
                    <a16:creationId xmlns:a16="http://schemas.microsoft.com/office/drawing/2014/main" id="{F9095ECE-2062-A621-D1E6-C984E04D5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8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1" name="Oval 193">
                <a:extLst>
                  <a:ext uri="{FF2B5EF4-FFF2-40B4-BE49-F238E27FC236}">
                    <a16:creationId xmlns:a16="http://schemas.microsoft.com/office/drawing/2014/main" id="{84E1FE37-E41C-7F2F-C9CB-B9C2CDBD6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7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2" name="Oval 194">
                <a:extLst>
                  <a:ext uri="{FF2B5EF4-FFF2-40B4-BE49-F238E27FC236}">
                    <a16:creationId xmlns:a16="http://schemas.microsoft.com/office/drawing/2014/main" id="{C76F1082-3532-926A-BDE1-CF8F5B3C7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7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3" name="Oval 195">
                <a:extLst>
                  <a:ext uri="{FF2B5EF4-FFF2-40B4-BE49-F238E27FC236}">
                    <a16:creationId xmlns:a16="http://schemas.microsoft.com/office/drawing/2014/main" id="{19F9FF85-CDBD-2F3F-FD77-48354A5F5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7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4" name="Oval 196">
                <a:extLst>
                  <a:ext uri="{FF2B5EF4-FFF2-40B4-BE49-F238E27FC236}">
                    <a16:creationId xmlns:a16="http://schemas.microsoft.com/office/drawing/2014/main" id="{4558FD58-9C6C-CF29-1C3C-5BDCFED68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5" name="Oval 197">
                <a:extLst>
                  <a:ext uri="{FF2B5EF4-FFF2-40B4-BE49-F238E27FC236}">
                    <a16:creationId xmlns:a16="http://schemas.microsoft.com/office/drawing/2014/main" id="{C0E17EE9-8BE2-9E6D-9BA7-BD881F1DE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7" y="248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6" name="Oval 198">
                <a:extLst>
                  <a:ext uri="{FF2B5EF4-FFF2-40B4-BE49-F238E27FC236}">
                    <a16:creationId xmlns:a16="http://schemas.microsoft.com/office/drawing/2014/main" id="{ED5DBFDC-15B4-7DEE-399E-4F6D1656F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7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7" name="Oval 199">
                <a:extLst>
                  <a:ext uri="{FF2B5EF4-FFF2-40B4-BE49-F238E27FC236}">
                    <a16:creationId xmlns:a16="http://schemas.microsoft.com/office/drawing/2014/main" id="{26786D18-90CB-2DB3-6460-B20C9E7DC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7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8" name="Oval 200">
                <a:extLst>
                  <a:ext uri="{FF2B5EF4-FFF2-40B4-BE49-F238E27FC236}">
                    <a16:creationId xmlns:a16="http://schemas.microsoft.com/office/drawing/2014/main" id="{B8ADF036-89BE-0578-245C-227E98346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7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9" name="Oval 201">
                <a:extLst>
                  <a:ext uri="{FF2B5EF4-FFF2-40B4-BE49-F238E27FC236}">
                    <a16:creationId xmlns:a16="http://schemas.microsoft.com/office/drawing/2014/main" id="{02491FFC-790F-8D24-C7A8-59F026EE0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7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0" name="Oval 202">
                <a:extLst>
                  <a:ext uri="{FF2B5EF4-FFF2-40B4-BE49-F238E27FC236}">
                    <a16:creationId xmlns:a16="http://schemas.microsoft.com/office/drawing/2014/main" id="{358082EE-81EE-C56E-19F3-6202BF1A7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1" name="Oval 203">
                <a:extLst>
                  <a:ext uri="{FF2B5EF4-FFF2-40B4-BE49-F238E27FC236}">
                    <a16:creationId xmlns:a16="http://schemas.microsoft.com/office/drawing/2014/main" id="{827B6A40-7819-ADAD-7525-B6869EF6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7" y="30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2" name="Oval 204">
                <a:extLst>
                  <a:ext uri="{FF2B5EF4-FFF2-40B4-BE49-F238E27FC236}">
                    <a16:creationId xmlns:a16="http://schemas.microsoft.com/office/drawing/2014/main" id="{C9C2DC4E-CA25-C8DF-2832-36EEFE338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48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" name="Group 406">
              <a:extLst>
                <a:ext uri="{FF2B5EF4-FFF2-40B4-BE49-F238E27FC236}">
                  <a16:creationId xmlns:a16="http://schemas.microsoft.com/office/drawing/2014/main" id="{2A1FD4A6-2713-5CC7-CAFD-1002E6511E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0900" y="3721100"/>
              <a:ext cx="3152775" cy="1693863"/>
              <a:chOff x="2136" y="2344"/>
              <a:chExt cx="1986" cy="1067"/>
            </a:xfrm>
          </p:grpSpPr>
          <p:sp>
            <p:nvSpPr>
              <p:cNvPr id="833" name="Oval 206">
                <a:extLst>
                  <a:ext uri="{FF2B5EF4-FFF2-40B4-BE49-F238E27FC236}">
                    <a16:creationId xmlns:a16="http://schemas.microsoft.com/office/drawing/2014/main" id="{50F772D1-C08C-3F1C-57B1-E7B1B98A7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4" name="Oval 207">
                <a:extLst>
                  <a:ext uri="{FF2B5EF4-FFF2-40B4-BE49-F238E27FC236}">
                    <a16:creationId xmlns:a16="http://schemas.microsoft.com/office/drawing/2014/main" id="{D41EB866-0C5C-1E97-67C4-D8A3C9297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319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5" name="Oval 208">
                <a:extLst>
                  <a:ext uri="{FF2B5EF4-FFF2-40B4-BE49-F238E27FC236}">
                    <a16:creationId xmlns:a16="http://schemas.microsoft.com/office/drawing/2014/main" id="{B04B0F1B-DE9B-A11C-9863-9C299E149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6" y="236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6" name="Oval 209">
                <a:extLst>
                  <a:ext uri="{FF2B5EF4-FFF2-40B4-BE49-F238E27FC236}">
                    <a16:creationId xmlns:a16="http://schemas.microsoft.com/office/drawing/2014/main" id="{5143D766-64AD-2F8D-F178-7E71F71D4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" y="305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7" name="Oval 210">
                <a:extLst>
                  <a:ext uri="{FF2B5EF4-FFF2-40B4-BE49-F238E27FC236}">
                    <a16:creationId xmlns:a16="http://schemas.microsoft.com/office/drawing/2014/main" id="{75842EC3-1C16-B7F1-44CD-0044AF15B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8" name="Oval 211">
                <a:extLst>
                  <a:ext uri="{FF2B5EF4-FFF2-40B4-BE49-F238E27FC236}">
                    <a16:creationId xmlns:a16="http://schemas.microsoft.com/office/drawing/2014/main" id="{B5CA8596-1868-9851-0632-4CD37A902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6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9" name="Oval 212">
                <a:extLst>
                  <a:ext uri="{FF2B5EF4-FFF2-40B4-BE49-F238E27FC236}">
                    <a16:creationId xmlns:a16="http://schemas.microsoft.com/office/drawing/2014/main" id="{B898D9D5-80C9-AD04-7525-07787477C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6" y="276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0" name="Oval 213">
                <a:extLst>
                  <a:ext uri="{FF2B5EF4-FFF2-40B4-BE49-F238E27FC236}">
                    <a16:creationId xmlns:a16="http://schemas.microsoft.com/office/drawing/2014/main" id="{DE2140BB-0602-A644-1421-772345E4E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6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1" name="Oval 214">
                <a:extLst>
                  <a:ext uri="{FF2B5EF4-FFF2-40B4-BE49-F238E27FC236}">
                    <a16:creationId xmlns:a16="http://schemas.microsoft.com/office/drawing/2014/main" id="{BD018389-D50C-3932-BD24-2970CC364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6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2" name="Oval 215">
                <a:extLst>
                  <a:ext uri="{FF2B5EF4-FFF2-40B4-BE49-F238E27FC236}">
                    <a16:creationId xmlns:a16="http://schemas.microsoft.com/office/drawing/2014/main" id="{96EF0955-0F04-70BE-AABE-987132E91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6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3" name="Oval 216">
                <a:extLst>
                  <a:ext uri="{FF2B5EF4-FFF2-40B4-BE49-F238E27FC236}">
                    <a16:creationId xmlns:a16="http://schemas.microsoft.com/office/drawing/2014/main" id="{FD90CA56-C4B0-405B-891B-B4DB74E26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6" y="267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4" name="Oval 217">
                <a:extLst>
                  <a:ext uri="{FF2B5EF4-FFF2-40B4-BE49-F238E27FC236}">
                    <a16:creationId xmlns:a16="http://schemas.microsoft.com/office/drawing/2014/main" id="{3D188875-DF85-7F0B-1216-8A4ADEAC6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5" name="Oval 218">
                <a:extLst>
                  <a:ext uri="{FF2B5EF4-FFF2-40B4-BE49-F238E27FC236}">
                    <a16:creationId xmlns:a16="http://schemas.microsoft.com/office/drawing/2014/main" id="{62C44EE8-C084-6F86-B4FC-FB7180284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7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6" name="Oval 219">
                <a:extLst>
                  <a:ext uri="{FF2B5EF4-FFF2-40B4-BE49-F238E27FC236}">
                    <a16:creationId xmlns:a16="http://schemas.microsoft.com/office/drawing/2014/main" id="{6ABC5740-BFE1-E7BB-DEEE-B9C2D4257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7" name="Oval 220">
                <a:extLst>
                  <a:ext uri="{FF2B5EF4-FFF2-40B4-BE49-F238E27FC236}">
                    <a16:creationId xmlns:a16="http://schemas.microsoft.com/office/drawing/2014/main" id="{4DAA610C-426E-009B-487D-F6103B540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266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8" name="Oval 221">
                <a:extLst>
                  <a:ext uri="{FF2B5EF4-FFF2-40B4-BE49-F238E27FC236}">
                    <a16:creationId xmlns:a16="http://schemas.microsoft.com/office/drawing/2014/main" id="{FDF01094-BE85-B1B9-AD64-085A89DF5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" y="31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9" name="Oval 222">
                <a:extLst>
                  <a:ext uri="{FF2B5EF4-FFF2-40B4-BE49-F238E27FC236}">
                    <a16:creationId xmlns:a16="http://schemas.microsoft.com/office/drawing/2014/main" id="{25BA7F0E-51D7-6DAB-36AA-4F1E6F094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5" y="299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0" name="Oval 223">
                <a:extLst>
                  <a:ext uri="{FF2B5EF4-FFF2-40B4-BE49-F238E27FC236}">
                    <a16:creationId xmlns:a16="http://schemas.microsoft.com/office/drawing/2014/main" id="{E2F55362-4FAB-AC3A-9D70-00BEA4674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5" y="234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1" name="Oval 224">
                <a:extLst>
                  <a:ext uri="{FF2B5EF4-FFF2-40B4-BE49-F238E27FC236}">
                    <a16:creationId xmlns:a16="http://schemas.microsoft.com/office/drawing/2014/main" id="{A85CDA3B-2931-6811-65E7-B3E8DA9B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5" y="326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2" name="Oval 225">
                <a:extLst>
                  <a:ext uri="{FF2B5EF4-FFF2-40B4-BE49-F238E27FC236}">
                    <a16:creationId xmlns:a16="http://schemas.microsoft.com/office/drawing/2014/main" id="{B3CEAE60-BA79-D646-3A6D-9FED4E7FC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5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3" name="Oval 226">
                <a:extLst>
                  <a:ext uri="{FF2B5EF4-FFF2-40B4-BE49-F238E27FC236}">
                    <a16:creationId xmlns:a16="http://schemas.microsoft.com/office/drawing/2014/main" id="{044FC275-2723-5C9F-4AFD-44E19C587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5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4" name="Oval 227">
                <a:extLst>
                  <a:ext uri="{FF2B5EF4-FFF2-40B4-BE49-F238E27FC236}">
                    <a16:creationId xmlns:a16="http://schemas.microsoft.com/office/drawing/2014/main" id="{AF7FBC93-3459-F288-8AC6-CF6501D8C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5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5" name="Oval 228">
                <a:extLst>
                  <a:ext uri="{FF2B5EF4-FFF2-40B4-BE49-F238E27FC236}">
                    <a16:creationId xmlns:a16="http://schemas.microsoft.com/office/drawing/2014/main" id="{AE245877-8710-BE0B-1D40-8E3FCC870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5" y="285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6" name="Oval 229">
                <a:extLst>
                  <a:ext uri="{FF2B5EF4-FFF2-40B4-BE49-F238E27FC236}">
                    <a16:creationId xmlns:a16="http://schemas.microsoft.com/office/drawing/2014/main" id="{AA2D5003-4FF1-32AD-7D43-B9D2CCB99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7" name="Oval 230">
                <a:extLst>
                  <a:ext uri="{FF2B5EF4-FFF2-40B4-BE49-F238E27FC236}">
                    <a16:creationId xmlns:a16="http://schemas.microsoft.com/office/drawing/2014/main" id="{C782CAD6-5068-05B4-EF51-8111A4A7C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5" y="24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8" name="Oval 231">
                <a:extLst>
                  <a:ext uri="{FF2B5EF4-FFF2-40B4-BE49-F238E27FC236}">
                    <a16:creationId xmlns:a16="http://schemas.microsoft.com/office/drawing/2014/main" id="{8F5C5047-97A7-88B2-3839-2E3024166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5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9" name="Oval 232">
                <a:extLst>
                  <a:ext uri="{FF2B5EF4-FFF2-40B4-BE49-F238E27FC236}">
                    <a16:creationId xmlns:a16="http://schemas.microsoft.com/office/drawing/2014/main" id="{D94FFE8A-2E7E-FCB8-24C8-7DD7F08E1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4" y="33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0" name="Oval 233">
                <a:extLst>
                  <a:ext uri="{FF2B5EF4-FFF2-40B4-BE49-F238E27FC236}">
                    <a16:creationId xmlns:a16="http://schemas.microsoft.com/office/drawing/2014/main" id="{9DE7E85E-D471-28B7-DB53-A8E25EF70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4" y="25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1" name="Oval 234">
                <a:extLst>
                  <a:ext uri="{FF2B5EF4-FFF2-40B4-BE49-F238E27FC236}">
                    <a16:creationId xmlns:a16="http://schemas.microsoft.com/office/drawing/2014/main" id="{A559E7BD-C643-0554-9F64-21F2C8B80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4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2" name="Oval 235">
                <a:extLst>
                  <a:ext uri="{FF2B5EF4-FFF2-40B4-BE49-F238E27FC236}">
                    <a16:creationId xmlns:a16="http://schemas.microsoft.com/office/drawing/2014/main" id="{5BF9FEE1-F75F-8F67-BF30-14674F451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3" name="Oval 236">
                <a:extLst>
                  <a:ext uri="{FF2B5EF4-FFF2-40B4-BE49-F238E27FC236}">
                    <a16:creationId xmlns:a16="http://schemas.microsoft.com/office/drawing/2014/main" id="{A5FAEF51-6969-30AC-11FC-76C4D0133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4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4" name="Oval 237">
                <a:extLst>
                  <a:ext uri="{FF2B5EF4-FFF2-40B4-BE49-F238E27FC236}">
                    <a16:creationId xmlns:a16="http://schemas.microsoft.com/office/drawing/2014/main" id="{DEC47139-57C5-2BE8-5970-585AB008B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4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5" name="Oval 238">
                <a:extLst>
                  <a:ext uri="{FF2B5EF4-FFF2-40B4-BE49-F238E27FC236}">
                    <a16:creationId xmlns:a16="http://schemas.microsoft.com/office/drawing/2014/main" id="{E75F9A47-1767-DDC8-8D7A-42747A13B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4" y="248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6" name="Oval 239">
                <a:extLst>
                  <a:ext uri="{FF2B5EF4-FFF2-40B4-BE49-F238E27FC236}">
                    <a16:creationId xmlns:a16="http://schemas.microsoft.com/office/drawing/2014/main" id="{C92BBB20-C1C3-B19B-477F-9B959CCD0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4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7" name="Oval 240">
                <a:extLst>
                  <a:ext uri="{FF2B5EF4-FFF2-40B4-BE49-F238E27FC236}">
                    <a16:creationId xmlns:a16="http://schemas.microsoft.com/office/drawing/2014/main" id="{6726FD76-A476-ABD5-56D8-F5C4B6D9D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4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8" name="Oval 241">
                <a:extLst>
                  <a:ext uri="{FF2B5EF4-FFF2-40B4-BE49-F238E27FC236}">
                    <a16:creationId xmlns:a16="http://schemas.microsoft.com/office/drawing/2014/main" id="{4483D612-32E5-DA98-3B9D-5E69FD9BB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9" name="Oval 242">
                <a:extLst>
                  <a:ext uri="{FF2B5EF4-FFF2-40B4-BE49-F238E27FC236}">
                    <a16:creationId xmlns:a16="http://schemas.microsoft.com/office/drawing/2014/main" id="{57005CF3-6199-7CBC-6640-A7319C2E9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" y="307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0" name="Oval 243">
                <a:extLst>
                  <a:ext uri="{FF2B5EF4-FFF2-40B4-BE49-F238E27FC236}">
                    <a16:creationId xmlns:a16="http://schemas.microsoft.com/office/drawing/2014/main" id="{89F76916-834B-4D79-258B-1C9AB5706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4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1" name="Oval 244">
                <a:extLst>
                  <a:ext uri="{FF2B5EF4-FFF2-40B4-BE49-F238E27FC236}">
                    <a16:creationId xmlns:a16="http://schemas.microsoft.com/office/drawing/2014/main" id="{A331D053-92A2-6540-1A78-C1827708A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" y="30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2" name="Oval 245">
                <a:extLst>
                  <a:ext uri="{FF2B5EF4-FFF2-40B4-BE49-F238E27FC236}">
                    <a16:creationId xmlns:a16="http://schemas.microsoft.com/office/drawing/2014/main" id="{DB0AC55D-BAC0-6EE3-E842-35FACF309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3" name="Oval 246">
                <a:extLst>
                  <a:ext uri="{FF2B5EF4-FFF2-40B4-BE49-F238E27FC236}">
                    <a16:creationId xmlns:a16="http://schemas.microsoft.com/office/drawing/2014/main" id="{AC8EEACD-9831-FC88-739C-9FB82892A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3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4" name="Oval 247">
                <a:extLst>
                  <a:ext uri="{FF2B5EF4-FFF2-40B4-BE49-F238E27FC236}">
                    <a16:creationId xmlns:a16="http://schemas.microsoft.com/office/drawing/2014/main" id="{A8869EFF-C92C-DB1F-2F4B-D57082757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" y="319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5" name="Oval 248">
                <a:extLst>
                  <a:ext uri="{FF2B5EF4-FFF2-40B4-BE49-F238E27FC236}">
                    <a16:creationId xmlns:a16="http://schemas.microsoft.com/office/drawing/2014/main" id="{B14E43FD-98BC-0FA8-C5F0-7335C6BB1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3" y="236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6" name="Oval 249">
                <a:extLst>
                  <a:ext uri="{FF2B5EF4-FFF2-40B4-BE49-F238E27FC236}">
                    <a16:creationId xmlns:a16="http://schemas.microsoft.com/office/drawing/2014/main" id="{0C302B4E-B9C9-AA89-C438-5F5F568A8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3" y="305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7" name="Oval 250">
                <a:extLst>
                  <a:ext uri="{FF2B5EF4-FFF2-40B4-BE49-F238E27FC236}">
                    <a16:creationId xmlns:a16="http://schemas.microsoft.com/office/drawing/2014/main" id="{5DB6335B-21D4-6CA7-0986-BB8D6173C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8" name="Oval 251">
                <a:extLst>
                  <a:ext uri="{FF2B5EF4-FFF2-40B4-BE49-F238E27FC236}">
                    <a16:creationId xmlns:a16="http://schemas.microsoft.com/office/drawing/2014/main" id="{3778DC05-BD24-DB26-5B37-2B4F75FC0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3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9" name="Oval 252">
                <a:extLst>
                  <a:ext uri="{FF2B5EF4-FFF2-40B4-BE49-F238E27FC236}">
                    <a16:creationId xmlns:a16="http://schemas.microsoft.com/office/drawing/2014/main" id="{2CE9A15D-2687-07B9-7DEC-F9DD66567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3" y="276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0" name="Oval 253">
                <a:extLst>
                  <a:ext uri="{FF2B5EF4-FFF2-40B4-BE49-F238E27FC236}">
                    <a16:creationId xmlns:a16="http://schemas.microsoft.com/office/drawing/2014/main" id="{17A966CB-E9B1-F890-08F3-317DCD1FC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1" name="Oval 254">
                <a:extLst>
                  <a:ext uri="{FF2B5EF4-FFF2-40B4-BE49-F238E27FC236}">
                    <a16:creationId xmlns:a16="http://schemas.microsoft.com/office/drawing/2014/main" id="{AB48E99F-A436-ED9B-6317-0B8A7CCDF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3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2" name="Oval 255">
                <a:extLst>
                  <a:ext uri="{FF2B5EF4-FFF2-40B4-BE49-F238E27FC236}">
                    <a16:creationId xmlns:a16="http://schemas.microsoft.com/office/drawing/2014/main" id="{AA582598-92A2-1B53-6D05-20B787B8F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3" name="Oval 256">
                <a:extLst>
                  <a:ext uri="{FF2B5EF4-FFF2-40B4-BE49-F238E27FC236}">
                    <a16:creationId xmlns:a16="http://schemas.microsoft.com/office/drawing/2014/main" id="{693088B8-7B2A-56D9-CAFF-BA5CF6BDA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3" y="267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4" name="Oval 257">
                <a:extLst>
                  <a:ext uri="{FF2B5EF4-FFF2-40B4-BE49-F238E27FC236}">
                    <a16:creationId xmlns:a16="http://schemas.microsoft.com/office/drawing/2014/main" id="{7EC2A9AF-1293-E46A-2F23-DAD608A4E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2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5" name="Oval 258">
                <a:extLst>
                  <a:ext uri="{FF2B5EF4-FFF2-40B4-BE49-F238E27FC236}">
                    <a16:creationId xmlns:a16="http://schemas.microsoft.com/office/drawing/2014/main" id="{40505946-3BBC-D3F0-C317-8A0386235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" y="27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6" name="Oval 259">
                <a:extLst>
                  <a:ext uri="{FF2B5EF4-FFF2-40B4-BE49-F238E27FC236}">
                    <a16:creationId xmlns:a16="http://schemas.microsoft.com/office/drawing/2014/main" id="{32E50A1F-667B-26E4-0895-FAA53F2A6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2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7" name="Oval 260">
                <a:extLst>
                  <a:ext uri="{FF2B5EF4-FFF2-40B4-BE49-F238E27FC236}">
                    <a16:creationId xmlns:a16="http://schemas.microsoft.com/office/drawing/2014/main" id="{90EA338F-DF47-C156-6FBE-891BB9833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2" y="266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8" name="Oval 261">
                <a:extLst>
                  <a:ext uri="{FF2B5EF4-FFF2-40B4-BE49-F238E27FC236}">
                    <a16:creationId xmlns:a16="http://schemas.microsoft.com/office/drawing/2014/main" id="{49DB146D-6215-9D9A-6D32-464348FDD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2" y="31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9" name="Oval 262">
                <a:extLst>
                  <a:ext uri="{FF2B5EF4-FFF2-40B4-BE49-F238E27FC236}">
                    <a16:creationId xmlns:a16="http://schemas.microsoft.com/office/drawing/2014/main" id="{E653ACD1-70F3-6166-B6C1-B7D5E4BED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2" y="299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0" name="Oval 263">
                <a:extLst>
                  <a:ext uri="{FF2B5EF4-FFF2-40B4-BE49-F238E27FC236}">
                    <a16:creationId xmlns:a16="http://schemas.microsoft.com/office/drawing/2014/main" id="{83693B38-B902-D553-0E46-068CD277E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2" y="234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1" name="Oval 264">
                <a:extLst>
                  <a:ext uri="{FF2B5EF4-FFF2-40B4-BE49-F238E27FC236}">
                    <a16:creationId xmlns:a16="http://schemas.microsoft.com/office/drawing/2014/main" id="{1622494A-724D-9C46-5C5D-B20E89541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2" y="326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2" name="Oval 265">
                <a:extLst>
                  <a:ext uri="{FF2B5EF4-FFF2-40B4-BE49-F238E27FC236}">
                    <a16:creationId xmlns:a16="http://schemas.microsoft.com/office/drawing/2014/main" id="{A2F8EB46-C93F-8AC7-4761-131958B69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2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3" name="Oval 266">
                <a:extLst>
                  <a:ext uri="{FF2B5EF4-FFF2-40B4-BE49-F238E27FC236}">
                    <a16:creationId xmlns:a16="http://schemas.microsoft.com/office/drawing/2014/main" id="{09072286-3A6C-04B1-AFBE-7238934BF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2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4" name="Oval 267">
                <a:extLst>
                  <a:ext uri="{FF2B5EF4-FFF2-40B4-BE49-F238E27FC236}">
                    <a16:creationId xmlns:a16="http://schemas.microsoft.com/office/drawing/2014/main" id="{ED13760A-255F-E833-1115-174F4765A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2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5" name="Oval 268">
                <a:extLst>
                  <a:ext uri="{FF2B5EF4-FFF2-40B4-BE49-F238E27FC236}">
                    <a16:creationId xmlns:a16="http://schemas.microsoft.com/office/drawing/2014/main" id="{7FCF2C96-3BCF-F25F-2428-B70470BB2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2" y="285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6" name="Oval 269">
                <a:extLst>
                  <a:ext uri="{FF2B5EF4-FFF2-40B4-BE49-F238E27FC236}">
                    <a16:creationId xmlns:a16="http://schemas.microsoft.com/office/drawing/2014/main" id="{4DD8D88A-458C-A988-C3C9-80E731A06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1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7" name="Oval 270">
                <a:extLst>
                  <a:ext uri="{FF2B5EF4-FFF2-40B4-BE49-F238E27FC236}">
                    <a16:creationId xmlns:a16="http://schemas.microsoft.com/office/drawing/2014/main" id="{0EF376BB-22FA-52A9-27A4-405D7C94B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2" y="24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8" name="Oval 271">
                <a:extLst>
                  <a:ext uri="{FF2B5EF4-FFF2-40B4-BE49-F238E27FC236}">
                    <a16:creationId xmlns:a16="http://schemas.microsoft.com/office/drawing/2014/main" id="{2C0BB128-E554-53FD-4D52-716CB8DE5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9" name="Oval 272">
                <a:extLst>
                  <a:ext uri="{FF2B5EF4-FFF2-40B4-BE49-F238E27FC236}">
                    <a16:creationId xmlns:a16="http://schemas.microsoft.com/office/drawing/2014/main" id="{4DBEC386-B0FC-679D-7406-C1DD1B0AE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1" y="33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0" name="Oval 273">
                <a:extLst>
                  <a:ext uri="{FF2B5EF4-FFF2-40B4-BE49-F238E27FC236}">
                    <a16:creationId xmlns:a16="http://schemas.microsoft.com/office/drawing/2014/main" id="{5325E171-3C60-C69F-9007-A0C4A8FFB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25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1" name="Oval 274">
                <a:extLst>
                  <a:ext uri="{FF2B5EF4-FFF2-40B4-BE49-F238E27FC236}">
                    <a16:creationId xmlns:a16="http://schemas.microsoft.com/office/drawing/2014/main" id="{FCC94AF4-B47F-4686-A771-56C878A4A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1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2" name="Oval 275">
                <a:extLst>
                  <a:ext uri="{FF2B5EF4-FFF2-40B4-BE49-F238E27FC236}">
                    <a16:creationId xmlns:a16="http://schemas.microsoft.com/office/drawing/2014/main" id="{6FFADBC4-7483-4FB8-A1C8-1B08D69CC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1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3" name="Oval 276">
                <a:extLst>
                  <a:ext uri="{FF2B5EF4-FFF2-40B4-BE49-F238E27FC236}">
                    <a16:creationId xmlns:a16="http://schemas.microsoft.com/office/drawing/2014/main" id="{1D132348-AEE8-E973-4A4D-F488CAA2E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1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4" name="Oval 277">
                <a:extLst>
                  <a:ext uri="{FF2B5EF4-FFF2-40B4-BE49-F238E27FC236}">
                    <a16:creationId xmlns:a16="http://schemas.microsoft.com/office/drawing/2014/main" id="{F2B832D6-E283-2270-78BA-82A97B992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5" name="Oval 278">
                <a:extLst>
                  <a:ext uri="{FF2B5EF4-FFF2-40B4-BE49-F238E27FC236}">
                    <a16:creationId xmlns:a16="http://schemas.microsoft.com/office/drawing/2014/main" id="{7C52E807-A9B7-911A-69D6-07F2CD18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248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6" name="Oval 279">
                <a:extLst>
                  <a:ext uri="{FF2B5EF4-FFF2-40B4-BE49-F238E27FC236}">
                    <a16:creationId xmlns:a16="http://schemas.microsoft.com/office/drawing/2014/main" id="{5CAA39E7-2388-0E6D-9E96-2D10CF14B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340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7" name="Oval 280">
                <a:extLst>
                  <a:ext uri="{FF2B5EF4-FFF2-40B4-BE49-F238E27FC236}">
                    <a16:creationId xmlns:a16="http://schemas.microsoft.com/office/drawing/2014/main" id="{4384DF82-BCBB-1A63-8829-A9814FA90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8" name="Oval 281">
                <a:extLst>
                  <a:ext uri="{FF2B5EF4-FFF2-40B4-BE49-F238E27FC236}">
                    <a16:creationId xmlns:a16="http://schemas.microsoft.com/office/drawing/2014/main" id="{543E3F89-C5B4-0EB0-281B-D3F7D3B4A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1" y="259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9" name="Oval 282">
                <a:extLst>
                  <a:ext uri="{FF2B5EF4-FFF2-40B4-BE49-F238E27FC236}">
                    <a16:creationId xmlns:a16="http://schemas.microsoft.com/office/drawing/2014/main" id="{C9B732BF-A285-59AE-87A2-23E5D6DF1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1" y="307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0" name="Oval 283">
                <a:extLst>
                  <a:ext uri="{FF2B5EF4-FFF2-40B4-BE49-F238E27FC236}">
                    <a16:creationId xmlns:a16="http://schemas.microsoft.com/office/drawing/2014/main" id="{29831193-8D0E-C88B-B7C9-384345FD2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0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1" name="Oval 284">
                <a:extLst>
                  <a:ext uri="{FF2B5EF4-FFF2-40B4-BE49-F238E27FC236}">
                    <a16:creationId xmlns:a16="http://schemas.microsoft.com/office/drawing/2014/main" id="{2F3DB88B-2238-51F6-6C50-E8B30A854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30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2" name="Oval 285">
                <a:extLst>
                  <a:ext uri="{FF2B5EF4-FFF2-40B4-BE49-F238E27FC236}">
                    <a16:creationId xmlns:a16="http://schemas.microsoft.com/office/drawing/2014/main" id="{38FBE5AA-22B2-582D-D995-9C02EF2F9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3" name="Oval 286">
                <a:extLst>
                  <a:ext uri="{FF2B5EF4-FFF2-40B4-BE49-F238E27FC236}">
                    <a16:creationId xmlns:a16="http://schemas.microsoft.com/office/drawing/2014/main" id="{9E65469B-0C81-409C-3B9D-0D50860A5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0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4" name="Oval 287">
                <a:extLst>
                  <a:ext uri="{FF2B5EF4-FFF2-40B4-BE49-F238E27FC236}">
                    <a16:creationId xmlns:a16="http://schemas.microsoft.com/office/drawing/2014/main" id="{E59A65E1-A73C-1B8F-7D6E-61FCAE207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0" y="319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5" name="Oval 288">
                <a:extLst>
                  <a:ext uri="{FF2B5EF4-FFF2-40B4-BE49-F238E27FC236}">
                    <a16:creationId xmlns:a16="http://schemas.microsoft.com/office/drawing/2014/main" id="{EF760BBD-A5CA-1161-B6B1-E309A8BF9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0" y="236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6" name="Oval 289">
                <a:extLst>
                  <a:ext uri="{FF2B5EF4-FFF2-40B4-BE49-F238E27FC236}">
                    <a16:creationId xmlns:a16="http://schemas.microsoft.com/office/drawing/2014/main" id="{337B6BF3-C6F5-9710-226B-12F24D9D1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305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7" name="Oval 290">
                <a:extLst>
                  <a:ext uri="{FF2B5EF4-FFF2-40B4-BE49-F238E27FC236}">
                    <a16:creationId xmlns:a16="http://schemas.microsoft.com/office/drawing/2014/main" id="{9E5B5EEF-7A56-6369-C35C-710D0FFE6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8" name="Oval 291">
                <a:extLst>
                  <a:ext uri="{FF2B5EF4-FFF2-40B4-BE49-F238E27FC236}">
                    <a16:creationId xmlns:a16="http://schemas.microsoft.com/office/drawing/2014/main" id="{1196C3EB-9CD3-D823-0E81-F574641C8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0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9" name="Oval 292">
                <a:extLst>
                  <a:ext uri="{FF2B5EF4-FFF2-40B4-BE49-F238E27FC236}">
                    <a16:creationId xmlns:a16="http://schemas.microsoft.com/office/drawing/2014/main" id="{A254E861-A647-4F8E-0364-6781FE5D3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0" y="276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0" name="Oval 293">
                <a:extLst>
                  <a:ext uri="{FF2B5EF4-FFF2-40B4-BE49-F238E27FC236}">
                    <a16:creationId xmlns:a16="http://schemas.microsoft.com/office/drawing/2014/main" id="{2E200194-CCA0-C594-1107-AC48B677C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2694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1" name="Oval 294">
                <a:extLst>
                  <a:ext uri="{FF2B5EF4-FFF2-40B4-BE49-F238E27FC236}">
                    <a16:creationId xmlns:a16="http://schemas.microsoft.com/office/drawing/2014/main" id="{F95E6742-7B56-97BC-4C9E-C9AF2EB60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0" y="338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2" name="Oval 295">
                <a:extLst>
                  <a:ext uri="{FF2B5EF4-FFF2-40B4-BE49-F238E27FC236}">
                    <a16:creationId xmlns:a16="http://schemas.microsoft.com/office/drawing/2014/main" id="{678A60B0-344E-E1AF-8E4B-DAA0DC76C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3" name="Oval 296">
                <a:extLst>
                  <a:ext uri="{FF2B5EF4-FFF2-40B4-BE49-F238E27FC236}">
                    <a16:creationId xmlns:a16="http://schemas.microsoft.com/office/drawing/2014/main" id="{564C8DD9-5CB6-40DF-BCB1-69D05D345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9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4" name="Oval 297">
                <a:extLst>
                  <a:ext uri="{FF2B5EF4-FFF2-40B4-BE49-F238E27FC236}">
                    <a16:creationId xmlns:a16="http://schemas.microsoft.com/office/drawing/2014/main" id="{676C9B79-B03A-8101-D15A-9D141785F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5" name="Oval 298">
                <a:extLst>
                  <a:ext uri="{FF2B5EF4-FFF2-40B4-BE49-F238E27FC236}">
                    <a16:creationId xmlns:a16="http://schemas.microsoft.com/office/drawing/2014/main" id="{DE9F3125-1EE2-B5E4-A264-9949DDD88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9" y="27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6" name="Oval 299">
                <a:extLst>
                  <a:ext uri="{FF2B5EF4-FFF2-40B4-BE49-F238E27FC236}">
                    <a16:creationId xmlns:a16="http://schemas.microsoft.com/office/drawing/2014/main" id="{D2422427-B1CD-3716-5A00-095E96327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9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7" name="Oval 300">
                <a:extLst>
                  <a:ext uri="{FF2B5EF4-FFF2-40B4-BE49-F238E27FC236}">
                    <a16:creationId xmlns:a16="http://schemas.microsoft.com/office/drawing/2014/main" id="{4740EA5B-5933-3435-AB7C-AD1859A67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9" y="266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8" name="Oval 301">
                <a:extLst>
                  <a:ext uri="{FF2B5EF4-FFF2-40B4-BE49-F238E27FC236}">
                    <a16:creationId xmlns:a16="http://schemas.microsoft.com/office/drawing/2014/main" id="{A7D2F726-69C6-3BD5-1619-1432B000C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9" y="31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9" name="Oval 302">
                <a:extLst>
                  <a:ext uri="{FF2B5EF4-FFF2-40B4-BE49-F238E27FC236}">
                    <a16:creationId xmlns:a16="http://schemas.microsoft.com/office/drawing/2014/main" id="{66A95C1E-65F4-2B19-A156-1203A9068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9" y="299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0" name="Oval 303">
                <a:extLst>
                  <a:ext uri="{FF2B5EF4-FFF2-40B4-BE49-F238E27FC236}">
                    <a16:creationId xmlns:a16="http://schemas.microsoft.com/office/drawing/2014/main" id="{C879D5C4-C23B-E8F9-FFD3-828522B80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9" y="234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1" name="Oval 304">
                <a:extLst>
                  <a:ext uri="{FF2B5EF4-FFF2-40B4-BE49-F238E27FC236}">
                    <a16:creationId xmlns:a16="http://schemas.microsoft.com/office/drawing/2014/main" id="{C5F20656-82E8-AF11-9945-9447F494A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" y="326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2" name="Oval 305">
                <a:extLst>
                  <a:ext uri="{FF2B5EF4-FFF2-40B4-BE49-F238E27FC236}">
                    <a16:creationId xmlns:a16="http://schemas.microsoft.com/office/drawing/2014/main" id="{688DE88D-0A0F-89A6-7472-E0C9D9BF7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293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3" name="Oval 306">
                <a:extLst>
                  <a:ext uri="{FF2B5EF4-FFF2-40B4-BE49-F238E27FC236}">
                    <a16:creationId xmlns:a16="http://schemas.microsoft.com/office/drawing/2014/main" id="{E1975C1F-97FC-2666-25C8-43F2DDEF1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9" y="267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4" name="Oval 307">
                <a:extLst>
                  <a:ext uri="{FF2B5EF4-FFF2-40B4-BE49-F238E27FC236}">
                    <a16:creationId xmlns:a16="http://schemas.microsoft.com/office/drawing/2014/main" id="{D011979A-D1A0-53BA-56EE-346A87BFC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9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5" name="Oval 308">
                <a:extLst>
                  <a:ext uri="{FF2B5EF4-FFF2-40B4-BE49-F238E27FC236}">
                    <a16:creationId xmlns:a16="http://schemas.microsoft.com/office/drawing/2014/main" id="{B9070C9A-9931-68A8-1F6F-85753DCF2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8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6" name="Oval 309">
                <a:extLst>
                  <a:ext uri="{FF2B5EF4-FFF2-40B4-BE49-F238E27FC236}">
                    <a16:creationId xmlns:a16="http://schemas.microsoft.com/office/drawing/2014/main" id="{57E568D0-1BE7-1F99-3D77-EBA363C65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8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7" name="Oval 310">
                <a:extLst>
                  <a:ext uri="{FF2B5EF4-FFF2-40B4-BE49-F238E27FC236}">
                    <a16:creationId xmlns:a16="http://schemas.microsoft.com/office/drawing/2014/main" id="{1F9BAF7C-D729-DBA6-332A-B4AE8D91C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4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8" name="Oval 311">
                <a:extLst>
                  <a:ext uri="{FF2B5EF4-FFF2-40B4-BE49-F238E27FC236}">
                    <a16:creationId xmlns:a16="http://schemas.microsoft.com/office/drawing/2014/main" id="{5D8CEEDA-AF6C-3222-A631-6F3C06373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8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9" name="Oval 312">
                <a:extLst>
                  <a:ext uri="{FF2B5EF4-FFF2-40B4-BE49-F238E27FC236}">
                    <a16:creationId xmlns:a16="http://schemas.microsoft.com/office/drawing/2014/main" id="{213DA17D-9C2C-61ED-2014-9C442DC9F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" y="33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0" name="Oval 313">
                <a:extLst>
                  <a:ext uri="{FF2B5EF4-FFF2-40B4-BE49-F238E27FC236}">
                    <a16:creationId xmlns:a16="http://schemas.microsoft.com/office/drawing/2014/main" id="{1788015C-522B-7168-E91F-8605D2297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5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1" name="Oval 314">
                <a:extLst>
                  <a:ext uri="{FF2B5EF4-FFF2-40B4-BE49-F238E27FC236}">
                    <a16:creationId xmlns:a16="http://schemas.microsoft.com/office/drawing/2014/main" id="{E907AB4B-0A17-4BE9-6C0F-CB97C34AC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8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2" name="Oval 315">
                <a:extLst>
                  <a:ext uri="{FF2B5EF4-FFF2-40B4-BE49-F238E27FC236}">
                    <a16:creationId xmlns:a16="http://schemas.microsoft.com/office/drawing/2014/main" id="{9D0064B3-A383-4762-5047-8C1B6A78C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8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3" name="Oval 316">
                <a:extLst>
                  <a:ext uri="{FF2B5EF4-FFF2-40B4-BE49-F238E27FC236}">
                    <a16:creationId xmlns:a16="http://schemas.microsoft.com/office/drawing/2014/main" id="{79A61F35-4B05-A79E-AEE6-D2FA3A034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4" name="Oval 317">
                <a:extLst>
                  <a:ext uri="{FF2B5EF4-FFF2-40B4-BE49-F238E27FC236}">
                    <a16:creationId xmlns:a16="http://schemas.microsoft.com/office/drawing/2014/main" id="{288D74D5-E6E8-4481-B6D2-44A30763E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5" name="Oval 318">
                <a:extLst>
                  <a:ext uri="{FF2B5EF4-FFF2-40B4-BE49-F238E27FC236}">
                    <a16:creationId xmlns:a16="http://schemas.microsoft.com/office/drawing/2014/main" id="{D580103D-EFCF-BF58-D566-3A53814D2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" y="248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6" name="Oval 319">
                <a:extLst>
                  <a:ext uri="{FF2B5EF4-FFF2-40B4-BE49-F238E27FC236}">
                    <a16:creationId xmlns:a16="http://schemas.microsoft.com/office/drawing/2014/main" id="{DF293320-0087-72CE-92E9-315A3A032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8" y="340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7" name="Oval 320">
                <a:extLst>
                  <a:ext uri="{FF2B5EF4-FFF2-40B4-BE49-F238E27FC236}">
                    <a16:creationId xmlns:a16="http://schemas.microsoft.com/office/drawing/2014/main" id="{FB11797D-3F0C-0376-47C9-8F106968E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7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8" name="Oval 321">
                <a:extLst>
                  <a:ext uri="{FF2B5EF4-FFF2-40B4-BE49-F238E27FC236}">
                    <a16:creationId xmlns:a16="http://schemas.microsoft.com/office/drawing/2014/main" id="{0EE6D594-1AF0-D973-7091-2348833BD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8" y="259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9" name="Oval 322">
                <a:extLst>
                  <a:ext uri="{FF2B5EF4-FFF2-40B4-BE49-F238E27FC236}">
                    <a16:creationId xmlns:a16="http://schemas.microsoft.com/office/drawing/2014/main" id="{969F9877-3B7C-A0ED-0629-C3A1A5D5B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7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0" name="Oval 323">
                <a:extLst>
                  <a:ext uri="{FF2B5EF4-FFF2-40B4-BE49-F238E27FC236}">
                    <a16:creationId xmlns:a16="http://schemas.microsoft.com/office/drawing/2014/main" id="{42CFB246-2AEB-6EFD-8AB3-DB0BB4058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7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1" name="Oval 324">
                <a:extLst>
                  <a:ext uri="{FF2B5EF4-FFF2-40B4-BE49-F238E27FC236}">
                    <a16:creationId xmlns:a16="http://schemas.microsoft.com/office/drawing/2014/main" id="{6C9F31D6-FDED-06B3-0F07-E78E94B06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7" y="30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2" name="Oval 325">
                <a:extLst>
                  <a:ext uri="{FF2B5EF4-FFF2-40B4-BE49-F238E27FC236}">
                    <a16:creationId xmlns:a16="http://schemas.microsoft.com/office/drawing/2014/main" id="{DA64EF1D-4F45-2836-543B-5541CFD9F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7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3" name="Oval 326">
                <a:extLst>
                  <a:ext uri="{FF2B5EF4-FFF2-40B4-BE49-F238E27FC236}">
                    <a16:creationId xmlns:a16="http://schemas.microsoft.com/office/drawing/2014/main" id="{CB35DACD-CFE0-2AB6-1818-1056EDABA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4" name="Oval 327">
                <a:extLst>
                  <a:ext uri="{FF2B5EF4-FFF2-40B4-BE49-F238E27FC236}">
                    <a16:creationId xmlns:a16="http://schemas.microsoft.com/office/drawing/2014/main" id="{2E235B60-69B7-588A-FF54-C4D9919D99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7" y="319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5" name="Oval 328">
                <a:extLst>
                  <a:ext uri="{FF2B5EF4-FFF2-40B4-BE49-F238E27FC236}">
                    <a16:creationId xmlns:a16="http://schemas.microsoft.com/office/drawing/2014/main" id="{72DFFAE7-6A69-B07C-FBC7-2F794AE5B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7" y="236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6" name="Oval 329">
                <a:extLst>
                  <a:ext uri="{FF2B5EF4-FFF2-40B4-BE49-F238E27FC236}">
                    <a16:creationId xmlns:a16="http://schemas.microsoft.com/office/drawing/2014/main" id="{C1C901A5-5639-CB21-CDA5-6B5C5A580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" y="305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7" name="Oval 330">
                <a:extLst>
                  <a:ext uri="{FF2B5EF4-FFF2-40B4-BE49-F238E27FC236}">
                    <a16:creationId xmlns:a16="http://schemas.microsoft.com/office/drawing/2014/main" id="{6EDEEEF0-842C-4B65-FCBE-FAD52C893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7" y="298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8" name="Oval 331">
                <a:extLst>
                  <a:ext uri="{FF2B5EF4-FFF2-40B4-BE49-F238E27FC236}">
                    <a16:creationId xmlns:a16="http://schemas.microsoft.com/office/drawing/2014/main" id="{46392723-B625-1A57-1FE2-4402DCBE9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7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9" name="Oval 332">
                <a:extLst>
                  <a:ext uri="{FF2B5EF4-FFF2-40B4-BE49-F238E27FC236}">
                    <a16:creationId xmlns:a16="http://schemas.microsoft.com/office/drawing/2014/main" id="{DE6D81E1-837C-D91D-2FE3-C866260C7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7" y="276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0" name="Oval 333">
                <a:extLst>
                  <a:ext uri="{FF2B5EF4-FFF2-40B4-BE49-F238E27FC236}">
                    <a16:creationId xmlns:a16="http://schemas.microsoft.com/office/drawing/2014/main" id="{B9A99110-471B-7205-8E25-745C8C615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7" y="2694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1" name="Oval 334">
                <a:extLst>
                  <a:ext uri="{FF2B5EF4-FFF2-40B4-BE49-F238E27FC236}">
                    <a16:creationId xmlns:a16="http://schemas.microsoft.com/office/drawing/2014/main" id="{599D57D5-861F-67B9-231C-6B75DBD41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6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2" name="Oval 335">
                <a:extLst>
                  <a:ext uri="{FF2B5EF4-FFF2-40B4-BE49-F238E27FC236}">
                    <a16:creationId xmlns:a16="http://schemas.microsoft.com/office/drawing/2014/main" id="{31C256A4-6B9B-A96A-64D0-67B019AEB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6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3" name="Oval 336">
                <a:extLst>
                  <a:ext uri="{FF2B5EF4-FFF2-40B4-BE49-F238E27FC236}">
                    <a16:creationId xmlns:a16="http://schemas.microsoft.com/office/drawing/2014/main" id="{0B1FFA82-F498-29DB-05AB-0C6BDF7A7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6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4" name="Oval 337">
                <a:extLst>
                  <a:ext uri="{FF2B5EF4-FFF2-40B4-BE49-F238E27FC236}">
                    <a16:creationId xmlns:a16="http://schemas.microsoft.com/office/drawing/2014/main" id="{FD91B84B-BCB9-3F5B-8CDD-703E86F07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6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5" name="Oval 338">
                <a:extLst>
                  <a:ext uri="{FF2B5EF4-FFF2-40B4-BE49-F238E27FC236}">
                    <a16:creationId xmlns:a16="http://schemas.microsoft.com/office/drawing/2014/main" id="{37BD6D5C-A846-C6E1-5772-84A7E7C05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6" y="27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6" name="Oval 339">
                <a:extLst>
                  <a:ext uri="{FF2B5EF4-FFF2-40B4-BE49-F238E27FC236}">
                    <a16:creationId xmlns:a16="http://schemas.microsoft.com/office/drawing/2014/main" id="{38D5F350-1011-EB7E-634A-1981AD96B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7" name="Oval 340">
                <a:extLst>
                  <a:ext uri="{FF2B5EF4-FFF2-40B4-BE49-F238E27FC236}">
                    <a16:creationId xmlns:a16="http://schemas.microsoft.com/office/drawing/2014/main" id="{A814A54B-D36B-D9C5-108F-F0519BCB8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6" y="266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8" name="Oval 341">
                <a:extLst>
                  <a:ext uri="{FF2B5EF4-FFF2-40B4-BE49-F238E27FC236}">
                    <a16:creationId xmlns:a16="http://schemas.microsoft.com/office/drawing/2014/main" id="{AB212148-DB2B-A9F6-A889-C0B082476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" y="31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9" name="Oval 342">
                <a:extLst>
                  <a:ext uri="{FF2B5EF4-FFF2-40B4-BE49-F238E27FC236}">
                    <a16:creationId xmlns:a16="http://schemas.microsoft.com/office/drawing/2014/main" id="{319A3A00-E4A7-33C7-9B36-4D1607B3A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6" y="299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0" name="Oval 343">
                <a:extLst>
                  <a:ext uri="{FF2B5EF4-FFF2-40B4-BE49-F238E27FC236}">
                    <a16:creationId xmlns:a16="http://schemas.microsoft.com/office/drawing/2014/main" id="{3D4DB20C-100E-526E-124A-30E3BEEE3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6" y="234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1" name="Oval 344">
                <a:extLst>
                  <a:ext uri="{FF2B5EF4-FFF2-40B4-BE49-F238E27FC236}">
                    <a16:creationId xmlns:a16="http://schemas.microsoft.com/office/drawing/2014/main" id="{1D27E737-052C-C979-1E8A-72D0B810E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6" y="32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2" name="Oval 345">
                <a:extLst>
                  <a:ext uri="{FF2B5EF4-FFF2-40B4-BE49-F238E27FC236}">
                    <a16:creationId xmlns:a16="http://schemas.microsoft.com/office/drawing/2014/main" id="{B62276F4-5417-128B-D458-36442EE4E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293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3" name="Oval 346">
                <a:extLst>
                  <a:ext uri="{FF2B5EF4-FFF2-40B4-BE49-F238E27FC236}">
                    <a16:creationId xmlns:a16="http://schemas.microsoft.com/office/drawing/2014/main" id="{D8A655A4-CA40-A8AE-457A-67F63AF5D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5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4" name="Oval 347">
                <a:extLst>
                  <a:ext uri="{FF2B5EF4-FFF2-40B4-BE49-F238E27FC236}">
                    <a16:creationId xmlns:a16="http://schemas.microsoft.com/office/drawing/2014/main" id="{B2619231-BC6F-FD94-F7DD-B220ACB28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5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5" name="Oval 348">
                <a:extLst>
                  <a:ext uri="{FF2B5EF4-FFF2-40B4-BE49-F238E27FC236}">
                    <a16:creationId xmlns:a16="http://schemas.microsoft.com/office/drawing/2014/main" id="{052643DC-F0E6-1BC0-5505-2DD7531A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5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6" name="Oval 349">
                <a:extLst>
                  <a:ext uri="{FF2B5EF4-FFF2-40B4-BE49-F238E27FC236}">
                    <a16:creationId xmlns:a16="http://schemas.microsoft.com/office/drawing/2014/main" id="{D5042312-9BB5-AA06-3BF5-5341761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7" name="Oval 350">
                <a:extLst>
                  <a:ext uri="{FF2B5EF4-FFF2-40B4-BE49-F238E27FC236}">
                    <a16:creationId xmlns:a16="http://schemas.microsoft.com/office/drawing/2014/main" id="{73DBBBE9-5ECA-571C-8ED6-C6BFFE55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5" y="24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8" name="Oval 351">
                <a:extLst>
                  <a:ext uri="{FF2B5EF4-FFF2-40B4-BE49-F238E27FC236}">
                    <a16:creationId xmlns:a16="http://schemas.microsoft.com/office/drawing/2014/main" id="{DD27EF9A-D49B-6550-AF55-9EF43D285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5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9" name="Oval 352">
                <a:extLst>
                  <a:ext uri="{FF2B5EF4-FFF2-40B4-BE49-F238E27FC236}">
                    <a16:creationId xmlns:a16="http://schemas.microsoft.com/office/drawing/2014/main" id="{D718305D-5D5A-518D-1FBF-D31EFC8F5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" y="33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0" name="Oval 353">
                <a:extLst>
                  <a:ext uri="{FF2B5EF4-FFF2-40B4-BE49-F238E27FC236}">
                    <a16:creationId xmlns:a16="http://schemas.microsoft.com/office/drawing/2014/main" id="{21D1BF38-6CD0-A13C-3B22-4ADA66C55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5" y="25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1" name="Oval 354">
                <a:extLst>
                  <a:ext uri="{FF2B5EF4-FFF2-40B4-BE49-F238E27FC236}">
                    <a16:creationId xmlns:a16="http://schemas.microsoft.com/office/drawing/2014/main" id="{CB173DAF-DBC6-7A78-4BD8-7E8EAC2CC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2" name="Oval 355">
                <a:extLst>
                  <a:ext uri="{FF2B5EF4-FFF2-40B4-BE49-F238E27FC236}">
                    <a16:creationId xmlns:a16="http://schemas.microsoft.com/office/drawing/2014/main" id="{F79380F3-C220-E804-93E7-50DD8B018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5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3" name="Oval 356">
                <a:extLst>
                  <a:ext uri="{FF2B5EF4-FFF2-40B4-BE49-F238E27FC236}">
                    <a16:creationId xmlns:a16="http://schemas.microsoft.com/office/drawing/2014/main" id="{10423DB4-5230-FCC7-34D9-2FCA669E7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5" y="306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4" name="Oval 357">
                <a:extLst>
                  <a:ext uri="{FF2B5EF4-FFF2-40B4-BE49-F238E27FC236}">
                    <a16:creationId xmlns:a16="http://schemas.microsoft.com/office/drawing/2014/main" id="{E6867858-5D3F-7E71-ABB3-DE327BE9A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5" y="28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5" name="Oval 358">
                <a:extLst>
                  <a:ext uri="{FF2B5EF4-FFF2-40B4-BE49-F238E27FC236}">
                    <a16:creationId xmlns:a16="http://schemas.microsoft.com/office/drawing/2014/main" id="{019CB11A-F880-2CCB-F6C2-5FE20C4CE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5" y="248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6" name="Oval 359">
                <a:extLst>
                  <a:ext uri="{FF2B5EF4-FFF2-40B4-BE49-F238E27FC236}">
                    <a16:creationId xmlns:a16="http://schemas.microsoft.com/office/drawing/2014/main" id="{0EC94467-2B7F-619A-355E-4B6DD17A3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4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7" name="Oval 360">
                <a:extLst>
                  <a:ext uri="{FF2B5EF4-FFF2-40B4-BE49-F238E27FC236}">
                    <a16:creationId xmlns:a16="http://schemas.microsoft.com/office/drawing/2014/main" id="{D8501D61-D964-045D-39B5-2EA04AE42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4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8" name="Oval 361">
                <a:extLst>
                  <a:ext uri="{FF2B5EF4-FFF2-40B4-BE49-F238E27FC236}">
                    <a16:creationId xmlns:a16="http://schemas.microsoft.com/office/drawing/2014/main" id="{C21539D9-A466-DCFC-8E67-A59F803BD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9" name="Oval 362">
                <a:extLst>
                  <a:ext uri="{FF2B5EF4-FFF2-40B4-BE49-F238E27FC236}">
                    <a16:creationId xmlns:a16="http://schemas.microsoft.com/office/drawing/2014/main" id="{EEE9AA92-3918-5E00-815B-26B7E4859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0" name="Oval 363">
                <a:extLst>
                  <a:ext uri="{FF2B5EF4-FFF2-40B4-BE49-F238E27FC236}">
                    <a16:creationId xmlns:a16="http://schemas.microsoft.com/office/drawing/2014/main" id="{2587C622-AB20-6E0D-04CB-0D9398FA3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4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1" name="Oval 364">
                <a:extLst>
                  <a:ext uri="{FF2B5EF4-FFF2-40B4-BE49-F238E27FC236}">
                    <a16:creationId xmlns:a16="http://schemas.microsoft.com/office/drawing/2014/main" id="{54A3B39C-7CB4-502F-2AB2-26AEFABFB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4" y="30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2" name="Oval 365">
                <a:extLst>
                  <a:ext uri="{FF2B5EF4-FFF2-40B4-BE49-F238E27FC236}">
                    <a16:creationId xmlns:a16="http://schemas.microsoft.com/office/drawing/2014/main" id="{0038C3C4-FCC6-7C82-874F-9C3136FF7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4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3" name="Oval 366">
                <a:extLst>
                  <a:ext uri="{FF2B5EF4-FFF2-40B4-BE49-F238E27FC236}">
                    <a16:creationId xmlns:a16="http://schemas.microsoft.com/office/drawing/2014/main" id="{E4C155FD-C5DC-855C-BC50-6F531EA2B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4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4" name="Oval 367">
                <a:extLst>
                  <a:ext uri="{FF2B5EF4-FFF2-40B4-BE49-F238E27FC236}">
                    <a16:creationId xmlns:a16="http://schemas.microsoft.com/office/drawing/2014/main" id="{BC766E7A-D273-BF0A-99F9-8D86CB5D3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4" y="319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5" name="Oval 368">
                <a:extLst>
                  <a:ext uri="{FF2B5EF4-FFF2-40B4-BE49-F238E27FC236}">
                    <a16:creationId xmlns:a16="http://schemas.microsoft.com/office/drawing/2014/main" id="{29300F21-C94E-1E3A-5B51-E69CB7DAB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6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6" name="Oval 369">
                <a:extLst>
                  <a:ext uri="{FF2B5EF4-FFF2-40B4-BE49-F238E27FC236}">
                    <a16:creationId xmlns:a16="http://schemas.microsoft.com/office/drawing/2014/main" id="{50333AF4-039C-C81B-96AC-1D73F03CD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4" y="305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7" name="Oval 370">
                <a:extLst>
                  <a:ext uri="{FF2B5EF4-FFF2-40B4-BE49-F238E27FC236}">
                    <a16:creationId xmlns:a16="http://schemas.microsoft.com/office/drawing/2014/main" id="{B5FDEB44-EA64-233E-14C1-29713CDC9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298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8" name="Oval 371">
                <a:extLst>
                  <a:ext uri="{FF2B5EF4-FFF2-40B4-BE49-F238E27FC236}">
                    <a16:creationId xmlns:a16="http://schemas.microsoft.com/office/drawing/2014/main" id="{917DC94D-A2DA-7CCC-7C65-E976B53FC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9" name="Oval 372">
                <a:extLst>
                  <a:ext uri="{FF2B5EF4-FFF2-40B4-BE49-F238E27FC236}">
                    <a16:creationId xmlns:a16="http://schemas.microsoft.com/office/drawing/2014/main" id="{B746EFD7-AA4E-E2FC-6F21-2F9DD8B3C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4" y="276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0" name="Oval 373">
                <a:extLst>
                  <a:ext uri="{FF2B5EF4-FFF2-40B4-BE49-F238E27FC236}">
                    <a16:creationId xmlns:a16="http://schemas.microsoft.com/office/drawing/2014/main" id="{7227A93B-2C06-5413-8082-0D5A0C5B9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3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1" name="Oval 374">
                <a:extLst>
                  <a:ext uri="{FF2B5EF4-FFF2-40B4-BE49-F238E27FC236}">
                    <a16:creationId xmlns:a16="http://schemas.microsoft.com/office/drawing/2014/main" id="{875BE475-06CD-E5F5-91D7-0B7C63444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3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2" name="Oval 375">
                <a:extLst>
                  <a:ext uri="{FF2B5EF4-FFF2-40B4-BE49-F238E27FC236}">
                    <a16:creationId xmlns:a16="http://schemas.microsoft.com/office/drawing/2014/main" id="{1E2D8902-617C-DE4A-BEDA-17AED9FFB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3" name="Oval 376">
                <a:extLst>
                  <a:ext uri="{FF2B5EF4-FFF2-40B4-BE49-F238E27FC236}">
                    <a16:creationId xmlns:a16="http://schemas.microsoft.com/office/drawing/2014/main" id="{77A69022-695C-4178-E307-5BFFA9380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4" name="Oval 377">
                <a:extLst>
                  <a:ext uri="{FF2B5EF4-FFF2-40B4-BE49-F238E27FC236}">
                    <a16:creationId xmlns:a16="http://schemas.microsoft.com/office/drawing/2014/main" id="{FB2145CC-FFC2-A054-8A84-EB7A03C02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3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5" name="Oval 378">
                <a:extLst>
                  <a:ext uri="{FF2B5EF4-FFF2-40B4-BE49-F238E27FC236}">
                    <a16:creationId xmlns:a16="http://schemas.microsoft.com/office/drawing/2014/main" id="{051AED2F-E1DC-4B3C-7819-39DEB2CE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3" y="27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6" name="Oval 379">
                <a:extLst>
                  <a:ext uri="{FF2B5EF4-FFF2-40B4-BE49-F238E27FC236}">
                    <a16:creationId xmlns:a16="http://schemas.microsoft.com/office/drawing/2014/main" id="{26C1973B-C858-9ECF-BD0B-9056E4611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3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7" name="Oval 380">
                <a:extLst>
                  <a:ext uri="{FF2B5EF4-FFF2-40B4-BE49-F238E27FC236}">
                    <a16:creationId xmlns:a16="http://schemas.microsoft.com/office/drawing/2014/main" id="{B7349C25-35C8-CCD2-D907-DBAB6A49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3" y="266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8" name="Oval 381">
                <a:extLst>
                  <a:ext uri="{FF2B5EF4-FFF2-40B4-BE49-F238E27FC236}">
                    <a16:creationId xmlns:a16="http://schemas.microsoft.com/office/drawing/2014/main" id="{5BFE91B2-7147-8A1A-DBD3-8E3117014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" y="31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9" name="Oval 382">
                <a:extLst>
                  <a:ext uri="{FF2B5EF4-FFF2-40B4-BE49-F238E27FC236}">
                    <a16:creationId xmlns:a16="http://schemas.microsoft.com/office/drawing/2014/main" id="{62E029A6-5529-3553-2FDD-6B1092237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" y="299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0" name="Oval 383">
                <a:extLst>
                  <a:ext uri="{FF2B5EF4-FFF2-40B4-BE49-F238E27FC236}">
                    <a16:creationId xmlns:a16="http://schemas.microsoft.com/office/drawing/2014/main" id="{B8CA0AC8-D4D5-90A5-2638-63FC16D17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" y="234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1" name="Oval 384">
                <a:extLst>
                  <a:ext uri="{FF2B5EF4-FFF2-40B4-BE49-F238E27FC236}">
                    <a16:creationId xmlns:a16="http://schemas.microsoft.com/office/drawing/2014/main" id="{0D11F5F2-BC10-3C7F-8012-D54A1987D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3" y="32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2" name="Oval 385">
                <a:extLst>
                  <a:ext uri="{FF2B5EF4-FFF2-40B4-BE49-F238E27FC236}">
                    <a16:creationId xmlns:a16="http://schemas.microsoft.com/office/drawing/2014/main" id="{5E97EF56-C3FB-BA56-C840-FE5356EAA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3" name="Oval 386">
                <a:extLst>
                  <a:ext uri="{FF2B5EF4-FFF2-40B4-BE49-F238E27FC236}">
                    <a16:creationId xmlns:a16="http://schemas.microsoft.com/office/drawing/2014/main" id="{41C7110D-DA10-FF80-D5ED-88D8D7C27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2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4" name="Oval 387">
                <a:extLst>
                  <a:ext uri="{FF2B5EF4-FFF2-40B4-BE49-F238E27FC236}">
                    <a16:creationId xmlns:a16="http://schemas.microsoft.com/office/drawing/2014/main" id="{C53C7384-9C41-687A-611D-606A093D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2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5" name="Oval 388">
                <a:extLst>
                  <a:ext uri="{FF2B5EF4-FFF2-40B4-BE49-F238E27FC236}">
                    <a16:creationId xmlns:a16="http://schemas.microsoft.com/office/drawing/2014/main" id="{E53DCCF0-C276-4283-B605-0A3CFF8F5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2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6" name="Oval 389">
                <a:extLst>
                  <a:ext uri="{FF2B5EF4-FFF2-40B4-BE49-F238E27FC236}">
                    <a16:creationId xmlns:a16="http://schemas.microsoft.com/office/drawing/2014/main" id="{C9CB718D-7AAD-7E12-C211-21281DEA5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7" name="Oval 390">
                <a:extLst>
                  <a:ext uri="{FF2B5EF4-FFF2-40B4-BE49-F238E27FC236}">
                    <a16:creationId xmlns:a16="http://schemas.microsoft.com/office/drawing/2014/main" id="{BE56A752-1C95-040B-5BD1-668E7C382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2" y="24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8" name="Oval 391">
                <a:extLst>
                  <a:ext uri="{FF2B5EF4-FFF2-40B4-BE49-F238E27FC236}">
                    <a16:creationId xmlns:a16="http://schemas.microsoft.com/office/drawing/2014/main" id="{DFE039D5-EC4D-2298-C486-35B414F99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2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9" name="Oval 392">
                <a:extLst>
                  <a:ext uri="{FF2B5EF4-FFF2-40B4-BE49-F238E27FC236}">
                    <a16:creationId xmlns:a16="http://schemas.microsoft.com/office/drawing/2014/main" id="{A5EB7926-FAF2-76C1-A802-3AD4A5C5C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2" y="33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0" name="Oval 393">
                <a:extLst>
                  <a:ext uri="{FF2B5EF4-FFF2-40B4-BE49-F238E27FC236}">
                    <a16:creationId xmlns:a16="http://schemas.microsoft.com/office/drawing/2014/main" id="{5C0F0D8E-C466-1B78-4A6F-0478950CF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1" name="Oval 394">
                <a:extLst>
                  <a:ext uri="{FF2B5EF4-FFF2-40B4-BE49-F238E27FC236}">
                    <a16:creationId xmlns:a16="http://schemas.microsoft.com/office/drawing/2014/main" id="{C34092D4-933B-211B-7798-572DF58D8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2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2" name="Oval 395">
                <a:extLst>
                  <a:ext uri="{FF2B5EF4-FFF2-40B4-BE49-F238E27FC236}">
                    <a16:creationId xmlns:a16="http://schemas.microsoft.com/office/drawing/2014/main" id="{E26E95BC-D0A3-13E2-A785-4EFBB75AB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3" name="Oval 396">
                <a:extLst>
                  <a:ext uri="{FF2B5EF4-FFF2-40B4-BE49-F238E27FC236}">
                    <a16:creationId xmlns:a16="http://schemas.microsoft.com/office/drawing/2014/main" id="{77E7072E-5A75-73C3-3CD8-ACC2FE638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2" y="306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4" name="Oval 397">
                <a:extLst>
                  <a:ext uri="{FF2B5EF4-FFF2-40B4-BE49-F238E27FC236}">
                    <a16:creationId xmlns:a16="http://schemas.microsoft.com/office/drawing/2014/main" id="{EF0F3E3F-D22A-8CFF-C42F-908B4375E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1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5" name="Oval 398">
                <a:extLst>
                  <a:ext uri="{FF2B5EF4-FFF2-40B4-BE49-F238E27FC236}">
                    <a16:creationId xmlns:a16="http://schemas.microsoft.com/office/drawing/2014/main" id="{3DA8F0E5-D515-80E7-7C43-15BF2ECE1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1" y="248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6" name="Oval 399">
                <a:extLst>
                  <a:ext uri="{FF2B5EF4-FFF2-40B4-BE49-F238E27FC236}">
                    <a16:creationId xmlns:a16="http://schemas.microsoft.com/office/drawing/2014/main" id="{AE2BB5F4-950F-07C9-24EB-8E76C2E68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1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7" name="Oval 400">
                <a:extLst>
                  <a:ext uri="{FF2B5EF4-FFF2-40B4-BE49-F238E27FC236}">
                    <a16:creationId xmlns:a16="http://schemas.microsoft.com/office/drawing/2014/main" id="{12F64244-25FD-8238-4677-2D95FAF38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1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8" name="Oval 401">
                <a:extLst>
                  <a:ext uri="{FF2B5EF4-FFF2-40B4-BE49-F238E27FC236}">
                    <a16:creationId xmlns:a16="http://schemas.microsoft.com/office/drawing/2014/main" id="{64F08B37-BDDC-7F56-5B43-7B07AC62F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1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9" name="Oval 402">
                <a:extLst>
                  <a:ext uri="{FF2B5EF4-FFF2-40B4-BE49-F238E27FC236}">
                    <a16:creationId xmlns:a16="http://schemas.microsoft.com/office/drawing/2014/main" id="{1FE9F678-7FBB-8D5F-27D2-D7D6BD9C4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1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0" name="Oval 403">
                <a:extLst>
                  <a:ext uri="{FF2B5EF4-FFF2-40B4-BE49-F238E27FC236}">
                    <a16:creationId xmlns:a16="http://schemas.microsoft.com/office/drawing/2014/main" id="{09ABD85A-03B4-4A87-1EBF-BCB1CA25E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1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1" name="Oval 404">
                <a:extLst>
                  <a:ext uri="{FF2B5EF4-FFF2-40B4-BE49-F238E27FC236}">
                    <a16:creationId xmlns:a16="http://schemas.microsoft.com/office/drawing/2014/main" id="{B1D216D6-AAF4-3304-55BD-4417672A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1" y="30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2" name="Oval 405">
                <a:extLst>
                  <a:ext uri="{FF2B5EF4-FFF2-40B4-BE49-F238E27FC236}">
                    <a16:creationId xmlns:a16="http://schemas.microsoft.com/office/drawing/2014/main" id="{D68B6FF6-08E0-B704-0926-F8C4CAEBF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1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Group 607">
              <a:extLst>
                <a:ext uri="{FF2B5EF4-FFF2-40B4-BE49-F238E27FC236}">
                  <a16:creationId xmlns:a16="http://schemas.microsoft.com/office/drawing/2014/main" id="{241AC3E7-5D0B-BF27-F28F-016C48EBE4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2088" y="3721100"/>
              <a:ext cx="3151188" cy="1693863"/>
              <a:chOff x="4121" y="2344"/>
              <a:chExt cx="1985" cy="1067"/>
            </a:xfrm>
          </p:grpSpPr>
          <p:sp>
            <p:nvSpPr>
              <p:cNvPr id="633" name="Oval 407">
                <a:extLst>
                  <a:ext uri="{FF2B5EF4-FFF2-40B4-BE49-F238E27FC236}">
                    <a16:creationId xmlns:a16="http://schemas.microsoft.com/office/drawing/2014/main" id="{55D04533-E5B0-1D69-E277-047F44631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1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4" name="Oval 408">
                <a:extLst>
                  <a:ext uri="{FF2B5EF4-FFF2-40B4-BE49-F238E27FC236}">
                    <a16:creationId xmlns:a16="http://schemas.microsoft.com/office/drawing/2014/main" id="{E2A98150-6F61-0FD5-05FB-E561BF038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1" y="319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5" name="Oval 409">
                <a:extLst>
                  <a:ext uri="{FF2B5EF4-FFF2-40B4-BE49-F238E27FC236}">
                    <a16:creationId xmlns:a16="http://schemas.microsoft.com/office/drawing/2014/main" id="{73E91C79-D755-B944-90F6-34899AB9A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236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6" name="Oval 410">
                <a:extLst>
                  <a:ext uri="{FF2B5EF4-FFF2-40B4-BE49-F238E27FC236}">
                    <a16:creationId xmlns:a16="http://schemas.microsoft.com/office/drawing/2014/main" id="{0C160DEA-D61E-7170-837A-2C1D2D149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1" y="305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7" name="Oval 411">
                <a:extLst>
                  <a:ext uri="{FF2B5EF4-FFF2-40B4-BE49-F238E27FC236}">
                    <a16:creationId xmlns:a16="http://schemas.microsoft.com/office/drawing/2014/main" id="{40B23661-A9B4-0955-055D-BDFF897E8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0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8" name="Oval 412">
                <a:extLst>
                  <a:ext uri="{FF2B5EF4-FFF2-40B4-BE49-F238E27FC236}">
                    <a16:creationId xmlns:a16="http://schemas.microsoft.com/office/drawing/2014/main" id="{AFBA00FF-1522-ADB2-0658-515853525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0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9" name="Oval 413">
                <a:extLst>
                  <a:ext uri="{FF2B5EF4-FFF2-40B4-BE49-F238E27FC236}">
                    <a16:creationId xmlns:a16="http://schemas.microsoft.com/office/drawing/2014/main" id="{72F7D9FA-072F-FDD4-A97D-E802FABDB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276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0" name="Oval 414">
                <a:extLst>
                  <a:ext uri="{FF2B5EF4-FFF2-40B4-BE49-F238E27FC236}">
                    <a16:creationId xmlns:a16="http://schemas.microsoft.com/office/drawing/2014/main" id="{561940D6-8FA0-D572-5D65-74C1549E4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0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1" name="Oval 415">
                <a:extLst>
                  <a:ext uri="{FF2B5EF4-FFF2-40B4-BE49-F238E27FC236}">
                    <a16:creationId xmlns:a16="http://schemas.microsoft.com/office/drawing/2014/main" id="{4EBE083D-9002-3C08-76FE-0A6B9674D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0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2" name="Oval 416">
                <a:extLst>
                  <a:ext uri="{FF2B5EF4-FFF2-40B4-BE49-F238E27FC236}">
                    <a16:creationId xmlns:a16="http://schemas.microsoft.com/office/drawing/2014/main" id="{D6DA2D73-51FC-C53C-9953-14806C005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3" name="Oval 417">
                <a:extLst>
                  <a:ext uri="{FF2B5EF4-FFF2-40B4-BE49-F238E27FC236}">
                    <a16:creationId xmlns:a16="http://schemas.microsoft.com/office/drawing/2014/main" id="{E3A37D3F-D34D-A4C8-4C27-CADA373B5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4" name="Oval 418">
                <a:extLst>
                  <a:ext uri="{FF2B5EF4-FFF2-40B4-BE49-F238E27FC236}">
                    <a16:creationId xmlns:a16="http://schemas.microsoft.com/office/drawing/2014/main" id="{3882123B-07C1-B80A-A231-AB608EC5A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5" name="Oval 419">
                <a:extLst>
                  <a:ext uri="{FF2B5EF4-FFF2-40B4-BE49-F238E27FC236}">
                    <a16:creationId xmlns:a16="http://schemas.microsoft.com/office/drawing/2014/main" id="{CCF61091-ED36-2688-283C-85B46F17C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" y="27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6" name="Oval 420">
                <a:extLst>
                  <a:ext uri="{FF2B5EF4-FFF2-40B4-BE49-F238E27FC236}">
                    <a16:creationId xmlns:a16="http://schemas.microsoft.com/office/drawing/2014/main" id="{1CCBF2EB-ACB8-9BDB-0EE6-805B8900B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0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7" name="Oval 421">
                <a:extLst>
                  <a:ext uri="{FF2B5EF4-FFF2-40B4-BE49-F238E27FC236}">
                    <a16:creationId xmlns:a16="http://schemas.microsoft.com/office/drawing/2014/main" id="{A9560161-3441-E744-93A5-9F154F924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0" y="266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8" name="Oval 422">
                <a:extLst>
                  <a:ext uri="{FF2B5EF4-FFF2-40B4-BE49-F238E27FC236}">
                    <a16:creationId xmlns:a16="http://schemas.microsoft.com/office/drawing/2014/main" id="{62F6AC9D-085F-9435-5678-91F4A9FFF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0" y="31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9" name="Oval 423">
                <a:extLst>
                  <a:ext uri="{FF2B5EF4-FFF2-40B4-BE49-F238E27FC236}">
                    <a16:creationId xmlns:a16="http://schemas.microsoft.com/office/drawing/2014/main" id="{C87D6364-A872-B776-FEE0-02256A3BE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9" y="299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0" name="Oval 424">
                <a:extLst>
                  <a:ext uri="{FF2B5EF4-FFF2-40B4-BE49-F238E27FC236}">
                    <a16:creationId xmlns:a16="http://schemas.microsoft.com/office/drawing/2014/main" id="{1D8614DE-5548-2CFE-270A-317AA2F7F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0" y="2344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1" name="Oval 425">
                <a:extLst>
                  <a:ext uri="{FF2B5EF4-FFF2-40B4-BE49-F238E27FC236}">
                    <a16:creationId xmlns:a16="http://schemas.microsoft.com/office/drawing/2014/main" id="{9BF6AB57-62EB-1C33-1739-513CA2BEF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9" y="326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2" name="Oval 426">
                <a:extLst>
                  <a:ext uri="{FF2B5EF4-FFF2-40B4-BE49-F238E27FC236}">
                    <a16:creationId xmlns:a16="http://schemas.microsoft.com/office/drawing/2014/main" id="{8450B762-1C90-4542-9D36-832CA7312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3" name="Oval 427">
                <a:extLst>
                  <a:ext uri="{FF2B5EF4-FFF2-40B4-BE49-F238E27FC236}">
                    <a16:creationId xmlns:a16="http://schemas.microsoft.com/office/drawing/2014/main" id="{C1B6C06B-DCC4-FE71-C608-F25AEBB26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9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4" name="Oval 428">
                <a:extLst>
                  <a:ext uri="{FF2B5EF4-FFF2-40B4-BE49-F238E27FC236}">
                    <a16:creationId xmlns:a16="http://schemas.microsoft.com/office/drawing/2014/main" id="{979C4B23-95AF-A624-47B4-61889C500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9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5" name="Oval 429">
                <a:extLst>
                  <a:ext uri="{FF2B5EF4-FFF2-40B4-BE49-F238E27FC236}">
                    <a16:creationId xmlns:a16="http://schemas.microsoft.com/office/drawing/2014/main" id="{7CD9A6DB-B3F0-E64B-B5E1-516AB3704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9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6" name="Oval 430">
                <a:extLst>
                  <a:ext uri="{FF2B5EF4-FFF2-40B4-BE49-F238E27FC236}">
                    <a16:creationId xmlns:a16="http://schemas.microsoft.com/office/drawing/2014/main" id="{82B445B4-2D97-55EC-2C1F-3FCA2E3DC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9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7" name="Oval 431">
                <a:extLst>
                  <a:ext uri="{FF2B5EF4-FFF2-40B4-BE49-F238E27FC236}">
                    <a16:creationId xmlns:a16="http://schemas.microsoft.com/office/drawing/2014/main" id="{725D06B0-EB6B-47E5-86B4-A1D31E3CA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9" y="24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8" name="Oval 432">
                <a:extLst>
                  <a:ext uri="{FF2B5EF4-FFF2-40B4-BE49-F238E27FC236}">
                    <a16:creationId xmlns:a16="http://schemas.microsoft.com/office/drawing/2014/main" id="{84BB9B35-BC48-E4EE-0894-AD0B21912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9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9" name="Oval 433">
                <a:extLst>
                  <a:ext uri="{FF2B5EF4-FFF2-40B4-BE49-F238E27FC236}">
                    <a16:creationId xmlns:a16="http://schemas.microsoft.com/office/drawing/2014/main" id="{B0B42599-0D7C-854B-A327-70FBD3764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9" y="33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0" name="Oval 434">
                <a:extLst>
                  <a:ext uri="{FF2B5EF4-FFF2-40B4-BE49-F238E27FC236}">
                    <a16:creationId xmlns:a16="http://schemas.microsoft.com/office/drawing/2014/main" id="{BD0FBC48-75A4-71B6-A531-A98E24278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9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1" name="Oval 435">
                <a:extLst>
                  <a:ext uri="{FF2B5EF4-FFF2-40B4-BE49-F238E27FC236}">
                    <a16:creationId xmlns:a16="http://schemas.microsoft.com/office/drawing/2014/main" id="{25785B00-7B5A-7106-1453-645B54EFE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2" name="Oval 436">
                <a:extLst>
                  <a:ext uri="{FF2B5EF4-FFF2-40B4-BE49-F238E27FC236}">
                    <a16:creationId xmlns:a16="http://schemas.microsoft.com/office/drawing/2014/main" id="{9CAB4A2D-C478-977B-CA8F-6F9F20A16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3" name="Oval 437">
                <a:extLst>
                  <a:ext uri="{FF2B5EF4-FFF2-40B4-BE49-F238E27FC236}">
                    <a16:creationId xmlns:a16="http://schemas.microsoft.com/office/drawing/2014/main" id="{346C034D-7D92-5328-C74B-1B57D6BC9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8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4" name="Oval 438">
                <a:extLst>
                  <a:ext uri="{FF2B5EF4-FFF2-40B4-BE49-F238E27FC236}">
                    <a16:creationId xmlns:a16="http://schemas.microsoft.com/office/drawing/2014/main" id="{25A16076-7F79-9CD5-CE7C-B939C7989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8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5" name="Oval 439">
                <a:extLst>
                  <a:ext uri="{FF2B5EF4-FFF2-40B4-BE49-F238E27FC236}">
                    <a16:creationId xmlns:a16="http://schemas.microsoft.com/office/drawing/2014/main" id="{3244DF33-35F0-2308-4EF2-CEEED0313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8" y="248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6" name="Oval 440">
                <a:extLst>
                  <a:ext uri="{FF2B5EF4-FFF2-40B4-BE49-F238E27FC236}">
                    <a16:creationId xmlns:a16="http://schemas.microsoft.com/office/drawing/2014/main" id="{DF15D37D-C093-51D2-E409-E3A4A5A1A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7" name="Oval 441">
                <a:extLst>
                  <a:ext uri="{FF2B5EF4-FFF2-40B4-BE49-F238E27FC236}">
                    <a16:creationId xmlns:a16="http://schemas.microsoft.com/office/drawing/2014/main" id="{9286D778-099D-C874-4271-34142EB10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8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8" name="Oval 442">
                <a:extLst>
                  <a:ext uri="{FF2B5EF4-FFF2-40B4-BE49-F238E27FC236}">
                    <a16:creationId xmlns:a16="http://schemas.microsoft.com/office/drawing/2014/main" id="{BCDBA320-C7E3-EA6D-0C91-9BFF53ADE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8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9" name="Oval 443">
                <a:extLst>
                  <a:ext uri="{FF2B5EF4-FFF2-40B4-BE49-F238E27FC236}">
                    <a16:creationId xmlns:a16="http://schemas.microsoft.com/office/drawing/2014/main" id="{FD07FF8F-F585-E38A-4D5D-AF02E9350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0" name="Oval 444">
                <a:extLst>
                  <a:ext uri="{FF2B5EF4-FFF2-40B4-BE49-F238E27FC236}">
                    <a16:creationId xmlns:a16="http://schemas.microsoft.com/office/drawing/2014/main" id="{B8F235D4-CE9F-0BDE-3B44-AAEE8178D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1" name="Oval 445">
                <a:extLst>
                  <a:ext uri="{FF2B5EF4-FFF2-40B4-BE49-F238E27FC236}">
                    <a16:creationId xmlns:a16="http://schemas.microsoft.com/office/drawing/2014/main" id="{89639F25-A04D-A692-7CDA-FEAA83CAF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8" y="30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2" name="Oval 446">
                <a:extLst>
                  <a:ext uri="{FF2B5EF4-FFF2-40B4-BE49-F238E27FC236}">
                    <a16:creationId xmlns:a16="http://schemas.microsoft.com/office/drawing/2014/main" id="{3B84E48D-BC93-3EDE-6000-7F19B6851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8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3" name="Oval 447">
                <a:extLst>
                  <a:ext uri="{FF2B5EF4-FFF2-40B4-BE49-F238E27FC236}">
                    <a16:creationId xmlns:a16="http://schemas.microsoft.com/office/drawing/2014/main" id="{84E1642A-0BA4-A2E7-3503-A86DEAF4D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8" y="306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4" name="Oval 448">
                <a:extLst>
                  <a:ext uri="{FF2B5EF4-FFF2-40B4-BE49-F238E27FC236}">
                    <a16:creationId xmlns:a16="http://schemas.microsoft.com/office/drawing/2014/main" id="{920A6BE2-2346-814A-6283-A10914264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8" y="319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5" name="Oval 449">
                <a:extLst>
                  <a:ext uri="{FF2B5EF4-FFF2-40B4-BE49-F238E27FC236}">
                    <a16:creationId xmlns:a16="http://schemas.microsoft.com/office/drawing/2014/main" id="{540462BE-381A-0056-FBD4-4129FFA72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36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6" name="Oval 450">
                <a:extLst>
                  <a:ext uri="{FF2B5EF4-FFF2-40B4-BE49-F238E27FC236}">
                    <a16:creationId xmlns:a16="http://schemas.microsoft.com/office/drawing/2014/main" id="{071D4BBE-A24E-0B5F-848F-51AF5DEBE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7" y="305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7" name="Oval 451">
                <a:extLst>
                  <a:ext uri="{FF2B5EF4-FFF2-40B4-BE49-F238E27FC236}">
                    <a16:creationId xmlns:a16="http://schemas.microsoft.com/office/drawing/2014/main" id="{4CE7CAC6-7AAB-2154-BE34-F8749606A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7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8" name="Oval 452">
                <a:extLst>
                  <a:ext uri="{FF2B5EF4-FFF2-40B4-BE49-F238E27FC236}">
                    <a16:creationId xmlns:a16="http://schemas.microsoft.com/office/drawing/2014/main" id="{9BD5AE4A-46B3-D2A7-5C01-89DED2E43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7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9" name="Oval 453">
                <a:extLst>
                  <a:ext uri="{FF2B5EF4-FFF2-40B4-BE49-F238E27FC236}">
                    <a16:creationId xmlns:a16="http://schemas.microsoft.com/office/drawing/2014/main" id="{D9A222DC-13CA-EC28-71F6-01A0DFD26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7" y="276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0" name="Oval 454">
                <a:extLst>
                  <a:ext uri="{FF2B5EF4-FFF2-40B4-BE49-F238E27FC236}">
                    <a16:creationId xmlns:a16="http://schemas.microsoft.com/office/drawing/2014/main" id="{0E95CBF2-F99D-A95A-4E71-92144D24F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7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1" name="Oval 455">
                <a:extLst>
                  <a:ext uri="{FF2B5EF4-FFF2-40B4-BE49-F238E27FC236}">
                    <a16:creationId xmlns:a16="http://schemas.microsoft.com/office/drawing/2014/main" id="{E8585B17-43C9-BC5C-E1BB-0473F2CAE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2" name="Oval 456">
                <a:extLst>
                  <a:ext uri="{FF2B5EF4-FFF2-40B4-BE49-F238E27FC236}">
                    <a16:creationId xmlns:a16="http://schemas.microsoft.com/office/drawing/2014/main" id="{91A8705E-E576-0ECF-C0BE-BC7575526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7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3" name="Oval 457">
                <a:extLst>
                  <a:ext uri="{FF2B5EF4-FFF2-40B4-BE49-F238E27FC236}">
                    <a16:creationId xmlns:a16="http://schemas.microsoft.com/office/drawing/2014/main" id="{2701D812-E74A-4260-EDA0-6AAF828DC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7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4" name="Oval 458">
                <a:extLst>
                  <a:ext uri="{FF2B5EF4-FFF2-40B4-BE49-F238E27FC236}">
                    <a16:creationId xmlns:a16="http://schemas.microsoft.com/office/drawing/2014/main" id="{5804FA21-6250-23CF-DCCE-7D732A6C9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7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5" name="Oval 459">
                <a:extLst>
                  <a:ext uri="{FF2B5EF4-FFF2-40B4-BE49-F238E27FC236}">
                    <a16:creationId xmlns:a16="http://schemas.microsoft.com/office/drawing/2014/main" id="{4B58EC63-7096-C2EE-37DE-7520F743E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7" y="27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6" name="Oval 460">
                <a:extLst>
                  <a:ext uri="{FF2B5EF4-FFF2-40B4-BE49-F238E27FC236}">
                    <a16:creationId xmlns:a16="http://schemas.microsoft.com/office/drawing/2014/main" id="{3D6BEC7E-E6B3-5490-E80D-05EEE0CD3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7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7" name="Oval 461">
                <a:extLst>
                  <a:ext uri="{FF2B5EF4-FFF2-40B4-BE49-F238E27FC236}">
                    <a16:creationId xmlns:a16="http://schemas.microsoft.com/office/drawing/2014/main" id="{C38195F2-7E6B-2E72-3E6B-45CE50F80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7" y="266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8" name="Oval 462">
                <a:extLst>
                  <a:ext uri="{FF2B5EF4-FFF2-40B4-BE49-F238E27FC236}">
                    <a16:creationId xmlns:a16="http://schemas.microsoft.com/office/drawing/2014/main" id="{1225C510-372F-EF21-D212-C975C33EE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31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9" name="Oval 463">
                <a:extLst>
                  <a:ext uri="{FF2B5EF4-FFF2-40B4-BE49-F238E27FC236}">
                    <a16:creationId xmlns:a16="http://schemas.microsoft.com/office/drawing/2014/main" id="{4A35D7F8-48FC-317B-2604-6AD77BA44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6" y="299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0" name="Oval 464">
                <a:extLst>
                  <a:ext uri="{FF2B5EF4-FFF2-40B4-BE49-F238E27FC236}">
                    <a16:creationId xmlns:a16="http://schemas.microsoft.com/office/drawing/2014/main" id="{9F96C76D-8E10-B052-1314-2BE534647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" y="234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1" name="Oval 465">
                <a:extLst>
                  <a:ext uri="{FF2B5EF4-FFF2-40B4-BE49-F238E27FC236}">
                    <a16:creationId xmlns:a16="http://schemas.microsoft.com/office/drawing/2014/main" id="{EFA99443-4BE0-DF4A-2F1D-723B22C3E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6" y="326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2" name="Oval 466">
                <a:extLst>
                  <a:ext uri="{FF2B5EF4-FFF2-40B4-BE49-F238E27FC236}">
                    <a16:creationId xmlns:a16="http://schemas.microsoft.com/office/drawing/2014/main" id="{EAA085E3-D5C4-A0DA-919F-E6963B5AB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6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3" name="Oval 467">
                <a:extLst>
                  <a:ext uri="{FF2B5EF4-FFF2-40B4-BE49-F238E27FC236}">
                    <a16:creationId xmlns:a16="http://schemas.microsoft.com/office/drawing/2014/main" id="{2FC2B258-4B2C-0E2B-F0FC-4012A067C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6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4" name="Oval 468">
                <a:extLst>
                  <a:ext uri="{FF2B5EF4-FFF2-40B4-BE49-F238E27FC236}">
                    <a16:creationId xmlns:a16="http://schemas.microsoft.com/office/drawing/2014/main" id="{1F2245C6-3940-C548-A004-5B81FDFDD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6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5" name="Oval 469">
                <a:extLst>
                  <a:ext uri="{FF2B5EF4-FFF2-40B4-BE49-F238E27FC236}">
                    <a16:creationId xmlns:a16="http://schemas.microsoft.com/office/drawing/2014/main" id="{7A84F183-F11C-B608-474B-1245C9C74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6" name="Oval 470">
                <a:extLst>
                  <a:ext uri="{FF2B5EF4-FFF2-40B4-BE49-F238E27FC236}">
                    <a16:creationId xmlns:a16="http://schemas.microsoft.com/office/drawing/2014/main" id="{FD5EAA79-79DA-DDC0-20E8-C08390DD7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6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7" name="Oval 471">
                <a:extLst>
                  <a:ext uri="{FF2B5EF4-FFF2-40B4-BE49-F238E27FC236}">
                    <a16:creationId xmlns:a16="http://schemas.microsoft.com/office/drawing/2014/main" id="{A2C65BCA-D0B0-EDAD-7EFE-F3C862C32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6" y="24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8" name="Oval 472">
                <a:extLst>
                  <a:ext uri="{FF2B5EF4-FFF2-40B4-BE49-F238E27FC236}">
                    <a16:creationId xmlns:a16="http://schemas.microsoft.com/office/drawing/2014/main" id="{42C3EE42-D6B6-9BA1-5854-44B89CC96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6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9" name="Oval 473">
                <a:extLst>
                  <a:ext uri="{FF2B5EF4-FFF2-40B4-BE49-F238E27FC236}">
                    <a16:creationId xmlns:a16="http://schemas.microsoft.com/office/drawing/2014/main" id="{C481A7FD-1A3F-0257-B6AA-AA73ACBF8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6" y="33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0" name="Oval 474">
                <a:extLst>
                  <a:ext uri="{FF2B5EF4-FFF2-40B4-BE49-F238E27FC236}">
                    <a16:creationId xmlns:a16="http://schemas.microsoft.com/office/drawing/2014/main" id="{E632471F-0D81-7DD4-407B-21DD025E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5" y="25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1" name="Oval 475">
                <a:extLst>
                  <a:ext uri="{FF2B5EF4-FFF2-40B4-BE49-F238E27FC236}">
                    <a16:creationId xmlns:a16="http://schemas.microsoft.com/office/drawing/2014/main" id="{FD28222E-7BFE-B727-DF11-D3D69D7EB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2" name="Oval 476">
                <a:extLst>
                  <a:ext uri="{FF2B5EF4-FFF2-40B4-BE49-F238E27FC236}">
                    <a16:creationId xmlns:a16="http://schemas.microsoft.com/office/drawing/2014/main" id="{EE1AA29B-AE42-6F73-4C1F-561829AC6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5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3" name="Oval 477">
                <a:extLst>
                  <a:ext uri="{FF2B5EF4-FFF2-40B4-BE49-F238E27FC236}">
                    <a16:creationId xmlns:a16="http://schemas.microsoft.com/office/drawing/2014/main" id="{CC55F3AE-DDFA-D5FB-EC1B-041792BA4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5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4" name="Oval 478">
                <a:extLst>
                  <a:ext uri="{FF2B5EF4-FFF2-40B4-BE49-F238E27FC236}">
                    <a16:creationId xmlns:a16="http://schemas.microsoft.com/office/drawing/2014/main" id="{91A242F7-A19D-1BF8-93CA-683418F0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5" name="Oval 479">
                <a:extLst>
                  <a:ext uri="{FF2B5EF4-FFF2-40B4-BE49-F238E27FC236}">
                    <a16:creationId xmlns:a16="http://schemas.microsoft.com/office/drawing/2014/main" id="{55412301-662E-CD79-2132-31CA1C81B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5" y="248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6" name="Oval 480">
                <a:extLst>
                  <a:ext uri="{FF2B5EF4-FFF2-40B4-BE49-F238E27FC236}">
                    <a16:creationId xmlns:a16="http://schemas.microsoft.com/office/drawing/2014/main" id="{A6322919-D9A5-A9A6-F92E-209CE96DC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7" name="Oval 481">
                <a:extLst>
                  <a:ext uri="{FF2B5EF4-FFF2-40B4-BE49-F238E27FC236}">
                    <a16:creationId xmlns:a16="http://schemas.microsoft.com/office/drawing/2014/main" id="{32A8B5F2-7657-0D04-420F-31C9349D2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5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8" name="Oval 482">
                <a:extLst>
                  <a:ext uri="{FF2B5EF4-FFF2-40B4-BE49-F238E27FC236}">
                    <a16:creationId xmlns:a16="http://schemas.microsoft.com/office/drawing/2014/main" id="{2F423742-E0D5-C9C0-A307-82586D070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5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9" name="Oval 483">
                <a:extLst>
                  <a:ext uri="{FF2B5EF4-FFF2-40B4-BE49-F238E27FC236}">
                    <a16:creationId xmlns:a16="http://schemas.microsoft.com/office/drawing/2014/main" id="{874CAF61-276D-3766-B4CF-6E029181D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5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0" name="Oval 484">
                <a:extLst>
                  <a:ext uri="{FF2B5EF4-FFF2-40B4-BE49-F238E27FC236}">
                    <a16:creationId xmlns:a16="http://schemas.microsoft.com/office/drawing/2014/main" id="{99AAEE5C-8CF3-FF2D-30B3-C6F296BA4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5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1" name="Oval 485">
                <a:extLst>
                  <a:ext uri="{FF2B5EF4-FFF2-40B4-BE49-F238E27FC236}">
                    <a16:creationId xmlns:a16="http://schemas.microsoft.com/office/drawing/2014/main" id="{15582D1D-01C3-100A-D2B5-5D74393E2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5" y="30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2" name="Oval 486">
                <a:extLst>
                  <a:ext uri="{FF2B5EF4-FFF2-40B4-BE49-F238E27FC236}">
                    <a16:creationId xmlns:a16="http://schemas.microsoft.com/office/drawing/2014/main" id="{499BEE67-879F-E087-A554-3B148D457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4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3" name="Oval 487">
                <a:extLst>
                  <a:ext uri="{FF2B5EF4-FFF2-40B4-BE49-F238E27FC236}">
                    <a16:creationId xmlns:a16="http://schemas.microsoft.com/office/drawing/2014/main" id="{CCD2FEDA-F982-5073-6A8B-13CBB5DEE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5" y="306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4" name="Oval 488">
                <a:extLst>
                  <a:ext uri="{FF2B5EF4-FFF2-40B4-BE49-F238E27FC236}">
                    <a16:creationId xmlns:a16="http://schemas.microsoft.com/office/drawing/2014/main" id="{57D00BEF-0BFE-5152-6DEB-8E2F50AB3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4" y="319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5" name="Oval 489">
                <a:extLst>
                  <a:ext uri="{FF2B5EF4-FFF2-40B4-BE49-F238E27FC236}">
                    <a16:creationId xmlns:a16="http://schemas.microsoft.com/office/drawing/2014/main" id="{044E814A-8A66-D2A9-377D-95A5FAF19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4" y="236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6" name="Oval 490">
                <a:extLst>
                  <a:ext uri="{FF2B5EF4-FFF2-40B4-BE49-F238E27FC236}">
                    <a16:creationId xmlns:a16="http://schemas.microsoft.com/office/drawing/2014/main" id="{7C398C2F-4EF5-2197-707B-B5B8E92EC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4" y="305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7" name="Oval 491">
                <a:extLst>
                  <a:ext uri="{FF2B5EF4-FFF2-40B4-BE49-F238E27FC236}">
                    <a16:creationId xmlns:a16="http://schemas.microsoft.com/office/drawing/2014/main" id="{D5A6F37F-97DE-F045-90DF-B3FCFEF17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4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8" name="Oval 492">
                <a:extLst>
                  <a:ext uri="{FF2B5EF4-FFF2-40B4-BE49-F238E27FC236}">
                    <a16:creationId xmlns:a16="http://schemas.microsoft.com/office/drawing/2014/main" id="{0934BFAC-6F10-93B5-A28A-0283ABAC2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9" name="Oval 493">
                <a:extLst>
                  <a:ext uri="{FF2B5EF4-FFF2-40B4-BE49-F238E27FC236}">
                    <a16:creationId xmlns:a16="http://schemas.microsoft.com/office/drawing/2014/main" id="{241AA280-CA20-A0BC-7BCA-E866B9F6C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4" y="276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0" name="Oval 494">
                <a:extLst>
                  <a:ext uri="{FF2B5EF4-FFF2-40B4-BE49-F238E27FC236}">
                    <a16:creationId xmlns:a16="http://schemas.microsoft.com/office/drawing/2014/main" id="{2304FFA0-E9E3-590B-5947-8ABB5713B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4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1" name="Oval 495">
                <a:extLst>
                  <a:ext uri="{FF2B5EF4-FFF2-40B4-BE49-F238E27FC236}">
                    <a16:creationId xmlns:a16="http://schemas.microsoft.com/office/drawing/2014/main" id="{E82FB4AE-D747-BAF8-FA4D-E17B81A7E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4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2" name="Oval 496">
                <a:extLst>
                  <a:ext uri="{FF2B5EF4-FFF2-40B4-BE49-F238E27FC236}">
                    <a16:creationId xmlns:a16="http://schemas.microsoft.com/office/drawing/2014/main" id="{74E94E95-13CB-B7F2-5F56-DB738DA7B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3" name="Oval 497">
                <a:extLst>
                  <a:ext uri="{FF2B5EF4-FFF2-40B4-BE49-F238E27FC236}">
                    <a16:creationId xmlns:a16="http://schemas.microsoft.com/office/drawing/2014/main" id="{45F56344-69FE-6067-39D8-9A6F9F19B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4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4" name="Oval 498">
                <a:extLst>
                  <a:ext uri="{FF2B5EF4-FFF2-40B4-BE49-F238E27FC236}">
                    <a16:creationId xmlns:a16="http://schemas.microsoft.com/office/drawing/2014/main" id="{41EDB0D8-E235-474A-C60C-AED11D208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326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5" name="Oval 499">
                <a:extLst>
                  <a:ext uri="{FF2B5EF4-FFF2-40B4-BE49-F238E27FC236}">
                    <a16:creationId xmlns:a16="http://schemas.microsoft.com/office/drawing/2014/main" id="{A000B623-F11E-2D9E-DFBA-38C41BA91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4" y="27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6" name="Oval 500">
                <a:extLst>
                  <a:ext uri="{FF2B5EF4-FFF2-40B4-BE49-F238E27FC236}">
                    <a16:creationId xmlns:a16="http://schemas.microsoft.com/office/drawing/2014/main" id="{EC189560-FCC6-FCB6-1C53-C9E48F49E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3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7" name="Oval 501">
                <a:extLst>
                  <a:ext uri="{FF2B5EF4-FFF2-40B4-BE49-F238E27FC236}">
                    <a16:creationId xmlns:a16="http://schemas.microsoft.com/office/drawing/2014/main" id="{2385E4BE-439F-D360-82CC-4A2437DC3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3" y="266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8" name="Oval 502">
                <a:extLst>
                  <a:ext uri="{FF2B5EF4-FFF2-40B4-BE49-F238E27FC236}">
                    <a16:creationId xmlns:a16="http://schemas.microsoft.com/office/drawing/2014/main" id="{2A2289DD-E2B3-33B0-BC45-0E05F5CAC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31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9" name="Oval 503">
                <a:extLst>
                  <a:ext uri="{FF2B5EF4-FFF2-40B4-BE49-F238E27FC236}">
                    <a16:creationId xmlns:a16="http://schemas.microsoft.com/office/drawing/2014/main" id="{53C8CE64-C4C5-95C0-201B-EBEF8D327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3" y="299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0" name="Oval 504">
                <a:extLst>
                  <a:ext uri="{FF2B5EF4-FFF2-40B4-BE49-F238E27FC236}">
                    <a16:creationId xmlns:a16="http://schemas.microsoft.com/office/drawing/2014/main" id="{F215275A-107E-4498-0274-869E567DF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3" y="234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1" name="Oval 505">
                <a:extLst>
                  <a:ext uri="{FF2B5EF4-FFF2-40B4-BE49-F238E27FC236}">
                    <a16:creationId xmlns:a16="http://schemas.microsoft.com/office/drawing/2014/main" id="{B512E4E7-55E4-EFF7-BC59-453B9C20A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3" y="326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2" name="Oval 506">
                <a:extLst>
                  <a:ext uri="{FF2B5EF4-FFF2-40B4-BE49-F238E27FC236}">
                    <a16:creationId xmlns:a16="http://schemas.microsoft.com/office/drawing/2014/main" id="{93CDBFE0-AB78-BD37-742F-FC47B387C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3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3" name="Oval 507">
                <a:extLst>
                  <a:ext uri="{FF2B5EF4-FFF2-40B4-BE49-F238E27FC236}">
                    <a16:creationId xmlns:a16="http://schemas.microsoft.com/office/drawing/2014/main" id="{E9F828DB-A6C2-0F47-3153-ACAE9C8A4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3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4" name="Oval 508">
                <a:extLst>
                  <a:ext uri="{FF2B5EF4-FFF2-40B4-BE49-F238E27FC236}">
                    <a16:creationId xmlns:a16="http://schemas.microsoft.com/office/drawing/2014/main" id="{00156520-AED7-DFC9-09D3-FF732E9EE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3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5" name="Oval 509">
                <a:extLst>
                  <a:ext uri="{FF2B5EF4-FFF2-40B4-BE49-F238E27FC236}">
                    <a16:creationId xmlns:a16="http://schemas.microsoft.com/office/drawing/2014/main" id="{D23FE9A9-694C-7DBE-63D1-E31D7C925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3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6" name="Oval 510">
                <a:extLst>
                  <a:ext uri="{FF2B5EF4-FFF2-40B4-BE49-F238E27FC236}">
                    <a16:creationId xmlns:a16="http://schemas.microsoft.com/office/drawing/2014/main" id="{303C12A9-C926-2462-6569-12BBB886C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3" y="32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7" name="Oval 511">
                <a:extLst>
                  <a:ext uri="{FF2B5EF4-FFF2-40B4-BE49-F238E27FC236}">
                    <a16:creationId xmlns:a16="http://schemas.microsoft.com/office/drawing/2014/main" id="{027D97D4-AB0A-875C-35C0-336AD404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3" y="24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8" name="Oval 512">
                <a:extLst>
                  <a:ext uri="{FF2B5EF4-FFF2-40B4-BE49-F238E27FC236}">
                    <a16:creationId xmlns:a16="http://schemas.microsoft.com/office/drawing/2014/main" id="{0FB1391A-FDD9-5386-96A2-F8D973BA5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2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9" name="Oval 513">
                <a:extLst>
                  <a:ext uri="{FF2B5EF4-FFF2-40B4-BE49-F238E27FC236}">
                    <a16:creationId xmlns:a16="http://schemas.microsoft.com/office/drawing/2014/main" id="{87B06D70-B03D-FCEF-F612-BF906BF1B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2" y="33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0" name="Oval 514">
                <a:extLst>
                  <a:ext uri="{FF2B5EF4-FFF2-40B4-BE49-F238E27FC236}">
                    <a16:creationId xmlns:a16="http://schemas.microsoft.com/office/drawing/2014/main" id="{59A04348-FD51-41E3-0E6E-1E3F23F88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2" y="25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1" name="Oval 515">
                <a:extLst>
                  <a:ext uri="{FF2B5EF4-FFF2-40B4-BE49-F238E27FC236}">
                    <a16:creationId xmlns:a16="http://schemas.microsoft.com/office/drawing/2014/main" id="{1346D9EC-F381-88EA-B5F0-A1FE5F617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2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2" name="Oval 516">
                <a:extLst>
                  <a:ext uri="{FF2B5EF4-FFF2-40B4-BE49-F238E27FC236}">
                    <a16:creationId xmlns:a16="http://schemas.microsoft.com/office/drawing/2014/main" id="{583C9C7C-6FFF-C683-814D-569D44AC3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3" name="Oval 517">
                <a:extLst>
                  <a:ext uri="{FF2B5EF4-FFF2-40B4-BE49-F238E27FC236}">
                    <a16:creationId xmlns:a16="http://schemas.microsoft.com/office/drawing/2014/main" id="{39948681-5299-9319-3614-1808C4406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2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4" name="Oval 518">
                <a:extLst>
                  <a:ext uri="{FF2B5EF4-FFF2-40B4-BE49-F238E27FC236}">
                    <a16:creationId xmlns:a16="http://schemas.microsoft.com/office/drawing/2014/main" id="{D274A197-6D63-C1B4-6322-DCAE189CB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2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5" name="Oval 519">
                <a:extLst>
                  <a:ext uri="{FF2B5EF4-FFF2-40B4-BE49-F238E27FC236}">
                    <a16:creationId xmlns:a16="http://schemas.microsoft.com/office/drawing/2014/main" id="{5BD7DED9-FC32-01BA-D98E-6A4E65AF8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248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6" name="Oval 520">
                <a:extLst>
                  <a:ext uri="{FF2B5EF4-FFF2-40B4-BE49-F238E27FC236}">
                    <a16:creationId xmlns:a16="http://schemas.microsoft.com/office/drawing/2014/main" id="{9F8A7AC7-4BF8-9F5D-4F4E-C49933544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7" name="Oval 521">
                <a:extLst>
                  <a:ext uri="{FF2B5EF4-FFF2-40B4-BE49-F238E27FC236}">
                    <a16:creationId xmlns:a16="http://schemas.microsoft.com/office/drawing/2014/main" id="{3636D00F-80B5-5FA7-ED69-6FB58D691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2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8" name="Oval 522">
                <a:extLst>
                  <a:ext uri="{FF2B5EF4-FFF2-40B4-BE49-F238E27FC236}">
                    <a16:creationId xmlns:a16="http://schemas.microsoft.com/office/drawing/2014/main" id="{0B8482A7-A6F2-6448-D7B9-3EEE30426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2" y="259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9" name="Oval 523">
                <a:extLst>
                  <a:ext uri="{FF2B5EF4-FFF2-40B4-BE49-F238E27FC236}">
                    <a16:creationId xmlns:a16="http://schemas.microsoft.com/office/drawing/2014/main" id="{16F60B02-1922-C710-7D39-9EC6E770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2" y="307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0" name="Oval 524">
                <a:extLst>
                  <a:ext uri="{FF2B5EF4-FFF2-40B4-BE49-F238E27FC236}">
                    <a16:creationId xmlns:a16="http://schemas.microsoft.com/office/drawing/2014/main" id="{2B96215F-FA5C-32DE-6535-3E8981455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1" name="Oval 525">
                <a:extLst>
                  <a:ext uri="{FF2B5EF4-FFF2-40B4-BE49-F238E27FC236}">
                    <a16:creationId xmlns:a16="http://schemas.microsoft.com/office/drawing/2014/main" id="{2F4AE380-BAE8-A8D0-8CCC-F29B4BF8C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" y="30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2" name="Oval 526">
                <a:extLst>
                  <a:ext uri="{FF2B5EF4-FFF2-40B4-BE49-F238E27FC236}">
                    <a16:creationId xmlns:a16="http://schemas.microsoft.com/office/drawing/2014/main" id="{DEA8DABB-B2A6-8F4A-4635-42C093C6E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1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3" name="Oval 527">
                <a:extLst>
                  <a:ext uri="{FF2B5EF4-FFF2-40B4-BE49-F238E27FC236}">
                    <a16:creationId xmlns:a16="http://schemas.microsoft.com/office/drawing/2014/main" id="{2389E2CD-68FF-3B16-9B2C-B117F3FD2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1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4" name="Oval 528">
                <a:extLst>
                  <a:ext uri="{FF2B5EF4-FFF2-40B4-BE49-F238E27FC236}">
                    <a16:creationId xmlns:a16="http://schemas.microsoft.com/office/drawing/2014/main" id="{D50F52AB-CF0B-8786-8575-06CE81AE0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1" y="319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5" name="Oval 529">
                <a:extLst>
                  <a:ext uri="{FF2B5EF4-FFF2-40B4-BE49-F238E27FC236}">
                    <a16:creationId xmlns:a16="http://schemas.microsoft.com/office/drawing/2014/main" id="{6B94529C-D196-C06A-0FF6-DF9BA8E19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" y="236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6" name="Oval 530">
                <a:extLst>
                  <a:ext uri="{FF2B5EF4-FFF2-40B4-BE49-F238E27FC236}">
                    <a16:creationId xmlns:a16="http://schemas.microsoft.com/office/drawing/2014/main" id="{AA6F78B6-7862-86BA-5B84-1E123BF1A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1" y="305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7" name="Oval 531">
                <a:extLst>
                  <a:ext uri="{FF2B5EF4-FFF2-40B4-BE49-F238E27FC236}">
                    <a16:creationId xmlns:a16="http://schemas.microsoft.com/office/drawing/2014/main" id="{D1ED5A5C-C248-A038-392B-A805AC9E2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1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8" name="Oval 532">
                <a:extLst>
                  <a:ext uri="{FF2B5EF4-FFF2-40B4-BE49-F238E27FC236}">
                    <a16:creationId xmlns:a16="http://schemas.microsoft.com/office/drawing/2014/main" id="{7C38541B-3D64-A1E1-69E2-B0C098851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1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9" name="Oval 533">
                <a:extLst>
                  <a:ext uri="{FF2B5EF4-FFF2-40B4-BE49-F238E27FC236}">
                    <a16:creationId xmlns:a16="http://schemas.microsoft.com/office/drawing/2014/main" id="{478C7731-A2E5-6896-E552-F2C6FC033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1" y="276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0" name="Oval 534">
                <a:extLst>
                  <a:ext uri="{FF2B5EF4-FFF2-40B4-BE49-F238E27FC236}">
                    <a16:creationId xmlns:a16="http://schemas.microsoft.com/office/drawing/2014/main" id="{7741E1FC-63EA-5017-227A-F36F1415E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1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1" name="Oval 535">
                <a:extLst>
                  <a:ext uri="{FF2B5EF4-FFF2-40B4-BE49-F238E27FC236}">
                    <a16:creationId xmlns:a16="http://schemas.microsoft.com/office/drawing/2014/main" id="{A932C9CF-0440-F456-D050-75BB7FFFD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1" y="338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2" name="Oval 536">
                <a:extLst>
                  <a:ext uri="{FF2B5EF4-FFF2-40B4-BE49-F238E27FC236}">
                    <a16:creationId xmlns:a16="http://schemas.microsoft.com/office/drawing/2014/main" id="{FE0DA98D-B5EB-4843-E059-342B52B7B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1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3" name="Oval 537">
                <a:extLst>
                  <a:ext uri="{FF2B5EF4-FFF2-40B4-BE49-F238E27FC236}">
                    <a16:creationId xmlns:a16="http://schemas.microsoft.com/office/drawing/2014/main" id="{46C715A5-7F7A-3231-D906-C19EF9D9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4" name="Oval 538">
                <a:extLst>
                  <a:ext uri="{FF2B5EF4-FFF2-40B4-BE49-F238E27FC236}">
                    <a16:creationId xmlns:a16="http://schemas.microsoft.com/office/drawing/2014/main" id="{D2475D28-332F-75E7-5A81-FDEB466F7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1" y="326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5" name="Oval 539">
                <a:extLst>
                  <a:ext uri="{FF2B5EF4-FFF2-40B4-BE49-F238E27FC236}">
                    <a16:creationId xmlns:a16="http://schemas.microsoft.com/office/drawing/2014/main" id="{9F2E26DA-DF30-B87A-6343-4381C1FBC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" y="27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6" name="Oval 540">
                <a:extLst>
                  <a:ext uri="{FF2B5EF4-FFF2-40B4-BE49-F238E27FC236}">
                    <a16:creationId xmlns:a16="http://schemas.microsoft.com/office/drawing/2014/main" id="{1EF2A755-3CC4-A17E-4718-CD0D70F99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0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7" name="Oval 541">
                <a:extLst>
                  <a:ext uri="{FF2B5EF4-FFF2-40B4-BE49-F238E27FC236}">
                    <a16:creationId xmlns:a16="http://schemas.microsoft.com/office/drawing/2014/main" id="{0F7CC171-F0CB-1786-07A4-03AE85467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0" y="266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8" name="Oval 542">
                <a:extLst>
                  <a:ext uri="{FF2B5EF4-FFF2-40B4-BE49-F238E27FC236}">
                    <a16:creationId xmlns:a16="http://schemas.microsoft.com/office/drawing/2014/main" id="{7A823A98-4A90-3260-0593-B1111E33F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0" y="31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9" name="Oval 543">
                <a:extLst>
                  <a:ext uri="{FF2B5EF4-FFF2-40B4-BE49-F238E27FC236}">
                    <a16:creationId xmlns:a16="http://schemas.microsoft.com/office/drawing/2014/main" id="{47DF5B7D-84B5-FEE1-D2F5-1E96785A1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0" y="299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0" name="Oval 544">
                <a:extLst>
                  <a:ext uri="{FF2B5EF4-FFF2-40B4-BE49-F238E27FC236}">
                    <a16:creationId xmlns:a16="http://schemas.microsoft.com/office/drawing/2014/main" id="{A80C1472-7519-6834-079C-2527B70A2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0" y="234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1" name="Oval 545">
                <a:extLst>
                  <a:ext uri="{FF2B5EF4-FFF2-40B4-BE49-F238E27FC236}">
                    <a16:creationId xmlns:a16="http://schemas.microsoft.com/office/drawing/2014/main" id="{1F371961-2594-B39C-5A44-C48558AA5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0" y="326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2" name="Oval 546">
                <a:extLst>
                  <a:ext uri="{FF2B5EF4-FFF2-40B4-BE49-F238E27FC236}">
                    <a16:creationId xmlns:a16="http://schemas.microsoft.com/office/drawing/2014/main" id="{14793670-47DA-AB6D-C4C4-372FC496D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0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3" name="Oval 547">
                <a:extLst>
                  <a:ext uri="{FF2B5EF4-FFF2-40B4-BE49-F238E27FC236}">
                    <a16:creationId xmlns:a16="http://schemas.microsoft.com/office/drawing/2014/main" id="{5EBEDD15-F7E5-053F-DC32-A264F4984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0" y="267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4" name="Oval 548">
                <a:extLst>
                  <a:ext uri="{FF2B5EF4-FFF2-40B4-BE49-F238E27FC236}">
                    <a16:creationId xmlns:a16="http://schemas.microsoft.com/office/drawing/2014/main" id="{35E72243-6872-82A9-AD8B-5E921E87B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5" name="Oval 549">
                <a:extLst>
                  <a:ext uri="{FF2B5EF4-FFF2-40B4-BE49-F238E27FC236}">
                    <a16:creationId xmlns:a16="http://schemas.microsoft.com/office/drawing/2014/main" id="{4B6770BC-A3EF-16D1-FA0A-85035CC41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9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6" name="Oval 550">
                <a:extLst>
                  <a:ext uri="{FF2B5EF4-FFF2-40B4-BE49-F238E27FC236}">
                    <a16:creationId xmlns:a16="http://schemas.microsoft.com/office/drawing/2014/main" id="{A8FDD972-B286-B315-2D77-25DDE8FD4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0" y="32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7" name="Oval 551">
                <a:extLst>
                  <a:ext uri="{FF2B5EF4-FFF2-40B4-BE49-F238E27FC236}">
                    <a16:creationId xmlns:a16="http://schemas.microsoft.com/office/drawing/2014/main" id="{4ECEFF49-3C9A-8CF2-6B16-2AFB039D1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9" y="24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8" name="Oval 552">
                <a:extLst>
                  <a:ext uri="{FF2B5EF4-FFF2-40B4-BE49-F238E27FC236}">
                    <a16:creationId xmlns:a16="http://schemas.microsoft.com/office/drawing/2014/main" id="{94437752-782D-312F-6948-0BFB9DAD1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9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9" name="Oval 553">
                <a:extLst>
                  <a:ext uri="{FF2B5EF4-FFF2-40B4-BE49-F238E27FC236}">
                    <a16:creationId xmlns:a16="http://schemas.microsoft.com/office/drawing/2014/main" id="{2FCF90CE-9A95-E728-B2A6-ED5F1C7B6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9" y="33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0" name="Oval 554">
                <a:extLst>
                  <a:ext uri="{FF2B5EF4-FFF2-40B4-BE49-F238E27FC236}">
                    <a16:creationId xmlns:a16="http://schemas.microsoft.com/office/drawing/2014/main" id="{C547D929-F6C1-AE6A-B5A8-3739E7107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9" y="25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1" name="Oval 555">
                <a:extLst>
                  <a:ext uri="{FF2B5EF4-FFF2-40B4-BE49-F238E27FC236}">
                    <a16:creationId xmlns:a16="http://schemas.microsoft.com/office/drawing/2014/main" id="{A8B60FBC-C086-5556-C2C6-C19420AE8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9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2" name="Oval 556">
                <a:extLst>
                  <a:ext uri="{FF2B5EF4-FFF2-40B4-BE49-F238E27FC236}">
                    <a16:creationId xmlns:a16="http://schemas.microsoft.com/office/drawing/2014/main" id="{45D7E9E5-0087-0F55-BF60-25AD1C043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9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3" name="Oval 557">
                <a:extLst>
                  <a:ext uri="{FF2B5EF4-FFF2-40B4-BE49-F238E27FC236}">
                    <a16:creationId xmlns:a16="http://schemas.microsoft.com/office/drawing/2014/main" id="{F7A6C7FB-88F3-C6BF-7925-295B9F66A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4" name="Oval 558">
                <a:extLst>
                  <a:ext uri="{FF2B5EF4-FFF2-40B4-BE49-F238E27FC236}">
                    <a16:creationId xmlns:a16="http://schemas.microsoft.com/office/drawing/2014/main" id="{05C6D62F-F5A0-5A37-3E59-83051FF3F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9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5" name="Oval 559">
                <a:extLst>
                  <a:ext uri="{FF2B5EF4-FFF2-40B4-BE49-F238E27FC236}">
                    <a16:creationId xmlns:a16="http://schemas.microsoft.com/office/drawing/2014/main" id="{F6B1144C-BF16-4EA5-17CB-B704CD540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9" y="248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6" name="Oval 560">
                <a:extLst>
                  <a:ext uri="{FF2B5EF4-FFF2-40B4-BE49-F238E27FC236}">
                    <a16:creationId xmlns:a16="http://schemas.microsoft.com/office/drawing/2014/main" id="{9F9D4F08-ECDF-C10E-06E3-FB7EED784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9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7" name="Oval 561">
                <a:extLst>
                  <a:ext uri="{FF2B5EF4-FFF2-40B4-BE49-F238E27FC236}">
                    <a16:creationId xmlns:a16="http://schemas.microsoft.com/office/drawing/2014/main" id="{A30AEC5C-7612-13B1-58F5-DECA2B1A9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9" y="275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8" name="Oval 562">
                <a:extLst>
                  <a:ext uri="{FF2B5EF4-FFF2-40B4-BE49-F238E27FC236}">
                    <a16:creationId xmlns:a16="http://schemas.microsoft.com/office/drawing/2014/main" id="{8A5AB7C1-1D5B-C3CA-3914-E0A846E3C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9" y="259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9" name="Oval 563">
                <a:extLst>
                  <a:ext uri="{FF2B5EF4-FFF2-40B4-BE49-F238E27FC236}">
                    <a16:creationId xmlns:a16="http://schemas.microsoft.com/office/drawing/2014/main" id="{E2796661-444B-6A08-3A3D-ED8AED4B1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8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0" name="Oval 564">
                <a:extLst>
                  <a:ext uri="{FF2B5EF4-FFF2-40B4-BE49-F238E27FC236}">
                    <a16:creationId xmlns:a16="http://schemas.microsoft.com/office/drawing/2014/main" id="{74067D3D-05D9-58EC-717E-90C984219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8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1" name="Oval 565">
                <a:extLst>
                  <a:ext uri="{FF2B5EF4-FFF2-40B4-BE49-F238E27FC236}">
                    <a16:creationId xmlns:a16="http://schemas.microsoft.com/office/drawing/2014/main" id="{1855D527-1C32-0D50-97E9-1D2DED7BF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8" y="30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2" name="Oval 566">
                <a:extLst>
                  <a:ext uri="{FF2B5EF4-FFF2-40B4-BE49-F238E27FC236}">
                    <a16:creationId xmlns:a16="http://schemas.microsoft.com/office/drawing/2014/main" id="{303C42CD-8DA7-D612-F2A5-1005E733A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8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3" name="Oval 567">
                <a:extLst>
                  <a:ext uri="{FF2B5EF4-FFF2-40B4-BE49-F238E27FC236}">
                    <a16:creationId xmlns:a16="http://schemas.microsoft.com/office/drawing/2014/main" id="{22690A73-FF65-D1FF-3F2C-21B9CAAE4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8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4" name="Oval 568">
                <a:extLst>
                  <a:ext uri="{FF2B5EF4-FFF2-40B4-BE49-F238E27FC236}">
                    <a16:creationId xmlns:a16="http://schemas.microsoft.com/office/drawing/2014/main" id="{13D06C72-2C10-CAD4-6C1C-313F44D52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8" y="319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5" name="Oval 569">
                <a:extLst>
                  <a:ext uri="{FF2B5EF4-FFF2-40B4-BE49-F238E27FC236}">
                    <a16:creationId xmlns:a16="http://schemas.microsoft.com/office/drawing/2014/main" id="{C325667B-08A9-1E9D-21BD-B3B02D7EA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8" y="236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6" name="Oval 570">
                <a:extLst>
                  <a:ext uri="{FF2B5EF4-FFF2-40B4-BE49-F238E27FC236}">
                    <a16:creationId xmlns:a16="http://schemas.microsoft.com/office/drawing/2014/main" id="{A61D01BE-2259-E29C-5458-6D94FBCB7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8" y="305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7" name="Oval 571">
                <a:extLst>
                  <a:ext uri="{FF2B5EF4-FFF2-40B4-BE49-F238E27FC236}">
                    <a16:creationId xmlns:a16="http://schemas.microsoft.com/office/drawing/2014/main" id="{BBCEAEA1-E6F8-D1A6-6C8A-7656E3C4F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8" name="Oval 572">
                <a:extLst>
                  <a:ext uri="{FF2B5EF4-FFF2-40B4-BE49-F238E27FC236}">
                    <a16:creationId xmlns:a16="http://schemas.microsoft.com/office/drawing/2014/main" id="{27DF0DAF-E226-98CD-B1A3-02413CAF6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8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9" name="Oval 573">
                <a:extLst>
                  <a:ext uri="{FF2B5EF4-FFF2-40B4-BE49-F238E27FC236}">
                    <a16:creationId xmlns:a16="http://schemas.microsoft.com/office/drawing/2014/main" id="{52A58238-703D-276C-312D-61447B757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8" y="276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0" name="Oval 574">
                <a:extLst>
                  <a:ext uri="{FF2B5EF4-FFF2-40B4-BE49-F238E27FC236}">
                    <a16:creationId xmlns:a16="http://schemas.microsoft.com/office/drawing/2014/main" id="{913A80C2-05CA-E048-3485-FC2ECC242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8" y="2694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1" name="Oval 575">
                <a:extLst>
                  <a:ext uri="{FF2B5EF4-FFF2-40B4-BE49-F238E27FC236}">
                    <a16:creationId xmlns:a16="http://schemas.microsoft.com/office/drawing/2014/main" id="{904A4427-67D3-5ECF-6AC4-429306340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8" y="338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2" name="Oval 576">
                <a:extLst>
                  <a:ext uri="{FF2B5EF4-FFF2-40B4-BE49-F238E27FC236}">
                    <a16:creationId xmlns:a16="http://schemas.microsoft.com/office/drawing/2014/main" id="{CC9A6B05-9DB2-8C8B-D627-8FDA936E4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7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3" name="Oval 577">
                <a:extLst>
                  <a:ext uri="{FF2B5EF4-FFF2-40B4-BE49-F238E27FC236}">
                    <a16:creationId xmlns:a16="http://schemas.microsoft.com/office/drawing/2014/main" id="{D6E04E1D-AF34-A4C7-0CFA-92C2400B3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7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4" name="Oval 578">
                <a:extLst>
                  <a:ext uri="{FF2B5EF4-FFF2-40B4-BE49-F238E27FC236}">
                    <a16:creationId xmlns:a16="http://schemas.microsoft.com/office/drawing/2014/main" id="{90AAA131-7702-D3EB-AE87-F321C7F86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7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5" name="Oval 579">
                <a:extLst>
                  <a:ext uri="{FF2B5EF4-FFF2-40B4-BE49-F238E27FC236}">
                    <a16:creationId xmlns:a16="http://schemas.microsoft.com/office/drawing/2014/main" id="{51BD4F79-AB27-9894-32C3-9337DEBEC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7" y="27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6" name="Oval 580">
                <a:extLst>
                  <a:ext uri="{FF2B5EF4-FFF2-40B4-BE49-F238E27FC236}">
                    <a16:creationId xmlns:a16="http://schemas.microsoft.com/office/drawing/2014/main" id="{0682196B-CD0B-5B64-D90F-94CBD8BBD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7" name="Oval 581">
                <a:extLst>
                  <a:ext uri="{FF2B5EF4-FFF2-40B4-BE49-F238E27FC236}">
                    <a16:creationId xmlns:a16="http://schemas.microsoft.com/office/drawing/2014/main" id="{CEB19D69-B154-A6D0-A1E3-28947D96C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7" y="266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8" name="Oval 582">
                <a:extLst>
                  <a:ext uri="{FF2B5EF4-FFF2-40B4-BE49-F238E27FC236}">
                    <a16:creationId xmlns:a16="http://schemas.microsoft.com/office/drawing/2014/main" id="{7EF86D28-6729-7912-3039-AA980AE2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7" y="31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9" name="Oval 583">
                <a:extLst>
                  <a:ext uri="{FF2B5EF4-FFF2-40B4-BE49-F238E27FC236}">
                    <a16:creationId xmlns:a16="http://schemas.microsoft.com/office/drawing/2014/main" id="{C1D77670-B8CC-8DEE-A094-8318069EF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7" y="299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0" name="Oval 584">
                <a:extLst>
                  <a:ext uri="{FF2B5EF4-FFF2-40B4-BE49-F238E27FC236}">
                    <a16:creationId xmlns:a16="http://schemas.microsoft.com/office/drawing/2014/main" id="{9AA0F9F0-B12D-471F-4ABA-25715751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7" y="234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1" name="Oval 585">
                <a:extLst>
                  <a:ext uri="{FF2B5EF4-FFF2-40B4-BE49-F238E27FC236}">
                    <a16:creationId xmlns:a16="http://schemas.microsoft.com/office/drawing/2014/main" id="{EB5C681E-99F9-CC63-4865-A214ED83A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7" y="32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2" name="Oval 586">
                <a:extLst>
                  <a:ext uri="{FF2B5EF4-FFF2-40B4-BE49-F238E27FC236}">
                    <a16:creationId xmlns:a16="http://schemas.microsoft.com/office/drawing/2014/main" id="{1686278A-80B3-CC4F-644E-25C6FC315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7" y="293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3" name="Oval 587">
                <a:extLst>
                  <a:ext uri="{FF2B5EF4-FFF2-40B4-BE49-F238E27FC236}">
                    <a16:creationId xmlns:a16="http://schemas.microsoft.com/office/drawing/2014/main" id="{22C0BE9E-6059-AE4B-CA6D-AAC861522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7" y="267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4" name="Oval 588">
                <a:extLst>
                  <a:ext uri="{FF2B5EF4-FFF2-40B4-BE49-F238E27FC236}">
                    <a16:creationId xmlns:a16="http://schemas.microsoft.com/office/drawing/2014/main" id="{0CC01229-CFA7-6C75-6AC8-F83D6ED20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6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5" name="Oval 589">
                <a:extLst>
                  <a:ext uri="{FF2B5EF4-FFF2-40B4-BE49-F238E27FC236}">
                    <a16:creationId xmlns:a16="http://schemas.microsoft.com/office/drawing/2014/main" id="{EAB97BEA-81E5-53AA-0593-AF970CAE5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7" y="285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6" name="Oval 590">
                <a:extLst>
                  <a:ext uri="{FF2B5EF4-FFF2-40B4-BE49-F238E27FC236}">
                    <a16:creationId xmlns:a16="http://schemas.microsoft.com/office/drawing/2014/main" id="{33328532-F920-4E91-5DDF-D73043774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6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7" name="Oval 591">
                <a:extLst>
                  <a:ext uri="{FF2B5EF4-FFF2-40B4-BE49-F238E27FC236}">
                    <a16:creationId xmlns:a16="http://schemas.microsoft.com/office/drawing/2014/main" id="{8C0ABAD6-1525-1915-BBEA-585C3737F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6" y="24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8" name="Oval 592">
                <a:extLst>
                  <a:ext uri="{FF2B5EF4-FFF2-40B4-BE49-F238E27FC236}">
                    <a16:creationId xmlns:a16="http://schemas.microsoft.com/office/drawing/2014/main" id="{AE3D4025-3BF6-380B-771E-48474381A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6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9" name="Oval 593">
                <a:extLst>
                  <a:ext uri="{FF2B5EF4-FFF2-40B4-BE49-F238E27FC236}">
                    <a16:creationId xmlns:a16="http://schemas.microsoft.com/office/drawing/2014/main" id="{60F04A5F-D1CC-3316-9559-12755C4C0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6" y="33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0" name="Oval 594">
                <a:extLst>
                  <a:ext uri="{FF2B5EF4-FFF2-40B4-BE49-F238E27FC236}">
                    <a16:creationId xmlns:a16="http://schemas.microsoft.com/office/drawing/2014/main" id="{F9BB524B-D1F4-8438-7E21-3C76E4350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6" y="25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1" name="Oval 595">
                <a:extLst>
                  <a:ext uri="{FF2B5EF4-FFF2-40B4-BE49-F238E27FC236}">
                    <a16:creationId xmlns:a16="http://schemas.microsoft.com/office/drawing/2014/main" id="{C1F176A5-9B5E-7A90-225C-738453F53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6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2" name="Oval 596">
                <a:extLst>
                  <a:ext uri="{FF2B5EF4-FFF2-40B4-BE49-F238E27FC236}">
                    <a16:creationId xmlns:a16="http://schemas.microsoft.com/office/drawing/2014/main" id="{9E137331-7DC7-7F0B-EE4E-896ED11BE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6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3" name="Oval 597">
                <a:extLst>
                  <a:ext uri="{FF2B5EF4-FFF2-40B4-BE49-F238E27FC236}">
                    <a16:creationId xmlns:a16="http://schemas.microsoft.com/office/drawing/2014/main" id="{5D1712B9-F45D-052B-B08A-07C3434F9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6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4" name="Oval 598">
                <a:extLst>
                  <a:ext uri="{FF2B5EF4-FFF2-40B4-BE49-F238E27FC236}">
                    <a16:creationId xmlns:a16="http://schemas.microsoft.com/office/drawing/2014/main" id="{2CB1D9FE-425D-0A32-3D03-B4C970552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6" y="28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5" name="Oval 599">
                <a:extLst>
                  <a:ext uri="{FF2B5EF4-FFF2-40B4-BE49-F238E27FC236}">
                    <a16:creationId xmlns:a16="http://schemas.microsoft.com/office/drawing/2014/main" id="{9AC20CBE-3F61-65F9-875B-01AA3A972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6" y="248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6" name="Oval 600">
                <a:extLst>
                  <a:ext uri="{FF2B5EF4-FFF2-40B4-BE49-F238E27FC236}">
                    <a16:creationId xmlns:a16="http://schemas.microsoft.com/office/drawing/2014/main" id="{DD5490D2-3EFC-FB95-85C2-D975154A2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5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7" name="Oval 601">
                <a:extLst>
                  <a:ext uri="{FF2B5EF4-FFF2-40B4-BE49-F238E27FC236}">
                    <a16:creationId xmlns:a16="http://schemas.microsoft.com/office/drawing/2014/main" id="{1A277715-A6B4-127B-374E-B6C866672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" y="275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8" name="Oval 602">
                <a:extLst>
                  <a:ext uri="{FF2B5EF4-FFF2-40B4-BE49-F238E27FC236}">
                    <a16:creationId xmlns:a16="http://schemas.microsoft.com/office/drawing/2014/main" id="{E8CB8498-17D8-5256-CDC4-0315B9BAD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5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9" name="Oval 603">
                <a:extLst>
                  <a:ext uri="{FF2B5EF4-FFF2-40B4-BE49-F238E27FC236}">
                    <a16:creationId xmlns:a16="http://schemas.microsoft.com/office/drawing/2014/main" id="{DEF12DF0-D9B6-D04D-922A-2D60E03FC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5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0" name="Oval 604">
                <a:extLst>
                  <a:ext uri="{FF2B5EF4-FFF2-40B4-BE49-F238E27FC236}">
                    <a16:creationId xmlns:a16="http://schemas.microsoft.com/office/drawing/2014/main" id="{03B379F6-C09F-C7EE-2788-221384299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5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1" name="Oval 605">
                <a:extLst>
                  <a:ext uri="{FF2B5EF4-FFF2-40B4-BE49-F238E27FC236}">
                    <a16:creationId xmlns:a16="http://schemas.microsoft.com/office/drawing/2014/main" id="{800D2BD1-4ABD-C21C-4A95-DAF5D26B3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5" y="30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2" name="Oval 606">
                <a:extLst>
                  <a:ext uri="{FF2B5EF4-FFF2-40B4-BE49-F238E27FC236}">
                    <a16:creationId xmlns:a16="http://schemas.microsoft.com/office/drawing/2014/main" id="{BA9D7A9B-F2EF-C079-4300-6542182BD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5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Group 808">
              <a:extLst>
                <a:ext uri="{FF2B5EF4-FFF2-40B4-BE49-F238E27FC236}">
                  <a16:creationId xmlns:a16="http://schemas.microsoft.com/office/drawing/2014/main" id="{F26EBE91-15F2-F4A5-5877-9309BB21D1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4963" y="3721100"/>
              <a:ext cx="9442450" cy="1693863"/>
              <a:chOff x="1011" y="2344"/>
              <a:chExt cx="5948" cy="1067"/>
            </a:xfrm>
          </p:grpSpPr>
          <p:sp>
            <p:nvSpPr>
              <p:cNvPr id="433" name="Oval 608">
                <a:extLst>
                  <a:ext uri="{FF2B5EF4-FFF2-40B4-BE49-F238E27FC236}">
                    <a16:creationId xmlns:a16="http://schemas.microsoft.com/office/drawing/2014/main" id="{4AD9C7DF-A88D-702A-9921-B04D1E33B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5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4" name="Oval 609">
                <a:extLst>
                  <a:ext uri="{FF2B5EF4-FFF2-40B4-BE49-F238E27FC236}">
                    <a16:creationId xmlns:a16="http://schemas.microsoft.com/office/drawing/2014/main" id="{DE6DBA4F-A276-BBF5-48D1-C2901F360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5" y="319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5" name="Oval 610">
                <a:extLst>
                  <a:ext uri="{FF2B5EF4-FFF2-40B4-BE49-F238E27FC236}">
                    <a16:creationId xmlns:a16="http://schemas.microsoft.com/office/drawing/2014/main" id="{68EBBD15-1744-A1CC-D3EA-71C9FDE9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5" y="236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6" name="Oval 611">
                <a:extLst>
                  <a:ext uri="{FF2B5EF4-FFF2-40B4-BE49-F238E27FC236}">
                    <a16:creationId xmlns:a16="http://schemas.microsoft.com/office/drawing/2014/main" id="{5CE44D94-983C-137C-3543-E34ABD61A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5" y="305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7" name="Oval 612">
                <a:extLst>
                  <a:ext uri="{FF2B5EF4-FFF2-40B4-BE49-F238E27FC236}">
                    <a16:creationId xmlns:a16="http://schemas.microsoft.com/office/drawing/2014/main" id="{0B098C4D-C29F-E031-2806-4F69EBF90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5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8" name="Oval 613">
                <a:extLst>
                  <a:ext uri="{FF2B5EF4-FFF2-40B4-BE49-F238E27FC236}">
                    <a16:creationId xmlns:a16="http://schemas.microsoft.com/office/drawing/2014/main" id="{3ED933BE-4E14-600F-0E6B-6BF05DB2A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5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9" name="Oval 614">
                <a:extLst>
                  <a:ext uri="{FF2B5EF4-FFF2-40B4-BE49-F238E27FC236}">
                    <a16:creationId xmlns:a16="http://schemas.microsoft.com/office/drawing/2014/main" id="{F1F3A803-9150-53F9-A620-77AA8CCC2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5" y="276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0" name="Oval 615">
                <a:extLst>
                  <a:ext uri="{FF2B5EF4-FFF2-40B4-BE49-F238E27FC236}">
                    <a16:creationId xmlns:a16="http://schemas.microsoft.com/office/drawing/2014/main" id="{3B995972-038B-A0A9-1831-8AAB1F602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4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1" name="Oval 616">
                <a:extLst>
                  <a:ext uri="{FF2B5EF4-FFF2-40B4-BE49-F238E27FC236}">
                    <a16:creationId xmlns:a16="http://schemas.microsoft.com/office/drawing/2014/main" id="{94E985D0-E541-92BE-3B25-58E964C4E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4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2" name="Oval 617">
                <a:extLst>
                  <a:ext uri="{FF2B5EF4-FFF2-40B4-BE49-F238E27FC236}">
                    <a16:creationId xmlns:a16="http://schemas.microsoft.com/office/drawing/2014/main" id="{594ED140-8586-35F6-EB33-9B8E6FC9C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4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3" name="Oval 618">
                <a:extLst>
                  <a:ext uri="{FF2B5EF4-FFF2-40B4-BE49-F238E27FC236}">
                    <a16:creationId xmlns:a16="http://schemas.microsoft.com/office/drawing/2014/main" id="{C3250FE1-9140-C8C1-402B-E527C4DD0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4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4" name="Oval 619">
                <a:extLst>
                  <a:ext uri="{FF2B5EF4-FFF2-40B4-BE49-F238E27FC236}">
                    <a16:creationId xmlns:a16="http://schemas.microsoft.com/office/drawing/2014/main" id="{0AF7C4B3-040D-9E57-029E-5573C8683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4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Oval 620">
                <a:extLst>
                  <a:ext uri="{FF2B5EF4-FFF2-40B4-BE49-F238E27FC236}">
                    <a16:creationId xmlns:a16="http://schemas.microsoft.com/office/drawing/2014/main" id="{A9641D13-58F1-9D1D-C654-9C5D837CC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" y="27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6" name="Oval 621">
                <a:extLst>
                  <a:ext uri="{FF2B5EF4-FFF2-40B4-BE49-F238E27FC236}">
                    <a16:creationId xmlns:a16="http://schemas.microsoft.com/office/drawing/2014/main" id="{EDA250EE-D781-98D8-D149-974357CCD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4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7" name="Oval 622">
                <a:extLst>
                  <a:ext uri="{FF2B5EF4-FFF2-40B4-BE49-F238E27FC236}">
                    <a16:creationId xmlns:a16="http://schemas.microsoft.com/office/drawing/2014/main" id="{D1078324-7F42-626C-7F9F-7EF789B73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" y="266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8" name="Oval 623">
                <a:extLst>
                  <a:ext uri="{FF2B5EF4-FFF2-40B4-BE49-F238E27FC236}">
                    <a16:creationId xmlns:a16="http://schemas.microsoft.com/office/drawing/2014/main" id="{3FCB8578-642A-21CC-4403-5E13EAA44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4" y="31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9" name="Oval 624">
                <a:extLst>
                  <a:ext uri="{FF2B5EF4-FFF2-40B4-BE49-F238E27FC236}">
                    <a16:creationId xmlns:a16="http://schemas.microsoft.com/office/drawing/2014/main" id="{22071E0B-02E0-01A6-DE97-6807E7329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4" y="299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0" name="Oval 625">
                <a:extLst>
                  <a:ext uri="{FF2B5EF4-FFF2-40B4-BE49-F238E27FC236}">
                    <a16:creationId xmlns:a16="http://schemas.microsoft.com/office/drawing/2014/main" id="{0AD5F37C-4273-F4AA-3EA2-5189D8594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4" y="2344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1" name="Oval 626">
                <a:extLst>
                  <a:ext uri="{FF2B5EF4-FFF2-40B4-BE49-F238E27FC236}">
                    <a16:creationId xmlns:a16="http://schemas.microsoft.com/office/drawing/2014/main" id="{65531236-AB7B-A231-E720-60E765A2E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4" y="32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2" name="Oval 627">
                <a:extLst>
                  <a:ext uri="{FF2B5EF4-FFF2-40B4-BE49-F238E27FC236}">
                    <a16:creationId xmlns:a16="http://schemas.microsoft.com/office/drawing/2014/main" id="{DD2046C7-8CC6-3C5F-0105-CC12AA17E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" y="293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3" name="Oval 628">
                <a:extLst>
                  <a:ext uri="{FF2B5EF4-FFF2-40B4-BE49-F238E27FC236}">
                    <a16:creationId xmlns:a16="http://schemas.microsoft.com/office/drawing/2014/main" id="{EF0D5BD0-FF95-0B64-7A51-A74C68890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3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4" name="Oval 629">
                <a:extLst>
                  <a:ext uri="{FF2B5EF4-FFF2-40B4-BE49-F238E27FC236}">
                    <a16:creationId xmlns:a16="http://schemas.microsoft.com/office/drawing/2014/main" id="{0AB423FC-8161-96F8-E58E-79E775094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5" name="Oval 630">
                <a:extLst>
                  <a:ext uri="{FF2B5EF4-FFF2-40B4-BE49-F238E27FC236}">
                    <a16:creationId xmlns:a16="http://schemas.microsoft.com/office/drawing/2014/main" id="{FA848C1E-BD7D-7124-D054-81ED82AA7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6" name="Oval 631">
                <a:extLst>
                  <a:ext uri="{FF2B5EF4-FFF2-40B4-BE49-F238E27FC236}">
                    <a16:creationId xmlns:a16="http://schemas.microsoft.com/office/drawing/2014/main" id="{76523F2A-CDEC-0265-64DC-DE2105A6D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3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7" name="Oval 632">
                <a:extLst>
                  <a:ext uri="{FF2B5EF4-FFF2-40B4-BE49-F238E27FC236}">
                    <a16:creationId xmlns:a16="http://schemas.microsoft.com/office/drawing/2014/main" id="{9B6F6A66-33C4-D29B-F55C-20BB67CC0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3" y="24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8" name="Oval 633">
                <a:extLst>
                  <a:ext uri="{FF2B5EF4-FFF2-40B4-BE49-F238E27FC236}">
                    <a16:creationId xmlns:a16="http://schemas.microsoft.com/office/drawing/2014/main" id="{319E1C0D-0C6E-1A6A-EB54-126A9D045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3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9" name="Oval 634">
                <a:extLst>
                  <a:ext uri="{FF2B5EF4-FFF2-40B4-BE49-F238E27FC236}">
                    <a16:creationId xmlns:a16="http://schemas.microsoft.com/office/drawing/2014/main" id="{4DA90BEA-944C-3097-FC74-96878FE8B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3" y="33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0" name="Oval 635">
                <a:extLst>
                  <a:ext uri="{FF2B5EF4-FFF2-40B4-BE49-F238E27FC236}">
                    <a16:creationId xmlns:a16="http://schemas.microsoft.com/office/drawing/2014/main" id="{A984FEF1-0661-92E9-812E-257BCC184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3" y="25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1" name="Oval 636">
                <a:extLst>
                  <a:ext uri="{FF2B5EF4-FFF2-40B4-BE49-F238E27FC236}">
                    <a16:creationId xmlns:a16="http://schemas.microsoft.com/office/drawing/2014/main" id="{F680358C-7A60-851B-026E-770DFE263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" y="288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2" name="Oval 637">
                <a:extLst>
                  <a:ext uri="{FF2B5EF4-FFF2-40B4-BE49-F238E27FC236}">
                    <a16:creationId xmlns:a16="http://schemas.microsoft.com/office/drawing/2014/main" id="{1FFD96CE-1B68-42FD-8543-92D24EEB2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3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3" name="Oval 638">
                <a:extLst>
                  <a:ext uri="{FF2B5EF4-FFF2-40B4-BE49-F238E27FC236}">
                    <a16:creationId xmlns:a16="http://schemas.microsoft.com/office/drawing/2014/main" id="{DE04D9CF-DAD1-ACA3-9EFE-FEB26839E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3" y="306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4" name="Oval 639">
                <a:extLst>
                  <a:ext uri="{FF2B5EF4-FFF2-40B4-BE49-F238E27FC236}">
                    <a16:creationId xmlns:a16="http://schemas.microsoft.com/office/drawing/2014/main" id="{4AC37241-5F76-89D5-D558-9C82E0AEF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3" y="28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5" name="Oval 640">
                <a:extLst>
                  <a:ext uri="{FF2B5EF4-FFF2-40B4-BE49-F238E27FC236}">
                    <a16:creationId xmlns:a16="http://schemas.microsoft.com/office/drawing/2014/main" id="{C82FE154-9DCB-244A-D463-C9C9C92EC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2" y="248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6" name="Oval 641">
                <a:extLst>
                  <a:ext uri="{FF2B5EF4-FFF2-40B4-BE49-F238E27FC236}">
                    <a16:creationId xmlns:a16="http://schemas.microsoft.com/office/drawing/2014/main" id="{90C308D3-9236-F660-1BB0-F534E3800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2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7" name="Oval 642">
                <a:extLst>
                  <a:ext uri="{FF2B5EF4-FFF2-40B4-BE49-F238E27FC236}">
                    <a16:creationId xmlns:a16="http://schemas.microsoft.com/office/drawing/2014/main" id="{856C5F30-86AD-DAF7-CB3F-0CF0865A0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2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8" name="Oval 643">
                <a:extLst>
                  <a:ext uri="{FF2B5EF4-FFF2-40B4-BE49-F238E27FC236}">
                    <a16:creationId xmlns:a16="http://schemas.microsoft.com/office/drawing/2014/main" id="{D748B883-6AA5-A842-BCBB-FB4AF3C17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2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9" name="Oval 644">
                <a:extLst>
                  <a:ext uri="{FF2B5EF4-FFF2-40B4-BE49-F238E27FC236}">
                    <a16:creationId xmlns:a16="http://schemas.microsoft.com/office/drawing/2014/main" id="{CC6E294D-8FCE-7500-7663-AEFB0937B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0" name="Oval 645">
                <a:extLst>
                  <a:ext uri="{FF2B5EF4-FFF2-40B4-BE49-F238E27FC236}">
                    <a16:creationId xmlns:a16="http://schemas.microsoft.com/office/drawing/2014/main" id="{035ACD77-4522-A540-E7D8-2FFCBF92B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1" name="Oval 646">
                <a:extLst>
                  <a:ext uri="{FF2B5EF4-FFF2-40B4-BE49-F238E27FC236}">
                    <a16:creationId xmlns:a16="http://schemas.microsoft.com/office/drawing/2014/main" id="{F794B505-7A5D-BCA2-6463-2FB686667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2" y="30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2" name="Oval 647">
                <a:extLst>
                  <a:ext uri="{FF2B5EF4-FFF2-40B4-BE49-F238E27FC236}">
                    <a16:creationId xmlns:a16="http://schemas.microsoft.com/office/drawing/2014/main" id="{BA1C9561-BE07-D557-D04A-5B9211D70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2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3" name="Oval 648">
                <a:extLst>
                  <a:ext uri="{FF2B5EF4-FFF2-40B4-BE49-F238E27FC236}">
                    <a16:creationId xmlns:a16="http://schemas.microsoft.com/office/drawing/2014/main" id="{A3D70880-C212-4644-A8A8-7AB4362CC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2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4" name="Oval 649">
                <a:extLst>
                  <a:ext uri="{FF2B5EF4-FFF2-40B4-BE49-F238E27FC236}">
                    <a16:creationId xmlns:a16="http://schemas.microsoft.com/office/drawing/2014/main" id="{199ADB6B-AB8D-203E-7503-487B28C54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2" y="319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5" name="Oval 650">
                <a:extLst>
                  <a:ext uri="{FF2B5EF4-FFF2-40B4-BE49-F238E27FC236}">
                    <a16:creationId xmlns:a16="http://schemas.microsoft.com/office/drawing/2014/main" id="{5866432A-3BC3-2CA9-FD7D-C9CA5503A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2" y="236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6" name="Oval 651">
                <a:extLst>
                  <a:ext uri="{FF2B5EF4-FFF2-40B4-BE49-F238E27FC236}">
                    <a16:creationId xmlns:a16="http://schemas.microsoft.com/office/drawing/2014/main" id="{812A3B0B-34CD-A845-A332-636998E03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" y="305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7" name="Oval 652">
                <a:extLst>
                  <a:ext uri="{FF2B5EF4-FFF2-40B4-BE49-F238E27FC236}">
                    <a16:creationId xmlns:a16="http://schemas.microsoft.com/office/drawing/2014/main" id="{499F82B4-AB9B-5242-F8C9-161D2CF4D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1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8" name="Oval 653">
                <a:extLst>
                  <a:ext uri="{FF2B5EF4-FFF2-40B4-BE49-F238E27FC236}">
                    <a16:creationId xmlns:a16="http://schemas.microsoft.com/office/drawing/2014/main" id="{158977AE-B562-5875-BED2-E1DA87628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2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9" name="Oval 654">
                <a:extLst>
                  <a:ext uri="{FF2B5EF4-FFF2-40B4-BE49-F238E27FC236}">
                    <a16:creationId xmlns:a16="http://schemas.microsoft.com/office/drawing/2014/main" id="{CBFE78D2-D554-3AA5-7701-089A478AD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1" y="276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0" name="Oval 655">
                <a:extLst>
                  <a:ext uri="{FF2B5EF4-FFF2-40B4-BE49-F238E27FC236}">
                    <a16:creationId xmlns:a16="http://schemas.microsoft.com/office/drawing/2014/main" id="{9FEF8787-0FB9-98A3-3FEA-08D27E48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1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1" name="Oval 656">
                <a:extLst>
                  <a:ext uri="{FF2B5EF4-FFF2-40B4-BE49-F238E27FC236}">
                    <a16:creationId xmlns:a16="http://schemas.microsoft.com/office/drawing/2014/main" id="{186FC131-AADE-0327-E1A3-334FD443E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1" y="33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2" name="Oval 657">
                <a:extLst>
                  <a:ext uri="{FF2B5EF4-FFF2-40B4-BE49-F238E27FC236}">
                    <a16:creationId xmlns:a16="http://schemas.microsoft.com/office/drawing/2014/main" id="{3EF82190-06D1-16DB-B439-AB38F8138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1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3" name="Oval 658">
                <a:extLst>
                  <a:ext uri="{FF2B5EF4-FFF2-40B4-BE49-F238E27FC236}">
                    <a16:creationId xmlns:a16="http://schemas.microsoft.com/office/drawing/2014/main" id="{A7054E7E-219A-2292-D26A-EEBA08D3B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1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4" name="Oval 659">
                <a:extLst>
                  <a:ext uri="{FF2B5EF4-FFF2-40B4-BE49-F238E27FC236}">
                    <a16:creationId xmlns:a16="http://schemas.microsoft.com/office/drawing/2014/main" id="{8895F9BC-2A42-133C-BF7F-5ABC2541B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1" y="326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5" name="Oval 660">
                <a:extLst>
                  <a:ext uri="{FF2B5EF4-FFF2-40B4-BE49-F238E27FC236}">
                    <a16:creationId xmlns:a16="http://schemas.microsoft.com/office/drawing/2014/main" id="{A0F9E90C-EBFA-A721-A62E-6950C495A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1" y="27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6" name="Oval 661">
                <a:extLst>
                  <a:ext uri="{FF2B5EF4-FFF2-40B4-BE49-F238E27FC236}">
                    <a16:creationId xmlns:a16="http://schemas.microsoft.com/office/drawing/2014/main" id="{B46E7105-EB62-6F7E-73EB-7DF9B408F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7" name="Oval 662">
                <a:extLst>
                  <a:ext uri="{FF2B5EF4-FFF2-40B4-BE49-F238E27FC236}">
                    <a16:creationId xmlns:a16="http://schemas.microsoft.com/office/drawing/2014/main" id="{EB9ED573-40C9-19FC-FD32-E2C9F4AD9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" y="266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8" name="Oval 663">
                <a:extLst>
                  <a:ext uri="{FF2B5EF4-FFF2-40B4-BE49-F238E27FC236}">
                    <a16:creationId xmlns:a16="http://schemas.microsoft.com/office/drawing/2014/main" id="{F4E4CEF0-BBD6-447E-EAA0-884C93054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" y="31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9" name="Oval 664">
                <a:extLst>
                  <a:ext uri="{FF2B5EF4-FFF2-40B4-BE49-F238E27FC236}">
                    <a16:creationId xmlns:a16="http://schemas.microsoft.com/office/drawing/2014/main" id="{D980D21F-E352-DB77-9548-E557DC2EA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1" y="299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0" name="Oval 665">
                <a:extLst>
                  <a:ext uri="{FF2B5EF4-FFF2-40B4-BE49-F238E27FC236}">
                    <a16:creationId xmlns:a16="http://schemas.microsoft.com/office/drawing/2014/main" id="{B100302B-9727-0505-E335-FC8D1E98B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1" y="2344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1" name="Oval 666">
                <a:extLst>
                  <a:ext uri="{FF2B5EF4-FFF2-40B4-BE49-F238E27FC236}">
                    <a16:creationId xmlns:a16="http://schemas.microsoft.com/office/drawing/2014/main" id="{1F4BB5C9-9491-79D9-35F8-B601013A3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0" y="326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2" name="Oval 667">
                <a:extLst>
                  <a:ext uri="{FF2B5EF4-FFF2-40B4-BE49-F238E27FC236}">
                    <a16:creationId xmlns:a16="http://schemas.microsoft.com/office/drawing/2014/main" id="{DD95E99E-22EF-D3B1-604D-E8D116D53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0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3" name="Oval 668">
                <a:extLst>
                  <a:ext uri="{FF2B5EF4-FFF2-40B4-BE49-F238E27FC236}">
                    <a16:creationId xmlns:a16="http://schemas.microsoft.com/office/drawing/2014/main" id="{482BAE87-1FDF-1B68-749C-CE7A51A10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0" y="267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4" name="Oval 669">
                <a:extLst>
                  <a:ext uri="{FF2B5EF4-FFF2-40B4-BE49-F238E27FC236}">
                    <a16:creationId xmlns:a16="http://schemas.microsoft.com/office/drawing/2014/main" id="{09E57CF2-B729-ACFB-A43C-1C65C7AF6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0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5" name="Oval 670">
                <a:extLst>
                  <a:ext uri="{FF2B5EF4-FFF2-40B4-BE49-F238E27FC236}">
                    <a16:creationId xmlns:a16="http://schemas.microsoft.com/office/drawing/2014/main" id="{15FEB61D-1E54-6E54-E7AC-92BA7913B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0" y="28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6" name="Oval 671">
                <a:extLst>
                  <a:ext uri="{FF2B5EF4-FFF2-40B4-BE49-F238E27FC236}">
                    <a16:creationId xmlns:a16="http://schemas.microsoft.com/office/drawing/2014/main" id="{3BC73066-825B-F4D8-8B2C-D6A316CA9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0" y="32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7" name="Oval 672">
                <a:extLst>
                  <a:ext uri="{FF2B5EF4-FFF2-40B4-BE49-F238E27FC236}">
                    <a16:creationId xmlns:a16="http://schemas.microsoft.com/office/drawing/2014/main" id="{9F70EF95-4E43-98CB-8760-54CFDE31F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0" y="24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8" name="Oval 673">
                <a:extLst>
                  <a:ext uri="{FF2B5EF4-FFF2-40B4-BE49-F238E27FC236}">
                    <a16:creationId xmlns:a16="http://schemas.microsoft.com/office/drawing/2014/main" id="{7B902A13-0140-2A48-021C-CC16505C9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0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9" name="Oval 674">
                <a:extLst>
                  <a:ext uri="{FF2B5EF4-FFF2-40B4-BE49-F238E27FC236}">
                    <a16:creationId xmlns:a16="http://schemas.microsoft.com/office/drawing/2014/main" id="{A581C04B-CAFB-9AB0-53EC-184A3E654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0" y="33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0" name="Oval 675">
                <a:extLst>
                  <a:ext uri="{FF2B5EF4-FFF2-40B4-BE49-F238E27FC236}">
                    <a16:creationId xmlns:a16="http://schemas.microsoft.com/office/drawing/2014/main" id="{0D861B39-1C72-9168-8974-87966110C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0" y="25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1" name="Oval 676">
                <a:extLst>
                  <a:ext uri="{FF2B5EF4-FFF2-40B4-BE49-F238E27FC236}">
                    <a16:creationId xmlns:a16="http://schemas.microsoft.com/office/drawing/2014/main" id="{7124D92D-1D26-A3F0-BC5F-9D698D98A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" y="28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2" name="Oval 677">
                <a:extLst>
                  <a:ext uri="{FF2B5EF4-FFF2-40B4-BE49-F238E27FC236}">
                    <a16:creationId xmlns:a16="http://schemas.microsoft.com/office/drawing/2014/main" id="{5C0F2D26-1170-894B-5CCA-7AE9492F3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0" y="287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3" name="Oval 678">
                <a:extLst>
                  <a:ext uri="{FF2B5EF4-FFF2-40B4-BE49-F238E27FC236}">
                    <a16:creationId xmlns:a16="http://schemas.microsoft.com/office/drawing/2014/main" id="{5E7FB529-9732-548F-EFEA-BA51F3A51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9" y="306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4" name="Oval 679">
                <a:extLst>
                  <a:ext uri="{FF2B5EF4-FFF2-40B4-BE49-F238E27FC236}">
                    <a16:creationId xmlns:a16="http://schemas.microsoft.com/office/drawing/2014/main" id="{E49C59EF-E2E3-FACB-CE40-B04C32320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5" name="Oval 680">
                <a:extLst>
                  <a:ext uri="{FF2B5EF4-FFF2-40B4-BE49-F238E27FC236}">
                    <a16:creationId xmlns:a16="http://schemas.microsoft.com/office/drawing/2014/main" id="{10E0576B-CCA3-CB13-65AF-3D7FB6A3D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9" y="248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6" name="Oval 681">
                <a:extLst>
                  <a:ext uri="{FF2B5EF4-FFF2-40B4-BE49-F238E27FC236}">
                    <a16:creationId xmlns:a16="http://schemas.microsoft.com/office/drawing/2014/main" id="{FB264229-2A2F-1A47-8ACE-5035D77CF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9" y="34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7" name="Oval 682">
                <a:extLst>
                  <a:ext uri="{FF2B5EF4-FFF2-40B4-BE49-F238E27FC236}">
                    <a16:creationId xmlns:a16="http://schemas.microsoft.com/office/drawing/2014/main" id="{26F5A2DE-FF3E-D409-7EC1-91E5C4E31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9" y="275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8" name="Oval 683">
                <a:extLst>
                  <a:ext uri="{FF2B5EF4-FFF2-40B4-BE49-F238E27FC236}">
                    <a16:creationId xmlns:a16="http://schemas.microsoft.com/office/drawing/2014/main" id="{E949765E-2D80-BE0D-5A23-AA7B73B3A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9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9" name="Oval 684">
                <a:extLst>
                  <a:ext uri="{FF2B5EF4-FFF2-40B4-BE49-F238E27FC236}">
                    <a16:creationId xmlns:a16="http://schemas.microsoft.com/office/drawing/2014/main" id="{7F0074D1-FAC1-BEC5-476F-3D63DD10C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9" y="307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0" name="Oval 685">
                <a:extLst>
                  <a:ext uri="{FF2B5EF4-FFF2-40B4-BE49-F238E27FC236}">
                    <a16:creationId xmlns:a16="http://schemas.microsoft.com/office/drawing/2014/main" id="{5914FE14-0386-F58E-DB9E-85EDE9411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1" name="Oval 686">
                <a:extLst>
                  <a:ext uri="{FF2B5EF4-FFF2-40B4-BE49-F238E27FC236}">
                    <a16:creationId xmlns:a16="http://schemas.microsoft.com/office/drawing/2014/main" id="{E436BC40-40CC-D4D9-39EC-6EE64987F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9" y="30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2" name="Oval 687">
                <a:extLst>
                  <a:ext uri="{FF2B5EF4-FFF2-40B4-BE49-F238E27FC236}">
                    <a16:creationId xmlns:a16="http://schemas.microsoft.com/office/drawing/2014/main" id="{405C7863-A533-EF11-AA9D-8BAF66B6D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3" name="Oval 688">
                <a:extLst>
                  <a:ext uri="{FF2B5EF4-FFF2-40B4-BE49-F238E27FC236}">
                    <a16:creationId xmlns:a16="http://schemas.microsoft.com/office/drawing/2014/main" id="{ACC73693-1ADF-0955-461E-F73F536EF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9" y="306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4" name="Oval 689">
                <a:extLst>
                  <a:ext uri="{FF2B5EF4-FFF2-40B4-BE49-F238E27FC236}">
                    <a16:creationId xmlns:a16="http://schemas.microsoft.com/office/drawing/2014/main" id="{7965BF10-0A82-89E8-A5D6-5BB10F23B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9" y="319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5" name="Oval 690">
                <a:extLst>
                  <a:ext uri="{FF2B5EF4-FFF2-40B4-BE49-F238E27FC236}">
                    <a16:creationId xmlns:a16="http://schemas.microsoft.com/office/drawing/2014/main" id="{582B3364-8151-2FFA-F722-F80A41F8D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" y="236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6" name="Oval 691">
                <a:extLst>
                  <a:ext uri="{FF2B5EF4-FFF2-40B4-BE49-F238E27FC236}">
                    <a16:creationId xmlns:a16="http://schemas.microsoft.com/office/drawing/2014/main" id="{F0728D17-C288-EEAF-0EEC-A02BEA1BC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8" y="305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7" name="Oval 692">
                <a:extLst>
                  <a:ext uri="{FF2B5EF4-FFF2-40B4-BE49-F238E27FC236}">
                    <a16:creationId xmlns:a16="http://schemas.microsoft.com/office/drawing/2014/main" id="{49AD616C-79D3-C139-9A7A-79707374E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" y="298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8" name="Oval 693">
                <a:extLst>
                  <a:ext uri="{FF2B5EF4-FFF2-40B4-BE49-F238E27FC236}">
                    <a16:creationId xmlns:a16="http://schemas.microsoft.com/office/drawing/2014/main" id="{4D6500D5-2F4A-A29D-CF0F-143BE2E5A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8" y="287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9" name="Line 694">
                <a:extLst>
                  <a:ext uri="{FF2B5EF4-FFF2-40B4-BE49-F238E27FC236}">
                    <a16:creationId xmlns:a16="http://schemas.microsoft.com/office/drawing/2014/main" id="{167F7CF1-168F-7829-D41A-B61F4ABE15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1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0" name="Line 695">
                <a:extLst>
                  <a:ext uri="{FF2B5EF4-FFF2-40B4-BE49-F238E27FC236}">
                    <a16:creationId xmlns:a16="http://schemas.microsoft.com/office/drawing/2014/main" id="{5255A335-1563-6912-73CB-6241EF62A4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1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1" name="Line 696">
                <a:extLst>
                  <a:ext uri="{FF2B5EF4-FFF2-40B4-BE49-F238E27FC236}">
                    <a16:creationId xmlns:a16="http://schemas.microsoft.com/office/drawing/2014/main" id="{3F859368-C21C-7FCD-978C-54AD6D368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2" name="Line 697">
                <a:extLst>
                  <a:ext uri="{FF2B5EF4-FFF2-40B4-BE49-F238E27FC236}">
                    <a16:creationId xmlns:a16="http://schemas.microsoft.com/office/drawing/2014/main" id="{A4625FD4-6390-8A24-43A5-AFDD3EE36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1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3" name="Line 698">
                <a:extLst>
                  <a:ext uri="{FF2B5EF4-FFF2-40B4-BE49-F238E27FC236}">
                    <a16:creationId xmlns:a16="http://schemas.microsoft.com/office/drawing/2014/main" id="{2BFA22A1-6193-BE30-F7F9-EE2BA8E48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1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4" name="Line 699">
                <a:extLst>
                  <a:ext uri="{FF2B5EF4-FFF2-40B4-BE49-F238E27FC236}">
                    <a16:creationId xmlns:a16="http://schemas.microsoft.com/office/drawing/2014/main" id="{5C61EA19-A0F6-1584-1141-76BFC9A12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0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5" name="Line 700">
                <a:extLst>
                  <a:ext uri="{FF2B5EF4-FFF2-40B4-BE49-F238E27FC236}">
                    <a16:creationId xmlns:a16="http://schemas.microsoft.com/office/drawing/2014/main" id="{BA017E06-D7E1-4FDA-A406-DD71C2CC6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1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6" name="Line 701">
                <a:extLst>
                  <a:ext uri="{FF2B5EF4-FFF2-40B4-BE49-F238E27FC236}">
                    <a16:creationId xmlns:a16="http://schemas.microsoft.com/office/drawing/2014/main" id="{D3E04100-958C-3633-317B-DDD7A3FCD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90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7" name="Line 702">
                <a:extLst>
                  <a:ext uri="{FF2B5EF4-FFF2-40B4-BE49-F238E27FC236}">
                    <a16:creationId xmlns:a16="http://schemas.microsoft.com/office/drawing/2014/main" id="{438A12A0-1AAA-59D8-6751-33B5ECCC7F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0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8" name="Line 703">
                <a:extLst>
                  <a:ext uri="{FF2B5EF4-FFF2-40B4-BE49-F238E27FC236}">
                    <a16:creationId xmlns:a16="http://schemas.microsoft.com/office/drawing/2014/main" id="{1F45A457-003D-8A75-9B44-ADB4EF1A1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0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9" name="Line 704">
                <a:extLst>
                  <a:ext uri="{FF2B5EF4-FFF2-40B4-BE49-F238E27FC236}">
                    <a16:creationId xmlns:a16="http://schemas.microsoft.com/office/drawing/2014/main" id="{8EDD914E-671B-B79C-462E-7F85A42D10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0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0" name="Line 705">
                <a:extLst>
                  <a:ext uri="{FF2B5EF4-FFF2-40B4-BE49-F238E27FC236}">
                    <a16:creationId xmlns:a16="http://schemas.microsoft.com/office/drawing/2014/main" id="{FD75316F-6FB3-00FE-12F2-119F50A38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0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1" name="Line 706">
                <a:extLst>
                  <a:ext uri="{FF2B5EF4-FFF2-40B4-BE49-F238E27FC236}">
                    <a16:creationId xmlns:a16="http://schemas.microsoft.com/office/drawing/2014/main" id="{F0438387-E2E5-143B-F3C7-28AE85C92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0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2" name="Line 707">
                <a:extLst>
                  <a:ext uri="{FF2B5EF4-FFF2-40B4-BE49-F238E27FC236}">
                    <a16:creationId xmlns:a16="http://schemas.microsoft.com/office/drawing/2014/main" id="{3DE6E5C6-3606-4CAD-142B-B26F3B349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0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3" name="Line 708">
                <a:extLst>
                  <a:ext uri="{FF2B5EF4-FFF2-40B4-BE49-F238E27FC236}">
                    <a16:creationId xmlns:a16="http://schemas.microsoft.com/office/drawing/2014/main" id="{7BC092A0-A85C-6438-481A-71E8BF87B3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70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4" name="Line 709">
                <a:extLst>
                  <a:ext uri="{FF2B5EF4-FFF2-40B4-BE49-F238E27FC236}">
                    <a16:creationId xmlns:a16="http://schemas.microsoft.com/office/drawing/2014/main" id="{AEADD3BE-678A-62E1-001B-362410C50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9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5" name="Line 710">
                <a:extLst>
                  <a:ext uri="{FF2B5EF4-FFF2-40B4-BE49-F238E27FC236}">
                    <a16:creationId xmlns:a16="http://schemas.microsoft.com/office/drawing/2014/main" id="{7D2B548E-D46F-0885-4F1C-F6831D231C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0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6" name="Line 711">
                <a:extLst>
                  <a:ext uri="{FF2B5EF4-FFF2-40B4-BE49-F238E27FC236}">
                    <a16:creationId xmlns:a16="http://schemas.microsoft.com/office/drawing/2014/main" id="{FFBF23F6-6F48-3351-094B-DEF2CC4D2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9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7" name="Line 712">
                <a:extLst>
                  <a:ext uri="{FF2B5EF4-FFF2-40B4-BE49-F238E27FC236}">
                    <a16:creationId xmlns:a16="http://schemas.microsoft.com/office/drawing/2014/main" id="{16AB9ABD-C841-9CF7-79D5-FA10E4116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9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8" name="Line 713">
                <a:extLst>
                  <a:ext uri="{FF2B5EF4-FFF2-40B4-BE49-F238E27FC236}">
                    <a16:creationId xmlns:a16="http://schemas.microsoft.com/office/drawing/2014/main" id="{8D810977-CE5C-A526-9BF2-CE65CB75F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9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9" name="Line 714">
                <a:extLst>
                  <a:ext uri="{FF2B5EF4-FFF2-40B4-BE49-F238E27FC236}">
                    <a16:creationId xmlns:a16="http://schemas.microsoft.com/office/drawing/2014/main" id="{19A08A62-EC12-4351-7410-BF7DD05D9B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9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0" name="Line 715">
                <a:extLst>
                  <a:ext uri="{FF2B5EF4-FFF2-40B4-BE49-F238E27FC236}">
                    <a16:creationId xmlns:a16="http://schemas.microsoft.com/office/drawing/2014/main" id="{B3FA69A3-AFE1-376F-6B70-97149AF60C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9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1" name="Line 716">
                <a:extLst>
                  <a:ext uri="{FF2B5EF4-FFF2-40B4-BE49-F238E27FC236}">
                    <a16:creationId xmlns:a16="http://schemas.microsoft.com/office/drawing/2014/main" id="{74A3AED5-B8A7-63E8-2492-37C1258AD4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9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2" name="Line 717">
                <a:extLst>
                  <a:ext uri="{FF2B5EF4-FFF2-40B4-BE49-F238E27FC236}">
                    <a16:creationId xmlns:a16="http://schemas.microsoft.com/office/drawing/2014/main" id="{37F62B7E-B65E-42F7-E770-4AD1620869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9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3" name="Line 718">
                <a:extLst>
                  <a:ext uri="{FF2B5EF4-FFF2-40B4-BE49-F238E27FC236}">
                    <a16:creationId xmlns:a16="http://schemas.microsoft.com/office/drawing/2014/main" id="{5E9FEBE9-6E9C-AEE8-6B44-DF683127A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89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4" name="Line 719">
                <a:extLst>
                  <a:ext uri="{FF2B5EF4-FFF2-40B4-BE49-F238E27FC236}">
                    <a16:creationId xmlns:a16="http://schemas.microsoft.com/office/drawing/2014/main" id="{742CB0D6-D028-2057-5F81-35FCD4FB4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9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5" name="Line 720">
                <a:extLst>
                  <a:ext uri="{FF2B5EF4-FFF2-40B4-BE49-F238E27FC236}">
                    <a16:creationId xmlns:a16="http://schemas.microsoft.com/office/drawing/2014/main" id="{D5A43842-1B43-A89C-26CC-7B97DF2A4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9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6" name="Line 721">
                <a:extLst>
                  <a:ext uri="{FF2B5EF4-FFF2-40B4-BE49-F238E27FC236}">
                    <a16:creationId xmlns:a16="http://schemas.microsoft.com/office/drawing/2014/main" id="{13E123D9-4981-6950-C179-61C7A9B25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8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7" name="Line 722">
                <a:extLst>
                  <a:ext uri="{FF2B5EF4-FFF2-40B4-BE49-F238E27FC236}">
                    <a16:creationId xmlns:a16="http://schemas.microsoft.com/office/drawing/2014/main" id="{51A56603-1CE7-5EFB-8CD3-EF86984A8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38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8" name="Line 723">
                <a:extLst>
                  <a:ext uri="{FF2B5EF4-FFF2-40B4-BE49-F238E27FC236}">
                    <a16:creationId xmlns:a16="http://schemas.microsoft.com/office/drawing/2014/main" id="{37C61FB3-A133-FB55-6AD8-393C9E77E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8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9" name="Line 724">
                <a:extLst>
                  <a:ext uri="{FF2B5EF4-FFF2-40B4-BE49-F238E27FC236}">
                    <a16:creationId xmlns:a16="http://schemas.microsoft.com/office/drawing/2014/main" id="{97D18FE6-487E-9088-EDB8-793EF77824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0" name="Line 725">
                <a:extLst>
                  <a:ext uri="{FF2B5EF4-FFF2-40B4-BE49-F238E27FC236}">
                    <a16:creationId xmlns:a16="http://schemas.microsoft.com/office/drawing/2014/main" id="{C52EB429-DD28-98FC-9A58-AF0EDF72BF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8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1" name="Line 726">
                <a:extLst>
                  <a:ext uri="{FF2B5EF4-FFF2-40B4-BE49-F238E27FC236}">
                    <a16:creationId xmlns:a16="http://schemas.microsoft.com/office/drawing/2014/main" id="{BE3FC92F-E5E9-B89B-2EC0-041F982CA4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2" name="Line 727">
                <a:extLst>
                  <a:ext uri="{FF2B5EF4-FFF2-40B4-BE49-F238E27FC236}">
                    <a16:creationId xmlns:a16="http://schemas.microsoft.com/office/drawing/2014/main" id="{A7822CAA-0758-5598-F658-3BCAED7DA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8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3" name="Line 728">
                <a:extLst>
                  <a:ext uri="{FF2B5EF4-FFF2-40B4-BE49-F238E27FC236}">
                    <a16:creationId xmlns:a16="http://schemas.microsoft.com/office/drawing/2014/main" id="{B71442D1-AD5C-67DE-9035-F250D64A1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8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4" name="Line 729">
                <a:extLst>
                  <a:ext uri="{FF2B5EF4-FFF2-40B4-BE49-F238E27FC236}">
                    <a16:creationId xmlns:a16="http://schemas.microsoft.com/office/drawing/2014/main" id="{523E6D93-9CCC-2A3A-733D-BBD5C890A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8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5" name="Line 730">
                <a:extLst>
                  <a:ext uri="{FF2B5EF4-FFF2-40B4-BE49-F238E27FC236}">
                    <a16:creationId xmlns:a16="http://schemas.microsoft.com/office/drawing/2014/main" id="{823CFCFD-B535-81EC-C45D-1381123E77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8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6" name="Line 731">
                <a:extLst>
                  <a:ext uri="{FF2B5EF4-FFF2-40B4-BE49-F238E27FC236}">
                    <a16:creationId xmlns:a16="http://schemas.microsoft.com/office/drawing/2014/main" id="{57DEA3F4-A859-04F6-9897-CA9623801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8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7" name="Line 732">
                <a:extLst>
                  <a:ext uri="{FF2B5EF4-FFF2-40B4-BE49-F238E27FC236}">
                    <a16:creationId xmlns:a16="http://schemas.microsoft.com/office/drawing/2014/main" id="{9C3E587C-A193-C4C1-357E-273198E0E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8" name="Line 733">
                <a:extLst>
                  <a:ext uri="{FF2B5EF4-FFF2-40B4-BE49-F238E27FC236}">
                    <a16:creationId xmlns:a16="http://schemas.microsoft.com/office/drawing/2014/main" id="{7DC7432F-5124-7028-7548-95D788238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57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9" name="Line 734">
                <a:extLst>
                  <a:ext uri="{FF2B5EF4-FFF2-40B4-BE49-F238E27FC236}">
                    <a16:creationId xmlns:a16="http://schemas.microsoft.com/office/drawing/2014/main" id="{FD9B7181-8A30-6499-1710-41DE6A9B4B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67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0" name="Line 735">
                <a:extLst>
                  <a:ext uri="{FF2B5EF4-FFF2-40B4-BE49-F238E27FC236}">
                    <a16:creationId xmlns:a16="http://schemas.microsoft.com/office/drawing/2014/main" id="{778925DF-4917-5822-B578-6045837E1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7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1" name="Line 736">
                <a:extLst>
                  <a:ext uri="{FF2B5EF4-FFF2-40B4-BE49-F238E27FC236}">
                    <a16:creationId xmlns:a16="http://schemas.microsoft.com/office/drawing/2014/main" id="{2158B2DB-5159-B69A-F8BA-244749B77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7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2" name="Line 737">
                <a:extLst>
                  <a:ext uri="{FF2B5EF4-FFF2-40B4-BE49-F238E27FC236}">
                    <a16:creationId xmlns:a16="http://schemas.microsoft.com/office/drawing/2014/main" id="{89D439C7-4894-4C91-383F-2DFFFBB67E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7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3" name="Line 738">
                <a:extLst>
                  <a:ext uri="{FF2B5EF4-FFF2-40B4-BE49-F238E27FC236}">
                    <a16:creationId xmlns:a16="http://schemas.microsoft.com/office/drawing/2014/main" id="{EAA265B4-019C-D96F-8C9C-E822F9C2B9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17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4" name="Line 739">
                <a:extLst>
                  <a:ext uri="{FF2B5EF4-FFF2-40B4-BE49-F238E27FC236}">
                    <a16:creationId xmlns:a16="http://schemas.microsoft.com/office/drawing/2014/main" id="{53F7E6DF-3F8E-9AD8-B677-DB687483F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5" name="Line 740">
                <a:extLst>
                  <a:ext uri="{FF2B5EF4-FFF2-40B4-BE49-F238E27FC236}">
                    <a16:creationId xmlns:a16="http://schemas.microsoft.com/office/drawing/2014/main" id="{861933BF-721E-6598-5258-0DB51B102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7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6" name="Line 741">
                <a:extLst>
                  <a:ext uri="{FF2B5EF4-FFF2-40B4-BE49-F238E27FC236}">
                    <a16:creationId xmlns:a16="http://schemas.microsoft.com/office/drawing/2014/main" id="{B363DB3C-C688-DEEF-5891-526F1D58B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7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7" name="Line 742">
                <a:extLst>
                  <a:ext uri="{FF2B5EF4-FFF2-40B4-BE49-F238E27FC236}">
                    <a16:creationId xmlns:a16="http://schemas.microsoft.com/office/drawing/2014/main" id="{3636774F-083E-6B90-7991-B3A66306C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66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8" name="Line 743">
                <a:extLst>
                  <a:ext uri="{FF2B5EF4-FFF2-40B4-BE49-F238E27FC236}">
                    <a16:creationId xmlns:a16="http://schemas.microsoft.com/office/drawing/2014/main" id="{A912F759-0A4C-DBB3-DAEA-D584BAE19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6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9" name="Line 744">
                <a:extLst>
                  <a:ext uri="{FF2B5EF4-FFF2-40B4-BE49-F238E27FC236}">
                    <a16:creationId xmlns:a16="http://schemas.microsoft.com/office/drawing/2014/main" id="{5E91CD80-400B-2495-722D-AE991BE5CC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6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0" name="Line 745">
                <a:extLst>
                  <a:ext uri="{FF2B5EF4-FFF2-40B4-BE49-F238E27FC236}">
                    <a16:creationId xmlns:a16="http://schemas.microsoft.com/office/drawing/2014/main" id="{C80F9605-39BF-45B2-E22C-401BE42B83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6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1" name="Line 746">
                <a:extLst>
                  <a:ext uri="{FF2B5EF4-FFF2-40B4-BE49-F238E27FC236}">
                    <a16:creationId xmlns:a16="http://schemas.microsoft.com/office/drawing/2014/main" id="{700B1F6F-1534-3CAB-B6E9-A5B7CF25D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6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2" name="Line 747">
                <a:extLst>
                  <a:ext uri="{FF2B5EF4-FFF2-40B4-BE49-F238E27FC236}">
                    <a16:creationId xmlns:a16="http://schemas.microsoft.com/office/drawing/2014/main" id="{F3CD8709-7A29-653A-D7D9-90157B1F22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6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3" name="Line 748">
                <a:extLst>
                  <a:ext uri="{FF2B5EF4-FFF2-40B4-BE49-F238E27FC236}">
                    <a16:creationId xmlns:a16="http://schemas.microsoft.com/office/drawing/2014/main" id="{A882BEB0-5DC9-0C91-4426-6F09DB3B7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4" name="Line 749">
                <a:extLst>
                  <a:ext uri="{FF2B5EF4-FFF2-40B4-BE49-F238E27FC236}">
                    <a16:creationId xmlns:a16="http://schemas.microsoft.com/office/drawing/2014/main" id="{BC901758-692C-784F-4177-7B8545805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6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5" name="Line 750">
                <a:extLst>
                  <a:ext uri="{FF2B5EF4-FFF2-40B4-BE49-F238E27FC236}">
                    <a16:creationId xmlns:a16="http://schemas.microsoft.com/office/drawing/2014/main" id="{4882ED50-5F78-1489-20AB-FA0D7A845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6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6" name="Line 751">
                <a:extLst>
                  <a:ext uri="{FF2B5EF4-FFF2-40B4-BE49-F238E27FC236}">
                    <a16:creationId xmlns:a16="http://schemas.microsoft.com/office/drawing/2014/main" id="{7AD119EA-7AA2-59B7-8801-B2330E91E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6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7" name="Line 752">
                <a:extLst>
                  <a:ext uri="{FF2B5EF4-FFF2-40B4-BE49-F238E27FC236}">
                    <a16:creationId xmlns:a16="http://schemas.microsoft.com/office/drawing/2014/main" id="{DA33D994-5113-9FF2-F947-DD8B2398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5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8" name="Line 753">
                <a:extLst>
                  <a:ext uri="{FF2B5EF4-FFF2-40B4-BE49-F238E27FC236}">
                    <a16:creationId xmlns:a16="http://schemas.microsoft.com/office/drawing/2014/main" id="{15EE8AD0-03C3-0E9B-8238-4CBFA6BE2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6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9" name="Line 754">
                <a:extLst>
                  <a:ext uri="{FF2B5EF4-FFF2-40B4-BE49-F238E27FC236}">
                    <a16:creationId xmlns:a16="http://schemas.microsoft.com/office/drawing/2014/main" id="{88FD2D04-728C-7BE2-E777-B2BA27C25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5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0" name="Line 755">
                <a:extLst>
                  <a:ext uri="{FF2B5EF4-FFF2-40B4-BE49-F238E27FC236}">
                    <a16:creationId xmlns:a16="http://schemas.microsoft.com/office/drawing/2014/main" id="{A8AA1EE5-78EB-8F32-D09B-5B4D07D14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5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1" name="Line 756">
                <a:extLst>
                  <a:ext uri="{FF2B5EF4-FFF2-40B4-BE49-F238E27FC236}">
                    <a16:creationId xmlns:a16="http://schemas.microsoft.com/office/drawing/2014/main" id="{12311709-7E72-6384-EC36-B59A17B3B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5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2" name="Line 757">
                <a:extLst>
                  <a:ext uri="{FF2B5EF4-FFF2-40B4-BE49-F238E27FC236}">
                    <a16:creationId xmlns:a16="http://schemas.microsoft.com/office/drawing/2014/main" id="{11C8FB9A-059D-8881-7460-266021C15A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5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3" name="Line 758">
                <a:extLst>
                  <a:ext uri="{FF2B5EF4-FFF2-40B4-BE49-F238E27FC236}">
                    <a16:creationId xmlns:a16="http://schemas.microsoft.com/office/drawing/2014/main" id="{3FC360B8-745E-4FDD-052F-EB31A8F01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5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4" name="Line 759">
                <a:extLst>
                  <a:ext uri="{FF2B5EF4-FFF2-40B4-BE49-F238E27FC236}">
                    <a16:creationId xmlns:a16="http://schemas.microsoft.com/office/drawing/2014/main" id="{4C5F06A8-CC10-7BCD-C551-EEA0FDA9C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5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5" name="Line 760">
                <a:extLst>
                  <a:ext uri="{FF2B5EF4-FFF2-40B4-BE49-F238E27FC236}">
                    <a16:creationId xmlns:a16="http://schemas.microsoft.com/office/drawing/2014/main" id="{D46E4E2B-4A9D-D645-DE0D-F304CC0AF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5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6" name="Line 761">
                <a:extLst>
                  <a:ext uri="{FF2B5EF4-FFF2-40B4-BE49-F238E27FC236}">
                    <a16:creationId xmlns:a16="http://schemas.microsoft.com/office/drawing/2014/main" id="{12EBEAA9-38CE-69C8-6BDE-E6A060509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5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7" name="Line 762">
                <a:extLst>
                  <a:ext uri="{FF2B5EF4-FFF2-40B4-BE49-F238E27FC236}">
                    <a16:creationId xmlns:a16="http://schemas.microsoft.com/office/drawing/2014/main" id="{D89E2E24-18C7-BCC2-187C-9FD1A53604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5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8" name="Line 763">
                <a:extLst>
                  <a:ext uri="{FF2B5EF4-FFF2-40B4-BE49-F238E27FC236}">
                    <a16:creationId xmlns:a16="http://schemas.microsoft.com/office/drawing/2014/main" id="{D4639C36-298E-EDE2-2D79-62FC6EEFE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5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9" name="Line 764">
                <a:extLst>
                  <a:ext uri="{FF2B5EF4-FFF2-40B4-BE49-F238E27FC236}">
                    <a16:creationId xmlns:a16="http://schemas.microsoft.com/office/drawing/2014/main" id="{FAF29532-A003-6B5A-8DBD-84533893B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0" name="Line 765">
                <a:extLst>
                  <a:ext uri="{FF2B5EF4-FFF2-40B4-BE49-F238E27FC236}">
                    <a16:creationId xmlns:a16="http://schemas.microsoft.com/office/drawing/2014/main" id="{BC6421CE-2B57-17A9-6B67-8DA6913DB7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4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1" name="Line 766">
                <a:extLst>
                  <a:ext uri="{FF2B5EF4-FFF2-40B4-BE49-F238E27FC236}">
                    <a16:creationId xmlns:a16="http://schemas.microsoft.com/office/drawing/2014/main" id="{F0B5111C-8378-1CA0-58CA-22A2600E7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4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2" name="Line 767">
                <a:extLst>
                  <a:ext uri="{FF2B5EF4-FFF2-40B4-BE49-F238E27FC236}">
                    <a16:creationId xmlns:a16="http://schemas.microsoft.com/office/drawing/2014/main" id="{4410DF33-EAF2-AAA0-673C-5D190FFC0D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4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3" name="Line 768">
                <a:extLst>
                  <a:ext uri="{FF2B5EF4-FFF2-40B4-BE49-F238E27FC236}">
                    <a16:creationId xmlns:a16="http://schemas.microsoft.com/office/drawing/2014/main" id="{11DA321B-C9F5-B396-5CCF-02435DC435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4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4" name="Line 769">
                <a:extLst>
                  <a:ext uri="{FF2B5EF4-FFF2-40B4-BE49-F238E27FC236}">
                    <a16:creationId xmlns:a16="http://schemas.microsoft.com/office/drawing/2014/main" id="{44A0AB77-700D-41C3-9BC5-F8825F56E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4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5" name="Line 770">
                <a:extLst>
                  <a:ext uri="{FF2B5EF4-FFF2-40B4-BE49-F238E27FC236}">
                    <a16:creationId xmlns:a16="http://schemas.microsoft.com/office/drawing/2014/main" id="{D82A6866-3152-9581-86D1-9EA8C4BF1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4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6" name="Line 771">
                <a:extLst>
                  <a:ext uri="{FF2B5EF4-FFF2-40B4-BE49-F238E27FC236}">
                    <a16:creationId xmlns:a16="http://schemas.microsoft.com/office/drawing/2014/main" id="{17E5F5F9-4D5D-2CF5-CE95-47926E4DD7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7" name="Line 772">
                <a:extLst>
                  <a:ext uri="{FF2B5EF4-FFF2-40B4-BE49-F238E27FC236}">
                    <a16:creationId xmlns:a16="http://schemas.microsoft.com/office/drawing/2014/main" id="{2B25E79B-6328-4C6B-E668-24F2EF25B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4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8" name="Line 773">
                <a:extLst>
                  <a:ext uri="{FF2B5EF4-FFF2-40B4-BE49-F238E27FC236}">
                    <a16:creationId xmlns:a16="http://schemas.microsoft.com/office/drawing/2014/main" id="{AD497208-1F97-80A0-D3EC-A2851DF09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4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9" name="Line 774">
                <a:extLst>
                  <a:ext uri="{FF2B5EF4-FFF2-40B4-BE49-F238E27FC236}">
                    <a16:creationId xmlns:a16="http://schemas.microsoft.com/office/drawing/2014/main" id="{28C970B9-BC2B-55DB-8483-4D08EA512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4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0" name="Line 775">
                <a:extLst>
                  <a:ext uri="{FF2B5EF4-FFF2-40B4-BE49-F238E27FC236}">
                    <a16:creationId xmlns:a16="http://schemas.microsoft.com/office/drawing/2014/main" id="{3A064D00-259D-4550-35CB-7135A29EDC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3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1" name="Line 776">
                <a:extLst>
                  <a:ext uri="{FF2B5EF4-FFF2-40B4-BE49-F238E27FC236}">
                    <a16:creationId xmlns:a16="http://schemas.microsoft.com/office/drawing/2014/main" id="{5B5A0B16-5696-9E85-67DA-CD338B2A5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3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2" name="Line 777">
                <a:extLst>
                  <a:ext uri="{FF2B5EF4-FFF2-40B4-BE49-F238E27FC236}">
                    <a16:creationId xmlns:a16="http://schemas.microsoft.com/office/drawing/2014/main" id="{DB752EA9-AB43-E1EF-A2F8-B32D07C67F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3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3" name="Line 778">
                <a:extLst>
                  <a:ext uri="{FF2B5EF4-FFF2-40B4-BE49-F238E27FC236}">
                    <a16:creationId xmlns:a16="http://schemas.microsoft.com/office/drawing/2014/main" id="{8C50070A-2B4A-544C-AA63-0BA36C60C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3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4" name="Line 779">
                <a:extLst>
                  <a:ext uri="{FF2B5EF4-FFF2-40B4-BE49-F238E27FC236}">
                    <a16:creationId xmlns:a16="http://schemas.microsoft.com/office/drawing/2014/main" id="{4C3ED552-EBDE-95C4-1B56-8E88D146E0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3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5" name="Line 780">
                <a:extLst>
                  <a:ext uri="{FF2B5EF4-FFF2-40B4-BE49-F238E27FC236}">
                    <a16:creationId xmlns:a16="http://schemas.microsoft.com/office/drawing/2014/main" id="{546BDA7E-9574-89AD-741E-E5C63DF84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3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6" name="Line 781">
                <a:extLst>
                  <a:ext uri="{FF2B5EF4-FFF2-40B4-BE49-F238E27FC236}">
                    <a16:creationId xmlns:a16="http://schemas.microsoft.com/office/drawing/2014/main" id="{1BFF1434-898E-85A0-BF93-58599CD71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3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7" name="Line 782">
                <a:extLst>
                  <a:ext uri="{FF2B5EF4-FFF2-40B4-BE49-F238E27FC236}">
                    <a16:creationId xmlns:a16="http://schemas.microsoft.com/office/drawing/2014/main" id="{47074827-6BBA-CF3A-4F25-35BA6B947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3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8" name="Line 783">
                <a:extLst>
                  <a:ext uri="{FF2B5EF4-FFF2-40B4-BE49-F238E27FC236}">
                    <a16:creationId xmlns:a16="http://schemas.microsoft.com/office/drawing/2014/main" id="{698E02A0-F6EA-AB51-5E58-729E8FC897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3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9" name="Line 784">
                <a:extLst>
                  <a:ext uri="{FF2B5EF4-FFF2-40B4-BE49-F238E27FC236}">
                    <a16:creationId xmlns:a16="http://schemas.microsoft.com/office/drawing/2014/main" id="{FC93D836-5E5C-991F-39FD-67D4CFEDD5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3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0" name="Line 785">
                <a:extLst>
                  <a:ext uri="{FF2B5EF4-FFF2-40B4-BE49-F238E27FC236}">
                    <a16:creationId xmlns:a16="http://schemas.microsoft.com/office/drawing/2014/main" id="{06124C94-BA47-1FDF-49C0-03C4E1B40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2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1" name="Line 786">
                <a:extLst>
                  <a:ext uri="{FF2B5EF4-FFF2-40B4-BE49-F238E27FC236}">
                    <a16:creationId xmlns:a16="http://schemas.microsoft.com/office/drawing/2014/main" id="{A98A2BC5-422D-23DF-CBBF-DC6642709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2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2" name="Line 787">
                <a:extLst>
                  <a:ext uri="{FF2B5EF4-FFF2-40B4-BE49-F238E27FC236}">
                    <a16:creationId xmlns:a16="http://schemas.microsoft.com/office/drawing/2014/main" id="{06BF7B12-B4A4-EA7B-2FD8-3F79323C6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2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3" name="Line 788">
                <a:extLst>
                  <a:ext uri="{FF2B5EF4-FFF2-40B4-BE49-F238E27FC236}">
                    <a16:creationId xmlns:a16="http://schemas.microsoft.com/office/drawing/2014/main" id="{4992F817-060D-6B8B-5257-B091C8F167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2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4" name="Line 789">
                <a:extLst>
                  <a:ext uri="{FF2B5EF4-FFF2-40B4-BE49-F238E27FC236}">
                    <a16:creationId xmlns:a16="http://schemas.microsoft.com/office/drawing/2014/main" id="{E30C1A19-6BA4-B0BC-2576-9B67E0B298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2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5" name="Line 790">
                <a:extLst>
                  <a:ext uri="{FF2B5EF4-FFF2-40B4-BE49-F238E27FC236}">
                    <a16:creationId xmlns:a16="http://schemas.microsoft.com/office/drawing/2014/main" id="{49E2FBA2-7326-0BEA-5F39-42C723B7A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2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6" name="Line 791">
                <a:extLst>
                  <a:ext uri="{FF2B5EF4-FFF2-40B4-BE49-F238E27FC236}">
                    <a16:creationId xmlns:a16="http://schemas.microsoft.com/office/drawing/2014/main" id="{2F1597E6-00A0-DE05-B0A0-43DB1B8769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2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7" name="Line 792">
                <a:extLst>
                  <a:ext uri="{FF2B5EF4-FFF2-40B4-BE49-F238E27FC236}">
                    <a16:creationId xmlns:a16="http://schemas.microsoft.com/office/drawing/2014/main" id="{01F982B6-00D1-0488-A6AE-C4F4E81308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8" name="Line 793">
                <a:extLst>
                  <a:ext uri="{FF2B5EF4-FFF2-40B4-BE49-F238E27FC236}">
                    <a16:creationId xmlns:a16="http://schemas.microsoft.com/office/drawing/2014/main" id="{468679DF-AB38-F728-4DFE-CB92497622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2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9" name="Line 794">
                <a:extLst>
                  <a:ext uri="{FF2B5EF4-FFF2-40B4-BE49-F238E27FC236}">
                    <a16:creationId xmlns:a16="http://schemas.microsoft.com/office/drawing/2014/main" id="{7A724851-EA97-FC7E-D22D-29B3D01A8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2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0" name="Line 795">
                <a:extLst>
                  <a:ext uri="{FF2B5EF4-FFF2-40B4-BE49-F238E27FC236}">
                    <a16:creationId xmlns:a16="http://schemas.microsoft.com/office/drawing/2014/main" id="{21A6ED39-71DF-F25D-7AB4-C9E8EE88C5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2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1" name="Line 796">
                <a:extLst>
                  <a:ext uri="{FF2B5EF4-FFF2-40B4-BE49-F238E27FC236}">
                    <a16:creationId xmlns:a16="http://schemas.microsoft.com/office/drawing/2014/main" id="{86A6600E-6FF0-9357-5377-57B043E102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2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2" name="Line 797">
                <a:extLst>
                  <a:ext uri="{FF2B5EF4-FFF2-40B4-BE49-F238E27FC236}">
                    <a16:creationId xmlns:a16="http://schemas.microsoft.com/office/drawing/2014/main" id="{D1B56BDF-F508-D05E-8A31-4A2C6A520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1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3" name="Line 798">
                <a:extLst>
                  <a:ext uri="{FF2B5EF4-FFF2-40B4-BE49-F238E27FC236}">
                    <a16:creationId xmlns:a16="http://schemas.microsoft.com/office/drawing/2014/main" id="{51CFC95D-2A1F-48B3-39F7-94EF0E49D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1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4" name="Line 799">
                <a:extLst>
                  <a:ext uri="{FF2B5EF4-FFF2-40B4-BE49-F238E27FC236}">
                    <a16:creationId xmlns:a16="http://schemas.microsoft.com/office/drawing/2014/main" id="{7A4B15D9-4506-B22D-8320-09923C185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31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5" name="Line 800">
                <a:extLst>
                  <a:ext uri="{FF2B5EF4-FFF2-40B4-BE49-F238E27FC236}">
                    <a16:creationId xmlns:a16="http://schemas.microsoft.com/office/drawing/2014/main" id="{44C387C1-79A5-055F-9C1F-93C78E6DC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1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6" name="Line 801">
                <a:extLst>
                  <a:ext uri="{FF2B5EF4-FFF2-40B4-BE49-F238E27FC236}">
                    <a16:creationId xmlns:a16="http://schemas.microsoft.com/office/drawing/2014/main" id="{8B393DCE-7DF4-BE30-BAD5-69DD02DC8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1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7" name="Line 802">
                <a:extLst>
                  <a:ext uri="{FF2B5EF4-FFF2-40B4-BE49-F238E27FC236}">
                    <a16:creationId xmlns:a16="http://schemas.microsoft.com/office/drawing/2014/main" id="{061E212F-62C4-1D64-5BDF-E0E80D890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1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8" name="Line 803">
                <a:extLst>
                  <a:ext uri="{FF2B5EF4-FFF2-40B4-BE49-F238E27FC236}">
                    <a16:creationId xmlns:a16="http://schemas.microsoft.com/office/drawing/2014/main" id="{87BA39A0-107C-5E20-A334-ABC9A503B1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81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9" name="Line 804">
                <a:extLst>
                  <a:ext uri="{FF2B5EF4-FFF2-40B4-BE49-F238E27FC236}">
                    <a16:creationId xmlns:a16="http://schemas.microsoft.com/office/drawing/2014/main" id="{369C09F7-E688-A3DA-ECF9-135A77C41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1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0" name="Line 805">
                <a:extLst>
                  <a:ext uri="{FF2B5EF4-FFF2-40B4-BE49-F238E27FC236}">
                    <a16:creationId xmlns:a16="http://schemas.microsoft.com/office/drawing/2014/main" id="{E5F791B3-CEB1-BDC6-4F41-0A36A3C3B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1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1" name="Line 806">
                <a:extLst>
                  <a:ext uri="{FF2B5EF4-FFF2-40B4-BE49-F238E27FC236}">
                    <a16:creationId xmlns:a16="http://schemas.microsoft.com/office/drawing/2014/main" id="{85168D76-9ACD-60D4-98FD-61E85A3DF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0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2" name="Line 807">
                <a:extLst>
                  <a:ext uri="{FF2B5EF4-FFF2-40B4-BE49-F238E27FC236}">
                    <a16:creationId xmlns:a16="http://schemas.microsoft.com/office/drawing/2014/main" id="{AA07595F-5783-7917-B2EB-06E20FD280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1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" name="Group 1009">
              <a:extLst>
                <a:ext uri="{FF2B5EF4-FFF2-40B4-BE49-F238E27FC236}">
                  <a16:creationId xmlns:a16="http://schemas.microsoft.com/office/drawing/2014/main" id="{D38723E5-9B4E-D6F1-119F-43273FF1D3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8875" y="3729038"/>
              <a:ext cx="3702050" cy="1677988"/>
              <a:chOff x="2330" y="2349"/>
              <a:chExt cx="2332" cy="1057"/>
            </a:xfrm>
          </p:grpSpPr>
          <p:sp>
            <p:nvSpPr>
              <p:cNvPr id="233" name="Line 809">
                <a:extLst>
                  <a:ext uri="{FF2B5EF4-FFF2-40B4-BE49-F238E27FC236}">
                    <a16:creationId xmlns:a16="http://schemas.microsoft.com/office/drawing/2014/main" id="{04FF336D-3EDF-9070-9230-16B82E343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0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" name="Line 810">
                <a:extLst>
                  <a:ext uri="{FF2B5EF4-FFF2-40B4-BE49-F238E27FC236}">
                    <a16:creationId xmlns:a16="http://schemas.microsoft.com/office/drawing/2014/main" id="{9A9EAE7F-0D59-C678-9DD2-A9C38955D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40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" name="Line 811">
                <a:extLst>
                  <a:ext uri="{FF2B5EF4-FFF2-40B4-BE49-F238E27FC236}">
                    <a16:creationId xmlns:a16="http://schemas.microsoft.com/office/drawing/2014/main" id="{6A2D8F5D-DD07-FC27-CDBF-D58ED3883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0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" name="Line 812">
                <a:extLst>
                  <a:ext uri="{FF2B5EF4-FFF2-40B4-BE49-F238E27FC236}">
                    <a16:creationId xmlns:a16="http://schemas.microsoft.com/office/drawing/2014/main" id="{89A92FCC-734C-5289-D80A-5164011C7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70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" name="Line 813">
                <a:extLst>
                  <a:ext uri="{FF2B5EF4-FFF2-40B4-BE49-F238E27FC236}">
                    <a16:creationId xmlns:a16="http://schemas.microsoft.com/office/drawing/2014/main" id="{933903F5-BCE3-BA16-BCB1-282B05110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0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" name="Line 814">
                <a:extLst>
                  <a:ext uri="{FF2B5EF4-FFF2-40B4-BE49-F238E27FC236}">
                    <a16:creationId xmlns:a16="http://schemas.microsoft.com/office/drawing/2014/main" id="{F42163E2-412F-EB03-542F-50A7399829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" name="Line 815">
                <a:extLst>
                  <a:ext uri="{FF2B5EF4-FFF2-40B4-BE49-F238E27FC236}">
                    <a16:creationId xmlns:a16="http://schemas.microsoft.com/office/drawing/2014/main" id="{6195122E-D541-E498-AB15-3529E1097D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" name="Line 816">
                <a:extLst>
                  <a:ext uri="{FF2B5EF4-FFF2-40B4-BE49-F238E27FC236}">
                    <a16:creationId xmlns:a16="http://schemas.microsoft.com/office/drawing/2014/main" id="{D008A1A4-888B-137D-6A32-42F274AD62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0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" name="Line 817">
                <a:extLst>
                  <a:ext uri="{FF2B5EF4-FFF2-40B4-BE49-F238E27FC236}">
                    <a16:creationId xmlns:a16="http://schemas.microsoft.com/office/drawing/2014/main" id="{E69E9A9A-7FDE-546E-0856-7B449C19C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0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" name="Line 818">
                <a:extLst>
                  <a:ext uri="{FF2B5EF4-FFF2-40B4-BE49-F238E27FC236}">
                    <a16:creationId xmlns:a16="http://schemas.microsoft.com/office/drawing/2014/main" id="{6008E4EF-CFA6-CDD1-56A8-2C063F6ED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9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" name="Line 819">
                <a:extLst>
                  <a:ext uri="{FF2B5EF4-FFF2-40B4-BE49-F238E27FC236}">
                    <a16:creationId xmlns:a16="http://schemas.microsoft.com/office/drawing/2014/main" id="{EAEF0876-3834-F624-2C46-795B11149D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9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" name="Line 820">
                <a:extLst>
                  <a:ext uri="{FF2B5EF4-FFF2-40B4-BE49-F238E27FC236}">
                    <a16:creationId xmlns:a16="http://schemas.microsoft.com/office/drawing/2014/main" id="{3D7E23F6-F68D-386C-70C3-4CFDBA4A76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9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" name="Line 821">
                <a:extLst>
                  <a:ext uri="{FF2B5EF4-FFF2-40B4-BE49-F238E27FC236}">
                    <a16:creationId xmlns:a16="http://schemas.microsoft.com/office/drawing/2014/main" id="{74335D37-AFED-D59F-11C7-880A3AC27D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79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" name="Line 822">
                <a:extLst>
                  <a:ext uri="{FF2B5EF4-FFF2-40B4-BE49-F238E27FC236}">
                    <a16:creationId xmlns:a16="http://schemas.microsoft.com/office/drawing/2014/main" id="{C6B97C39-01EB-9DF4-BB4B-C15A656E6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9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" name="Line 823">
                <a:extLst>
                  <a:ext uri="{FF2B5EF4-FFF2-40B4-BE49-F238E27FC236}">
                    <a16:creationId xmlns:a16="http://schemas.microsoft.com/office/drawing/2014/main" id="{556F73EF-E320-10CB-2DAB-E44494BF24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9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" name="Line 824">
                <a:extLst>
                  <a:ext uri="{FF2B5EF4-FFF2-40B4-BE49-F238E27FC236}">
                    <a16:creationId xmlns:a16="http://schemas.microsoft.com/office/drawing/2014/main" id="{EC520994-670B-DB86-1039-AE729EDBB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9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" name="Line 825">
                <a:extLst>
                  <a:ext uri="{FF2B5EF4-FFF2-40B4-BE49-F238E27FC236}">
                    <a16:creationId xmlns:a16="http://schemas.microsoft.com/office/drawing/2014/main" id="{2F2B6319-A2AD-E77B-D7F4-BD33991E3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29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" name="Line 826">
                <a:extLst>
                  <a:ext uri="{FF2B5EF4-FFF2-40B4-BE49-F238E27FC236}">
                    <a16:creationId xmlns:a16="http://schemas.microsoft.com/office/drawing/2014/main" id="{2B5AEA18-FC95-36F4-4BB8-DDC93B4ABB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9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" name="Line 827">
                <a:extLst>
                  <a:ext uri="{FF2B5EF4-FFF2-40B4-BE49-F238E27FC236}">
                    <a16:creationId xmlns:a16="http://schemas.microsoft.com/office/drawing/2014/main" id="{70252D60-32E1-CDD3-FF52-E6F3787D5D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9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Line 828">
                <a:extLst>
                  <a:ext uri="{FF2B5EF4-FFF2-40B4-BE49-F238E27FC236}">
                    <a16:creationId xmlns:a16="http://schemas.microsoft.com/office/drawing/2014/main" id="{39209955-9A7A-1790-870C-8E6905865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59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Line 829">
                <a:extLst>
                  <a:ext uri="{FF2B5EF4-FFF2-40B4-BE49-F238E27FC236}">
                    <a16:creationId xmlns:a16="http://schemas.microsoft.com/office/drawing/2014/main" id="{C7AF8C45-7611-EFBB-DD78-C0467E9C11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9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" name="Line 830">
                <a:extLst>
                  <a:ext uri="{FF2B5EF4-FFF2-40B4-BE49-F238E27FC236}">
                    <a16:creationId xmlns:a16="http://schemas.microsoft.com/office/drawing/2014/main" id="{9B3D7376-7183-0991-8145-3A335081B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8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" name="Line 831">
                <a:extLst>
                  <a:ext uri="{FF2B5EF4-FFF2-40B4-BE49-F238E27FC236}">
                    <a16:creationId xmlns:a16="http://schemas.microsoft.com/office/drawing/2014/main" id="{0BE89C4E-1721-FD62-B49B-8091600C3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98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" name="Line 832">
                <a:extLst>
                  <a:ext uri="{FF2B5EF4-FFF2-40B4-BE49-F238E27FC236}">
                    <a16:creationId xmlns:a16="http://schemas.microsoft.com/office/drawing/2014/main" id="{96463D60-035B-59B5-639E-DCB12B495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08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" name="Line 833">
                <a:extLst>
                  <a:ext uri="{FF2B5EF4-FFF2-40B4-BE49-F238E27FC236}">
                    <a16:creationId xmlns:a16="http://schemas.microsoft.com/office/drawing/2014/main" id="{419249F7-605B-EAA7-D1DC-062AECFF79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8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" name="Line 834">
                <a:extLst>
                  <a:ext uri="{FF2B5EF4-FFF2-40B4-BE49-F238E27FC236}">
                    <a16:creationId xmlns:a16="http://schemas.microsoft.com/office/drawing/2014/main" id="{BAFD1204-942F-9FB0-8489-2231076AF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28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" name="Line 835">
                <a:extLst>
                  <a:ext uri="{FF2B5EF4-FFF2-40B4-BE49-F238E27FC236}">
                    <a16:creationId xmlns:a16="http://schemas.microsoft.com/office/drawing/2014/main" id="{3F8992E2-3677-F3C5-883F-D6191D9FF0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8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Line 836">
                <a:extLst>
                  <a:ext uri="{FF2B5EF4-FFF2-40B4-BE49-F238E27FC236}">
                    <a16:creationId xmlns:a16="http://schemas.microsoft.com/office/drawing/2014/main" id="{26C67A75-4591-A9E3-3E83-2AD9CEA3FE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8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Line 837">
                <a:extLst>
                  <a:ext uri="{FF2B5EF4-FFF2-40B4-BE49-F238E27FC236}">
                    <a16:creationId xmlns:a16="http://schemas.microsoft.com/office/drawing/2014/main" id="{F7E74EE6-346D-D991-5610-5BF44638D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58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Line 838">
                <a:extLst>
                  <a:ext uri="{FF2B5EF4-FFF2-40B4-BE49-F238E27FC236}">
                    <a16:creationId xmlns:a16="http://schemas.microsoft.com/office/drawing/2014/main" id="{FFD73D38-F2EA-0C8D-4ABD-88B7BBDB34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78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" name="Line 839">
                <a:extLst>
                  <a:ext uri="{FF2B5EF4-FFF2-40B4-BE49-F238E27FC236}">
                    <a16:creationId xmlns:a16="http://schemas.microsoft.com/office/drawing/2014/main" id="{8C416486-6A82-1F29-C907-EC8E28B4C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" name="Line 840">
                <a:extLst>
                  <a:ext uri="{FF2B5EF4-FFF2-40B4-BE49-F238E27FC236}">
                    <a16:creationId xmlns:a16="http://schemas.microsoft.com/office/drawing/2014/main" id="{6A3710F1-1D69-6186-FC8B-EC1259A4E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7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" name="Line 841">
                <a:extLst>
                  <a:ext uri="{FF2B5EF4-FFF2-40B4-BE49-F238E27FC236}">
                    <a16:creationId xmlns:a16="http://schemas.microsoft.com/office/drawing/2014/main" id="{E2C44C63-0226-722B-7D4D-655C131100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8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" name="Line 842">
                <a:extLst>
                  <a:ext uri="{FF2B5EF4-FFF2-40B4-BE49-F238E27FC236}">
                    <a16:creationId xmlns:a16="http://schemas.microsoft.com/office/drawing/2014/main" id="{E195F4F3-1BF2-5E58-ACFA-90E5B637D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7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" name="Line 843">
                <a:extLst>
                  <a:ext uri="{FF2B5EF4-FFF2-40B4-BE49-F238E27FC236}">
                    <a16:creationId xmlns:a16="http://schemas.microsoft.com/office/drawing/2014/main" id="{24056820-6F4C-7758-875C-941EF6A20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7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" name="Line 844">
                <a:extLst>
                  <a:ext uri="{FF2B5EF4-FFF2-40B4-BE49-F238E27FC236}">
                    <a16:creationId xmlns:a16="http://schemas.microsoft.com/office/drawing/2014/main" id="{BDEE5644-B63E-FC08-F330-4FA720B5AF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37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" name="Line 845">
                <a:extLst>
                  <a:ext uri="{FF2B5EF4-FFF2-40B4-BE49-F238E27FC236}">
                    <a16:creationId xmlns:a16="http://schemas.microsoft.com/office/drawing/2014/main" id="{70A5237B-AC89-87E1-3B8A-83234AF57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7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" name="Line 846">
                <a:extLst>
                  <a:ext uri="{FF2B5EF4-FFF2-40B4-BE49-F238E27FC236}">
                    <a16:creationId xmlns:a16="http://schemas.microsoft.com/office/drawing/2014/main" id="{32B90702-B71C-81D7-E282-AB41CAC59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7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" name="Line 847">
                <a:extLst>
                  <a:ext uri="{FF2B5EF4-FFF2-40B4-BE49-F238E27FC236}">
                    <a16:creationId xmlns:a16="http://schemas.microsoft.com/office/drawing/2014/main" id="{32BAADA3-24D7-897D-408D-967944D63A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7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" name="Line 848">
                <a:extLst>
                  <a:ext uri="{FF2B5EF4-FFF2-40B4-BE49-F238E27FC236}">
                    <a16:creationId xmlns:a16="http://schemas.microsoft.com/office/drawing/2014/main" id="{DE8F7861-6BB3-6F3D-CDD8-AD2C445597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7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" name="Line 849">
                <a:extLst>
                  <a:ext uri="{FF2B5EF4-FFF2-40B4-BE49-F238E27FC236}">
                    <a16:creationId xmlns:a16="http://schemas.microsoft.com/office/drawing/2014/main" id="{0142D8BF-C168-310D-4A5D-884F15A37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07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" name="Line 850">
                <a:extLst>
                  <a:ext uri="{FF2B5EF4-FFF2-40B4-BE49-F238E27FC236}">
                    <a16:creationId xmlns:a16="http://schemas.microsoft.com/office/drawing/2014/main" id="{623E44CC-83D4-478B-3664-C3900ED35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6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" name="Line 851">
                <a:extLst>
                  <a:ext uri="{FF2B5EF4-FFF2-40B4-BE49-F238E27FC236}">
                    <a16:creationId xmlns:a16="http://schemas.microsoft.com/office/drawing/2014/main" id="{464B332F-0948-EC7D-6FF0-CFE4E31990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6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" name="Line 852">
                <a:extLst>
                  <a:ext uri="{FF2B5EF4-FFF2-40B4-BE49-F238E27FC236}">
                    <a16:creationId xmlns:a16="http://schemas.microsoft.com/office/drawing/2014/main" id="{DD8F4432-C64C-1746-F0FE-168EACB23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6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Line 853">
                <a:extLst>
                  <a:ext uri="{FF2B5EF4-FFF2-40B4-BE49-F238E27FC236}">
                    <a16:creationId xmlns:a16="http://schemas.microsoft.com/office/drawing/2014/main" id="{A0593A07-0714-92F9-7796-E959284C7E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6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Line 854">
                <a:extLst>
                  <a:ext uri="{FF2B5EF4-FFF2-40B4-BE49-F238E27FC236}">
                    <a16:creationId xmlns:a16="http://schemas.microsoft.com/office/drawing/2014/main" id="{12146066-B25A-7E72-5A52-5478BD26E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6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Line 855">
                <a:extLst>
                  <a:ext uri="{FF2B5EF4-FFF2-40B4-BE49-F238E27FC236}">
                    <a16:creationId xmlns:a16="http://schemas.microsoft.com/office/drawing/2014/main" id="{48D36898-9713-2900-E0C4-430D2727A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76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Line 856">
                <a:extLst>
                  <a:ext uri="{FF2B5EF4-FFF2-40B4-BE49-F238E27FC236}">
                    <a16:creationId xmlns:a16="http://schemas.microsoft.com/office/drawing/2014/main" id="{EF1BB7EA-3C75-CE9E-AEAA-0E405C90B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6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Line 857">
                <a:extLst>
                  <a:ext uri="{FF2B5EF4-FFF2-40B4-BE49-F238E27FC236}">
                    <a16:creationId xmlns:a16="http://schemas.microsoft.com/office/drawing/2014/main" id="{5DC157CD-5EA2-6F13-B0FB-32B4EE6907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6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Line 858">
                <a:extLst>
                  <a:ext uri="{FF2B5EF4-FFF2-40B4-BE49-F238E27FC236}">
                    <a16:creationId xmlns:a16="http://schemas.microsoft.com/office/drawing/2014/main" id="{C1A847E2-37A4-9402-40AF-B18FD367A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6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Line 859">
                <a:extLst>
                  <a:ext uri="{FF2B5EF4-FFF2-40B4-BE49-F238E27FC236}">
                    <a16:creationId xmlns:a16="http://schemas.microsoft.com/office/drawing/2014/main" id="{B0D19B8C-2936-BCE9-CCB5-3D793E43B2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6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Line 860">
                <a:extLst>
                  <a:ext uri="{FF2B5EF4-FFF2-40B4-BE49-F238E27FC236}">
                    <a16:creationId xmlns:a16="http://schemas.microsoft.com/office/drawing/2014/main" id="{A0004D13-85D2-F305-877D-6FF3CCA2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6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Line 861">
                <a:extLst>
                  <a:ext uri="{FF2B5EF4-FFF2-40B4-BE49-F238E27FC236}">
                    <a16:creationId xmlns:a16="http://schemas.microsoft.com/office/drawing/2014/main" id="{2D8AF703-4B3B-3023-4286-3F5B036A6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6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" name="Line 862">
                <a:extLst>
                  <a:ext uri="{FF2B5EF4-FFF2-40B4-BE49-F238E27FC236}">
                    <a16:creationId xmlns:a16="http://schemas.microsoft.com/office/drawing/2014/main" id="{2A00FEA3-3FDB-1839-E6F0-BD03320657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55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" name="Line 863">
                <a:extLst>
                  <a:ext uri="{FF2B5EF4-FFF2-40B4-BE49-F238E27FC236}">
                    <a16:creationId xmlns:a16="http://schemas.microsoft.com/office/drawing/2014/main" id="{1AE82D37-50CF-2532-FE3E-770D6CC38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5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Line 864">
                <a:extLst>
                  <a:ext uri="{FF2B5EF4-FFF2-40B4-BE49-F238E27FC236}">
                    <a16:creationId xmlns:a16="http://schemas.microsoft.com/office/drawing/2014/main" id="{29AEA828-42F3-4A16-3F29-7380396CBA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5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" name="Line 865">
                <a:extLst>
                  <a:ext uri="{FF2B5EF4-FFF2-40B4-BE49-F238E27FC236}">
                    <a16:creationId xmlns:a16="http://schemas.microsoft.com/office/drawing/2014/main" id="{B2FED39B-581C-D76A-3C30-3DD6602103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95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Line 866">
                <a:extLst>
                  <a:ext uri="{FF2B5EF4-FFF2-40B4-BE49-F238E27FC236}">
                    <a16:creationId xmlns:a16="http://schemas.microsoft.com/office/drawing/2014/main" id="{E6DB2E48-9637-1C2B-3548-2A28FF0C3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5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" name="Line 867">
                <a:extLst>
                  <a:ext uri="{FF2B5EF4-FFF2-40B4-BE49-F238E27FC236}">
                    <a16:creationId xmlns:a16="http://schemas.microsoft.com/office/drawing/2014/main" id="{394F3C0C-CF7E-BF4E-A791-B5C7F619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5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2" name="Line 868">
                <a:extLst>
                  <a:ext uri="{FF2B5EF4-FFF2-40B4-BE49-F238E27FC236}">
                    <a16:creationId xmlns:a16="http://schemas.microsoft.com/office/drawing/2014/main" id="{421B5BC7-3B87-B6AB-582A-BC1CAC97EA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5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" name="Line 869">
                <a:extLst>
                  <a:ext uri="{FF2B5EF4-FFF2-40B4-BE49-F238E27FC236}">
                    <a16:creationId xmlns:a16="http://schemas.microsoft.com/office/drawing/2014/main" id="{69B65BE3-6A3D-BD6C-1873-84EEA07DD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35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" name="Line 870">
                <a:extLst>
                  <a:ext uri="{FF2B5EF4-FFF2-40B4-BE49-F238E27FC236}">
                    <a16:creationId xmlns:a16="http://schemas.microsoft.com/office/drawing/2014/main" id="{60E81507-F67A-798D-5487-CAF295F524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5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" name="Line 871">
                <a:extLst>
                  <a:ext uri="{FF2B5EF4-FFF2-40B4-BE49-F238E27FC236}">
                    <a16:creationId xmlns:a16="http://schemas.microsoft.com/office/drawing/2014/main" id="{5C295ADD-B972-287F-2D26-C8F2860B0D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55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" name="Line 872">
                <a:extLst>
                  <a:ext uri="{FF2B5EF4-FFF2-40B4-BE49-F238E27FC236}">
                    <a16:creationId xmlns:a16="http://schemas.microsoft.com/office/drawing/2014/main" id="{C53C6E00-ABA7-8373-E45F-965443DB5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5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" name="Line 873">
                <a:extLst>
                  <a:ext uri="{FF2B5EF4-FFF2-40B4-BE49-F238E27FC236}">
                    <a16:creationId xmlns:a16="http://schemas.microsoft.com/office/drawing/2014/main" id="{BDDD17E1-BD12-8324-A118-4BA507E76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4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" name="Line 874">
                <a:extLst>
                  <a:ext uri="{FF2B5EF4-FFF2-40B4-BE49-F238E27FC236}">
                    <a16:creationId xmlns:a16="http://schemas.microsoft.com/office/drawing/2014/main" id="{98F29DFF-46E0-9268-7831-0F236CFDB8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4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" name="Line 875">
                <a:extLst>
                  <a:ext uri="{FF2B5EF4-FFF2-40B4-BE49-F238E27FC236}">
                    <a16:creationId xmlns:a16="http://schemas.microsoft.com/office/drawing/2014/main" id="{C89F73D0-92B5-E129-68F2-4AB862F05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4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" name="Line 876">
                <a:extLst>
                  <a:ext uri="{FF2B5EF4-FFF2-40B4-BE49-F238E27FC236}">
                    <a16:creationId xmlns:a16="http://schemas.microsoft.com/office/drawing/2014/main" id="{D2B5620E-E03B-5497-4851-2CA068C00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4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Line 877">
                <a:extLst>
                  <a:ext uri="{FF2B5EF4-FFF2-40B4-BE49-F238E27FC236}">
                    <a16:creationId xmlns:a16="http://schemas.microsoft.com/office/drawing/2014/main" id="{AB806665-7043-1087-CC3E-6FBD4AA9A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4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Line 878">
                <a:extLst>
                  <a:ext uri="{FF2B5EF4-FFF2-40B4-BE49-F238E27FC236}">
                    <a16:creationId xmlns:a16="http://schemas.microsoft.com/office/drawing/2014/main" id="{4247B821-2C19-74B8-3A85-EC9409738A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4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Line 879">
                <a:extLst>
                  <a:ext uri="{FF2B5EF4-FFF2-40B4-BE49-F238E27FC236}">
                    <a16:creationId xmlns:a16="http://schemas.microsoft.com/office/drawing/2014/main" id="{4FD953E5-D07D-7937-2BE8-36F14B78AE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4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Line 880">
                <a:extLst>
                  <a:ext uri="{FF2B5EF4-FFF2-40B4-BE49-F238E27FC236}">
                    <a16:creationId xmlns:a16="http://schemas.microsoft.com/office/drawing/2014/main" id="{1CF87BC7-81DC-1766-5773-5D6652C6D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4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5" name="Line 881">
                <a:extLst>
                  <a:ext uri="{FF2B5EF4-FFF2-40B4-BE49-F238E27FC236}">
                    <a16:creationId xmlns:a16="http://schemas.microsoft.com/office/drawing/2014/main" id="{57BB9FF3-50E3-606C-7ECC-94547A607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4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6" name="Line 882">
                <a:extLst>
                  <a:ext uri="{FF2B5EF4-FFF2-40B4-BE49-F238E27FC236}">
                    <a16:creationId xmlns:a16="http://schemas.microsoft.com/office/drawing/2014/main" id="{AC2D1DCF-318C-BDDB-DC18-A81283603A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4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7" name="Line 883">
                <a:extLst>
                  <a:ext uri="{FF2B5EF4-FFF2-40B4-BE49-F238E27FC236}">
                    <a16:creationId xmlns:a16="http://schemas.microsoft.com/office/drawing/2014/main" id="{71AD3C11-1691-0B01-C58D-1E8B906FF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03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8" name="Line 884">
                <a:extLst>
                  <a:ext uri="{FF2B5EF4-FFF2-40B4-BE49-F238E27FC236}">
                    <a16:creationId xmlns:a16="http://schemas.microsoft.com/office/drawing/2014/main" id="{CC64BED0-D543-38AF-159B-D017856ED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3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9" name="Line 885">
                <a:extLst>
                  <a:ext uri="{FF2B5EF4-FFF2-40B4-BE49-F238E27FC236}">
                    <a16:creationId xmlns:a16="http://schemas.microsoft.com/office/drawing/2014/main" id="{A42EB200-05B1-3127-E35B-ACAC80B900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3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0" name="Line 886">
                <a:extLst>
                  <a:ext uri="{FF2B5EF4-FFF2-40B4-BE49-F238E27FC236}">
                    <a16:creationId xmlns:a16="http://schemas.microsoft.com/office/drawing/2014/main" id="{733C97FA-850B-9FAA-31D2-097AF18294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43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1" name="Line 887">
                <a:extLst>
                  <a:ext uri="{FF2B5EF4-FFF2-40B4-BE49-F238E27FC236}">
                    <a16:creationId xmlns:a16="http://schemas.microsoft.com/office/drawing/2014/main" id="{3F7243C7-E735-BC80-039D-98E0366FC4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53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2" name="Line 888">
                <a:extLst>
                  <a:ext uri="{FF2B5EF4-FFF2-40B4-BE49-F238E27FC236}">
                    <a16:creationId xmlns:a16="http://schemas.microsoft.com/office/drawing/2014/main" id="{1401095A-A865-BC21-0D7B-222D73C8B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3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3" name="Line 889">
                <a:extLst>
                  <a:ext uri="{FF2B5EF4-FFF2-40B4-BE49-F238E27FC236}">
                    <a16:creationId xmlns:a16="http://schemas.microsoft.com/office/drawing/2014/main" id="{55E8E740-FDD1-E908-A218-47DC20E532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73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4" name="Line 890">
                <a:extLst>
                  <a:ext uri="{FF2B5EF4-FFF2-40B4-BE49-F238E27FC236}">
                    <a16:creationId xmlns:a16="http://schemas.microsoft.com/office/drawing/2014/main" id="{2D12D40E-7116-3AAA-65F1-7F176C047B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3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5" name="Line 891">
                <a:extLst>
                  <a:ext uri="{FF2B5EF4-FFF2-40B4-BE49-F238E27FC236}">
                    <a16:creationId xmlns:a16="http://schemas.microsoft.com/office/drawing/2014/main" id="{86B49F2D-0127-284D-A54F-816F35EA14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3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6" name="Line 892">
                <a:extLst>
                  <a:ext uri="{FF2B5EF4-FFF2-40B4-BE49-F238E27FC236}">
                    <a16:creationId xmlns:a16="http://schemas.microsoft.com/office/drawing/2014/main" id="{B630088D-525F-D8DF-6B46-CDB40800FE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3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7" name="Line 893">
                <a:extLst>
                  <a:ext uri="{FF2B5EF4-FFF2-40B4-BE49-F238E27FC236}">
                    <a16:creationId xmlns:a16="http://schemas.microsoft.com/office/drawing/2014/main" id="{418FB46C-7C82-01DF-95F4-3D34B6CE27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22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8" name="Line 894">
                <a:extLst>
                  <a:ext uri="{FF2B5EF4-FFF2-40B4-BE49-F238E27FC236}">
                    <a16:creationId xmlns:a16="http://schemas.microsoft.com/office/drawing/2014/main" id="{CDCBD14D-89A6-84ED-EF38-A000AFF36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3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9" name="Line 895">
                <a:extLst>
                  <a:ext uri="{FF2B5EF4-FFF2-40B4-BE49-F238E27FC236}">
                    <a16:creationId xmlns:a16="http://schemas.microsoft.com/office/drawing/2014/main" id="{F5143B4B-2509-8A38-AED2-97FACD2ED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2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0" name="Line 896">
                <a:extLst>
                  <a:ext uri="{FF2B5EF4-FFF2-40B4-BE49-F238E27FC236}">
                    <a16:creationId xmlns:a16="http://schemas.microsoft.com/office/drawing/2014/main" id="{1175F561-CAA9-0626-F523-6B3B17003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2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1" name="Line 897">
                <a:extLst>
                  <a:ext uri="{FF2B5EF4-FFF2-40B4-BE49-F238E27FC236}">
                    <a16:creationId xmlns:a16="http://schemas.microsoft.com/office/drawing/2014/main" id="{95C1AC97-6434-D9A3-42DD-172120B655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2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2" name="Line 898">
                <a:extLst>
                  <a:ext uri="{FF2B5EF4-FFF2-40B4-BE49-F238E27FC236}">
                    <a16:creationId xmlns:a16="http://schemas.microsoft.com/office/drawing/2014/main" id="{B3FA0A41-2889-0FD8-996A-F8D2BA2803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2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3" name="Line 899">
                <a:extLst>
                  <a:ext uri="{FF2B5EF4-FFF2-40B4-BE49-F238E27FC236}">
                    <a16:creationId xmlns:a16="http://schemas.microsoft.com/office/drawing/2014/main" id="{EBAE1363-CAB8-BE05-F4F9-24DFD4121B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92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4" name="Line 900">
                <a:extLst>
                  <a:ext uri="{FF2B5EF4-FFF2-40B4-BE49-F238E27FC236}">
                    <a16:creationId xmlns:a16="http://schemas.microsoft.com/office/drawing/2014/main" id="{79A70999-D177-EA73-D143-08AC77ED6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2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Line 901">
                <a:extLst>
                  <a:ext uri="{FF2B5EF4-FFF2-40B4-BE49-F238E27FC236}">
                    <a16:creationId xmlns:a16="http://schemas.microsoft.com/office/drawing/2014/main" id="{38EFB5BB-7E35-988F-EA45-879B4B29B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Line 902">
                <a:extLst>
                  <a:ext uri="{FF2B5EF4-FFF2-40B4-BE49-F238E27FC236}">
                    <a16:creationId xmlns:a16="http://schemas.microsoft.com/office/drawing/2014/main" id="{9C186EE8-EC00-95EF-D4E5-3E6CC45D30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22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7" name="Line 903">
                <a:extLst>
                  <a:ext uri="{FF2B5EF4-FFF2-40B4-BE49-F238E27FC236}">
                    <a16:creationId xmlns:a16="http://schemas.microsoft.com/office/drawing/2014/main" id="{940499C2-ABC0-BCD7-5399-C0AAE85A0F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2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8" name="Line 904">
                <a:extLst>
                  <a:ext uri="{FF2B5EF4-FFF2-40B4-BE49-F238E27FC236}">
                    <a16:creationId xmlns:a16="http://schemas.microsoft.com/office/drawing/2014/main" id="{79577AC5-4E8F-AA46-F147-1D9464C3F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2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9" name="Line 905">
                <a:extLst>
                  <a:ext uri="{FF2B5EF4-FFF2-40B4-BE49-F238E27FC236}">
                    <a16:creationId xmlns:a16="http://schemas.microsoft.com/office/drawing/2014/main" id="{6372713D-49C2-5D89-8298-57164CAB08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2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0" name="Line 906">
                <a:extLst>
                  <a:ext uri="{FF2B5EF4-FFF2-40B4-BE49-F238E27FC236}">
                    <a16:creationId xmlns:a16="http://schemas.microsoft.com/office/drawing/2014/main" id="{63008BAE-A859-75D8-CD85-CE1D987FCB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1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1" name="Line 907">
                <a:extLst>
                  <a:ext uri="{FF2B5EF4-FFF2-40B4-BE49-F238E27FC236}">
                    <a16:creationId xmlns:a16="http://schemas.microsoft.com/office/drawing/2014/main" id="{765A731D-857D-FFF6-E9F0-C541C1D058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1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2" name="Line 908">
                <a:extLst>
                  <a:ext uri="{FF2B5EF4-FFF2-40B4-BE49-F238E27FC236}">
                    <a16:creationId xmlns:a16="http://schemas.microsoft.com/office/drawing/2014/main" id="{F34D62E4-9040-8DF6-00F2-DE0E3FDCE1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1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3" name="Line 909">
                <a:extLst>
                  <a:ext uri="{FF2B5EF4-FFF2-40B4-BE49-F238E27FC236}">
                    <a16:creationId xmlns:a16="http://schemas.microsoft.com/office/drawing/2014/main" id="{3A314D4C-0FF9-0283-7769-430135013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1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4" name="Line 910">
                <a:extLst>
                  <a:ext uri="{FF2B5EF4-FFF2-40B4-BE49-F238E27FC236}">
                    <a16:creationId xmlns:a16="http://schemas.microsoft.com/office/drawing/2014/main" id="{9809B639-B3B3-F133-0A44-AB6F77257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1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5" name="Line 911">
                <a:extLst>
                  <a:ext uri="{FF2B5EF4-FFF2-40B4-BE49-F238E27FC236}">
                    <a16:creationId xmlns:a16="http://schemas.microsoft.com/office/drawing/2014/main" id="{26E5A95B-27FD-B36A-3DA4-79C25EB1F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1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6" name="Line 912">
                <a:extLst>
                  <a:ext uri="{FF2B5EF4-FFF2-40B4-BE49-F238E27FC236}">
                    <a16:creationId xmlns:a16="http://schemas.microsoft.com/office/drawing/2014/main" id="{DC2C4C7D-9D34-CBFC-B804-71A8E1329D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1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Line 913">
                <a:extLst>
                  <a:ext uri="{FF2B5EF4-FFF2-40B4-BE49-F238E27FC236}">
                    <a16:creationId xmlns:a16="http://schemas.microsoft.com/office/drawing/2014/main" id="{8853236C-59FD-38FC-A109-FC29E2A6F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1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Line 914">
                <a:extLst>
                  <a:ext uri="{FF2B5EF4-FFF2-40B4-BE49-F238E27FC236}">
                    <a16:creationId xmlns:a16="http://schemas.microsoft.com/office/drawing/2014/main" id="{18BBD989-A8B8-C132-A22D-8EC61EBBF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1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Line 915">
                <a:extLst>
                  <a:ext uri="{FF2B5EF4-FFF2-40B4-BE49-F238E27FC236}">
                    <a16:creationId xmlns:a16="http://schemas.microsoft.com/office/drawing/2014/main" id="{8D20CC89-580B-AAAE-5D71-611EEB2AE1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71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Line 916">
                <a:extLst>
                  <a:ext uri="{FF2B5EF4-FFF2-40B4-BE49-F238E27FC236}">
                    <a16:creationId xmlns:a16="http://schemas.microsoft.com/office/drawing/2014/main" id="{FBC22771-9DAF-468E-5877-772F35078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0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1" name="Line 917">
                <a:extLst>
                  <a:ext uri="{FF2B5EF4-FFF2-40B4-BE49-F238E27FC236}">
                    <a16:creationId xmlns:a16="http://schemas.microsoft.com/office/drawing/2014/main" id="{E522B436-93BC-878C-C4FE-634ADA099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2" name="Line 918">
                <a:extLst>
                  <a:ext uri="{FF2B5EF4-FFF2-40B4-BE49-F238E27FC236}">
                    <a16:creationId xmlns:a16="http://schemas.microsoft.com/office/drawing/2014/main" id="{8E582037-8B57-534A-D8B6-1492EAC5B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0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3" name="Line 919">
                <a:extLst>
                  <a:ext uri="{FF2B5EF4-FFF2-40B4-BE49-F238E27FC236}">
                    <a16:creationId xmlns:a16="http://schemas.microsoft.com/office/drawing/2014/main" id="{9333C4BE-529F-BB41-2CFF-A4678C10E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0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4" name="Line 920">
                <a:extLst>
                  <a:ext uri="{FF2B5EF4-FFF2-40B4-BE49-F238E27FC236}">
                    <a16:creationId xmlns:a16="http://schemas.microsoft.com/office/drawing/2014/main" id="{34AAB51E-04A1-6825-BB15-014F6410B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0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5" name="Line 921">
                <a:extLst>
                  <a:ext uri="{FF2B5EF4-FFF2-40B4-BE49-F238E27FC236}">
                    <a16:creationId xmlns:a16="http://schemas.microsoft.com/office/drawing/2014/main" id="{84BBFBF4-EC47-EE29-F685-DBF96AB2F6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0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6" name="Line 922">
                <a:extLst>
                  <a:ext uri="{FF2B5EF4-FFF2-40B4-BE49-F238E27FC236}">
                    <a16:creationId xmlns:a16="http://schemas.microsoft.com/office/drawing/2014/main" id="{BAFAAF74-6C16-DFD0-B7F6-76AE56CD6D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0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7" name="Line 923">
                <a:extLst>
                  <a:ext uri="{FF2B5EF4-FFF2-40B4-BE49-F238E27FC236}">
                    <a16:creationId xmlns:a16="http://schemas.microsoft.com/office/drawing/2014/main" id="{E287B391-B674-19AA-6D72-1B72752769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70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8" name="Line 924">
                <a:extLst>
                  <a:ext uri="{FF2B5EF4-FFF2-40B4-BE49-F238E27FC236}">
                    <a16:creationId xmlns:a16="http://schemas.microsoft.com/office/drawing/2014/main" id="{B305D8F6-08DC-C5ED-28FE-A35B9E420C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0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9" name="Line 925">
                <a:extLst>
                  <a:ext uri="{FF2B5EF4-FFF2-40B4-BE49-F238E27FC236}">
                    <a16:creationId xmlns:a16="http://schemas.microsoft.com/office/drawing/2014/main" id="{1E4DB59A-4B79-4AA1-878A-1710B6B7E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0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0" name="Line 926">
                <a:extLst>
                  <a:ext uri="{FF2B5EF4-FFF2-40B4-BE49-F238E27FC236}">
                    <a16:creationId xmlns:a16="http://schemas.microsoft.com/office/drawing/2014/main" id="{A770CAA5-B043-B2A4-F2F6-C652B3A49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9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1" name="Line 927">
                <a:extLst>
                  <a:ext uri="{FF2B5EF4-FFF2-40B4-BE49-F238E27FC236}">
                    <a16:creationId xmlns:a16="http://schemas.microsoft.com/office/drawing/2014/main" id="{C841FEBA-E7B1-8342-38E3-7ED03B8B0A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9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2" name="Line 928">
                <a:extLst>
                  <a:ext uri="{FF2B5EF4-FFF2-40B4-BE49-F238E27FC236}">
                    <a16:creationId xmlns:a16="http://schemas.microsoft.com/office/drawing/2014/main" id="{F84D1C98-4ECE-590E-64D8-5785B3420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9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3" name="Line 929">
                <a:extLst>
                  <a:ext uri="{FF2B5EF4-FFF2-40B4-BE49-F238E27FC236}">
                    <a16:creationId xmlns:a16="http://schemas.microsoft.com/office/drawing/2014/main" id="{C93C6CC9-4189-AF9E-3DD2-CC41E7604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9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4" name="Line 930">
                <a:extLst>
                  <a:ext uri="{FF2B5EF4-FFF2-40B4-BE49-F238E27FC236}">
                    <a16:creationId xmlns:a16="http://schemas.microsoft.com/office/drawing/2014/main" id="{565F9116-A1D2-B767-80A6-ECA8CC55C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9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5" name="Line 931">
                <a:extLst>
                  <a:ext uri="{FF2B5EF4-FFF2-40B4-BE49-F238E27FC236}">
                    <a16:creationId xmlns:a16="http://schemas.microsoft.com/office/drawing/2014/main" id="{D6E4BD6C-223C-4087-4822-B81F219F2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9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6" name="Line 932">
                <a:extLst>
                  <a:ext uri="{FF2B5EF4-FFF2-40B4-BE49-F238E27FC236}">
                    <a16:creationId xmlns:a16="http://schemas.microsoft.com/office/drawing/2014/main" id="{CBA76055-7F75-79B0-DA48-99E9AC807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9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7" name="Line 933">
                <a:extLst>
                  <a:ext uri="{FF2B5EF4-FFF2-40B4-BE49-F238E27FC236}">
                    <a16:creationId xmlns:a16="http://schemas.microsoft.com/office/drawing/2014/main" id="{E6C04718-73FA-D19F-180E-1F11A940F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9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8" name="Line 934">
                <a:extLst>
                  <a:ext uri="{FF2B5EF4-FFF2-40B4-BE49-F238E27FC236}">
                    <a16:creationId xmlns:a16="http://schemas.microsoft.com/office/drawing/2014/main" id="{7D264FC0-C9BC-64FF-6202-590062AEA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9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9" name="Line 935">
                <a:extLst>
                  <a:ext uri="{FF2B5EF4-FFF2-40B4-BE49-F238E27FC236}">
                    <a16:creationId xmlns:a16="http://schemas.microsoft.com/office/drawing/2014/main" id="{6E6B2FCE-AB9D-9357-23D1-808690814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9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0" name="Line 936">
                <a:extLst>
                  <a:ext uri="{FF2B5EF4-FFF2-40B4-BE49-F238E27FC236}">
                    <a16:creationId xmlns:a16="http://schemas.microsoft.com/office/drawing/2014/main" id="{B59C3864-B235-8016-BDBF-67FA07E8A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9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1" name="Line 937">
                <a:extLst>
                  <a:ext uri="{FF2B5EF4-FFF2-40B4-BE49-F238E27FC236}">
                    <a16:creationId xmlns:a16="http://schemas.microsoft.com/office/drawing/2014/main" id="{4A0236A9-8E7A-D537-08E7-1816F28EF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8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2" name="Line 938">
                <a:extLst>
                  <a:ext uri="{FF2B5EF4-FFF2-40B4-BE49-F238E27FC236}">
                    <a16:creationId xmlns:a16="http://schemas.microsoft.com/office/drawing/2014/main" id="{2BE6DE58-504C-82E8-4592-2B25537760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9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3" name="Line 939">
                <a:extLst>
                  <a:ext uri="{FF2B5EF4-FFF2-40B4-BE49-F238E27FC236}">
                    <a16:creationId xmlns:a16="http://schemas.microsoft.com/office/drawing/2014/main" id="{B9C6452E-F5A1-C5CA-AE8D-004EAEBEE1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8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4" name="Line 940">
                <a:extLst>
                  <a:ext uri="{FF2B5EF4-FFF2-40B4-BE49-F238E27FC236}">
                    <a16:creationId xmlns:a16="http://schemas.microsoft.com/office/drawing/2014/main" id="{D23D5155-5C93-76BC-18B5-61D9E70A04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68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5" name="Line 941">
                <a:extLst>
                  <a:ext uri="{FF2B5EF4-FFF2-40B4-BE49-F238E27FC236}">
                    <a16:creationId xmlns:a16="http://schemas.microsoft.com/office/drawing/2014/main" id="{00C09717-F43C-1E7F-3FAE-44B679B21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6" name="Line 942">
                <a:extLst>
                  <a:ext uri="{FF2B5EF4-FFF2-40B4-BE49-F238E27FC236}">
                    <a16:creationId xmlns:a16="http://schemas.microsoft.com/office/drawing/2014/main" id="{4E2A74E3-EA4A-7129-FB6D-3DF16E35D1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7" name="Line 943">
                <a:extLst>
                  <a:ext uri="{FF2B5EF4-FFF2-40B4-BE49-F238E27FC236}">
                    <a16:creationId xmlns:a16="http://schemas.microsoft.com/office/drawing/2014/main" id="{CDBA7FF0-D87D-C0EF-2B7B-BBA258FE53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98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8" name="Line 944">
                <a:extLst>
                  <a:ext uri="{FF2B5EF4-FFF2-40B4-BE49-F238E27FC236}">
                    <a16:creationId xmlns:a16="http://schemas.microsoft.com/office/drawing/2014/main" id="{6DCEEAAC-DDEE-F997-7E70-FA6EEF3A3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8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Line 945">
                <a:extLst>
                  <a:ext uri="{FF2B5EF4-FFF2-40B4-BE49-F238E27FC236}">
                    <a16:creationId xmlns:a16="http://schemas.microsoft.com/office/drawing/2014/main" id="{395D7DC5-C2DE-BAC3-5EA7-BEFC0DF7F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8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0" name="Line 946">
                <a:extLst>
                  <a:ext uri="{FF2B5EF4-FFF2-40B4-BE49-F238E27FC236}">
                    <a16:creationId xmlns:a16="http://schemas.microsoft.com/office/drawing/2014/main" id="{3B4866A9-7B28-EA1E-69EC-A4AA82295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28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1" name="Line 947">
                <a:extLst>
                  <a:ext uri="{FF2B5EF4-FFF2-40B4-BE49-F238E27FC236}">
                    <a16:creationId xmlns:a16="http://schemas.microsoft.com/office/drawing/2014/main" id="{80104EEF-E956-061B-6C28-609E0B04D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47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2" name="Line 948">
                <a:extLst>
                  <a:ext uri="{FF2B5EF4-FFF2-40B4-BE49-F238E27FC236}">
                    <a16:creationId xmlns:a16="http://schemas.microsoft.com/office/drawing/2014/main" id="{6451BFDC-CA89-6218-B002-5E60EAA94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8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3" name="Line 949">
                <a:extLst>
                  <a:ext uri="{FF2B5EF4-FFF2-40B4-BE49-F238E27FC236}">
                    <a16:creationId xmlns:a16="http://schemas.microsoft.com/office/drawing/2014/main" id="{8733FF19-EBA7-7AE2-B0B6-CFC8EC1C0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67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4" name="Line 950">
                <a:extLst>
                  <a:ext uri="{FF2B5EF4-FFF2-40B4-BE49-F238E27FC236}">
                    <a16:creationId xmlns:a16="http://schemas.microsoft.com/office/drawing/2014/main" id="{AA20DE81-A51E-F9B3-BE94-39CD5A88E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7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5" name="Line 951">
                <a:extLst>
                  <a:ext uri="{FF2B5EF4-FFF2-40B4-BE49-F238E27FC236}">
                    <a16:creationId xmlns:a16="http://schemas.microsoft.com/office/drawing/2014/main" id="{68E9392A-7797-5403-B6C6-C00D82B50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7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6" name="Line 952">
                <a:extLst>
                  <a:ext uri="{FF2B5EF4-FFF2-40B4-BE49-F238E27FC236}">
                    <a16:creationId xmlns:a16="http://schemas.microsoft.com/office/drawing/2014/main" id="{1E1999BB-42FE-CC5E-0E11-0346FCCBA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7" name="Line 953">
                <a:extLst>
                  <a:ext uri="{FF2B5EF4-FFF2-40B4-BE49-F238E27FC236}">
                    <a16:creationId xmlns:a16="http://schemas.microsoft.com/office/drawing/2014/main" id="{BA8F4361-E593-89E0-A63D-33F032B07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7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8" name="Line 954">
                <a:extLst>
                  <a:ext uri="{FF2B5EF4-FFF2-40B4-BE49-F238E27FC236}">
                    <a16:creationId xmlns:a16="http://schemas.microsoft.com/office/drawing/2014/main" id="{9AEE6BC0-CDAC-2CAC-6679-66C7B8F08F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7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9" name="Line 955">
                <a:extLst>
                  <a:ext uri="{FF2B5EF4-FFF2-40B4-BE49-F238E27FC236}">
                    <a16:creationId xmlns:a16="http://schemas.microsoft.com/office/drawing/2014/main" id="{002A40BF-876A-2E46-F818-D1E768D3F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7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Line 956">
                <a:extLst>
                  <a:ext uri="{FF2B5EF4-FFF2-40B4-BE49-F238E27FC236}">
                    <a16:creationId xmlns:a16="http://schemas.microsoft.com/office/drawing/2014/main" id="{CC2576CC-CF66-C394-C009-A984F3D30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7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1" name="Line 957">
                <a:extLst>
                  <a:ext uri="{FF2B5EF4-FFF2-40B4-BE49-F238E27FC236}">
                    <a16:creationId xmlns:a16="http://schemas.microsoft.com/office/drawing/2014/main" id="{D973262D-451B-79DA-7287-A5ED340123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7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2" name="Line 958">
                <a:extLst>
                  <a:ext uri="{FF2B5EF4-FFF2-40B4-BE49-F238E27FC236}">
                    <a16:creationId xmlns:a16="http://schemas.microsoft.com/office/drawing/2014/main" id="{1A466955-775C-FF01-4B2A-D6E6B7EB9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77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3" name="Line 959">
                <a:extLst>
                  <a:ext uri="{FF2B5EF4-FFF2-40B4-BE49-F238E27FC236}">
                    <a16:creationId xmlns:a16="http://schemas.microsoft.com/office/drawing/2014/main" id="{5422DC6B-5030-CB3F-B36F-80808F87B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6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4" name="Line 960">
                <a:extLst>
                  <a:ext uri="{FF2B5EF4-FFF2-40B4-BE49-F238E27FC236}">
                    <a16:creationId xmlns:a16="http://schemas.microsoft.com/office/drawing/2014/main" id="{FABD647B-E67A-371E-8A16-2925E4146A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6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5" name="Line 961">
                <a:extLst>
                  <a:ext uri="{FF2B5EF4-FFF2-40B4-BE49-F238E27FC236}">
                    <a16:creationId xmlns:a16="http://schemas.microsoft.com/office/drawing/2014/main" id="{E9417B2A-F2C4-5D0F-5E38-4816A273E2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16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6" name="Line 962">
                <a:extLst>
                  <a:ext uri="{FF2B5EF4-FFF2-40B4-BE49-F238E27FC236}">
                    <a16:creationId xmlns:a16="http://schemas.microsoft.com/office/drawing/2014/main" id="{1A23D343-E93F-BBEF-A1F0-17DB2C30E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6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7" name="Line 963">
                <a:extLst>
                  <a:ext uri="{FF2B5EF4-FFF2-40B4-BE49-F238E27FC236}">
                    <a16:creationId xmlns:a16="http://schemas.microsoft.com/office/drawing/2014/main" id="{728B6AFC-0F26-C596-4F35-6B49998407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6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Line 964">
                <a:extLst>
                  <a:ext uri="{FF2B5EF4-FFF2-40B4-BE49-F238E27FC236}">
                    <a16:creationId xmlns:a16="http://schemas.microsoft.com/office/drawing/2014/main" id="{76D97DE7-4080-47D3-C41B-C10531F8DF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6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9" name="Line 965">
                <a:extLst>
                  <a:ext uri="{FF2B5EF4-FFF2-40B4-BE49-F238E27FC236}">
                    <a16:creationId xmlns:a16="http://schemas.microsoft.com/office/drawing/2014/main" id="{2BB0A3E2-CAC9-B4F3-4CFB-7597A3789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6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0" name="Line 966">
                <a:extLst>
                  <a:ext uri="{FF2B5EF4-FFF2-40B4-BE49-F238E27FC236}">
                    <a16:creationId xmlns:a16="http://schemas.microsoft.com/office/drawing/2014/main" id="{99A09352-7163-4AA7-BC9A-1819166390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6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1" name="Line 967">
                <a:extLst>
                  <a:ext uri="{FF2B5EF4-FFF2-40B4-BE49-F238E27FC236}">
                    <a16:creationId xmlns:a16="http://schemas.microsoft.com/office/drawing/2014/main" id="{99B191E0-33F6-024A-84D7-0CEED519E7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6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2" name="Line 968">
                <a:extLst>
                  <a:ext uri="{FF2B5EF4-FFF2-40B4-BE49-F238E27FC236}">
                    <a16:creationId xmlns:a16="http://schemas.microsoft.com/office/drawing/2014/main" id="{41DD037A-F1B8-C52F-51B0-F3D2DED3E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6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3" name="Line 969">
                <a:extLst>
                  <a:ext uri="{FF2B5EF4-FFF2-40B4-BE49-F238E27FC236}">
                    <a16:creationId xmlns:a16="http://schemas.microsoft.com/office/drawing/2014/main" id="{891015EF-81AF-A27B-E1BC-A955743B0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6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4" name="Line 970">
                <a:extLst>
                  <a:ext uri="{FF2B5EF4-FFF2-40B4-BE49-F238E27FC236}">
                    <a16:creationId xmlns:a16="http://schemas.microsoft.com/office/drawing/2014/main" id="{6710590F-D3F0-C1D4-AD28-ABE80D037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5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5" name="Line 971">
                <a:extLst>
                  <a:ext uri="{FF2B5EF4-FFF2-40B4-BE49-F238E27FC236}">
                    <a16:creationId xmlns:a16="http://schemas.microsoft.com/office/drawing/2014/main" id="{EA7603EB-7597-581C-9355-A6CE1179D1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25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6" name="Line 972">
                <a:extLst>
                  <a:ext uri="{FF2B5EF4-FFF2-40B4-BE49-F238E27FC236}">
                    <a16:creationId xmlns:a16="http://schemas.microsoft.com/office/drawing/2014/main" id="{1D11677F-C07A-56DF-AF4B-DBE7C0239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5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7" name="Line 973">
                <a:extLst>
                  <a:ext uri="{FF2B5EF4-FFF2-40B4-BE49-F238E27FC236}">
                    <a16:creationId xmlns:a16="http://schemas.microsoft.com/office/drawing/2014/main" id="{1B7DA0E5-E591-2900-5701-609B8BBDB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5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8" name="Line 974">
                <a:extLst>
                  <a:ext uri="{FF2B5EF4-FFF2-40B4-BE49-F238E27FC236}">
                    <a16:creationId xmlns:a16="http://schemas.microsoft.com/office/drawing/2014/main" id="{D75F7898-0A04-0D00-0D81-A212EB3235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5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9" name="Line 975">
                <a:extLst>
                  <a:ext uri="{FF2B5EF4-FFF2-40B4-BE49-F238E27FC236}">
                    <a16:creationId xmlns:a16="http://schemas.microsoft.com/office/drawing/2014/main" id="{3B722AF2-014A-958A-47E1-7881D0100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5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0" name="Line 976">
                <a:extLst>
                  <a:ext uri="{FF2B5EF4-FFF2-40B4-BE49-F238E27FC236}">
                    <a16:creationId xmlns:a16="http://schemas.microsoft.com/office/drawing/2014/main" id="{A149B25F-2424-F93A-17D0-056CC9D89D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5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1" name="Line 977">
                <a:extLst>
                  <a:ext uri="{FF2B5EF4-FFF2-40B4-BE49-F238E27FC236}">
                    <a16:creationId xmlns:a16="http://schemas.microsoft.com/office/drawing/2014/main" id="{AE69174E-2B67-794D-E2BB-157F2218B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95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2" name="Line 978">
                <a:extLst>
                  <a:ext uri="{FF2B5EF4-FFF2-40B4-BE49-F238E27FC236}">
                    <a16:creationId xmlns:a16="http://schemas.microsoft.com/office/drawing/2014/main" id="{A53BD7F2-2F09-46F6-54F6-1B98FA225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5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3" name="Line 979">
                <a:extLst>
                  <a:ext uri="{FF2B5EF4-FFF2-40B4-BE49-F238E27FC236}">
                    <a16:creationId xmlns:a16="http://schemas.microsoft.com/office/drawing/2014/main" id="{CE7A336B-D7DC-D483-E828-1CA7C166D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5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4" name="Line 980">
                <a:extLst>
                  <a:ext uri="{FF2B5EF4-FFF2-40B4-BE49-F238E27FC236}">
                    <a16:creationId xmlns:a16="http://schemas.microsoft.com/office/drawing/2014/main" id="{069A6768-4580-EDCD-270B-C5D4E1BEB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25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5" name="Line 981">
                <a:extLst>
                  <a:ext uri="{FF2B5EF4-FFF2-40B4-BE49-F238E27FC236}">
                    <a16:creationId xmlns:a16="http://schemas.microsoft.com/office/drawing/2014/main" id="{11EF31D9-F77F-0B5E-E342-2232B3CE7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44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6" name="Line 982">
                <a:extLst>
                  <a:ext uri="{FF2B5EF4-FFF2-40B4-BE49-F238E27FC236}">
                    <a16:creationId xmlns:a16="http://schemas.microsoft.com/office/drawing/2014/main" id="{985E8B4B-62B6-762B-B1F8-0D4BEB80F6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4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7" name="Line 983">
                <a:extLst>
                  <a:ext uri="{FF2B5EF4-FFF2-40B4-BE49-F238E27FC236}">
                    <a16:creationId xmlns:a16="http://schemas.microsoft.com/office/drawing/2014/main" id="{DD785F82-1F18-AEF5-E500-8A017A3FB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64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8" name="Line 984">
                <a:extLst>
                  <a:ext uri="{FF2B5EF4-FFF2-40B4-BE49-F238E27FC236}">
                    <a16:creationId xmlns:a16="http://schemas.microsoft.com/office/drawing/2014/main" id="{A06C3594-7F64-9575-70E9-ACF63C26C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4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9" name="Line 985">
                <a:extLst>
                  <a:ext uri="{FF2B5EF4-FFF2-40B4-BE49-F238E27FC236}">
                    <a16:creationId xmlns:a16="http://schemas.microsoft.com/office/drawing/2014/main" id="{A46C7880-6CA1-C61A-7F11-E6E99EE5F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94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Line 986">
                <a:extLst>
                  <a:ext uri="{FF2B5EF4-FFF2-40B4-BE49-F238E27FC236}">
                    <a16:creationId xmlns:a16="http://schemas.microsoft.com/office/drawing/2014/main" id="{24A03CDE-F4EB-8B01-ECE2-7D1C85E5A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4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1" name="Line 987">
                <a:extLst>
                  <a:ext uri="{FF2B5EF4-FFF2-40B4-BE49-F238E27FC236}">
                    <a16:creationId xmlns:a16="http://schemas.microsoft.com/office/drawing/2014/main" id="{07EDA938-E336-31B0-2A3C-1490FD5C6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4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" name="Line 988">
                <a:extLst>
                  <a:ext uri="{FF2B5EF4-FFF2-40B4-BE49-F238E27FC236}">
                    <a16:creationId xmlns:a16="http://schemas.microsoft.com/office/drawing/2014/main" id="{5D2FE61B-B628-6FD5-3F4F-10B170AF9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34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" name="Line 989">
                <a:extLst>
                  <a:ext uri="{FF2B5EF4-FFF2-40B4-BE49-F238E27FC236}">
                    <a16:creationId xmlns:a16="http://schemas.microsoft.com/office/drawing/2014/main" id="{2CD12942-2E31-4F29-6523-A2F445907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44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4" name="Line 990">
                <a:extLst>
                  <a:ext uri="{FF2B5EF4-FFF2-40B4-BE49-F238E27FC236}">
                    <a16:creationId xmlns:a16="http://schemas.microsoft.com/office/drawing/2014/main" id="{66AC33E9-2448-C412-037C-7521A3CC3A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3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5" name="Line 991">
                <a:extLst>
                  <a:ext uri="{FF2B5EF4-FFF2-40B4-BE49-F238E27FC236}">
                    <a16:creationId xmlns:a16="http://schemas.microsoft.com/office/drawing/2014/main" id="{FAFEF7E7-B3DE-2F31-68B1-4143D3316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64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6" name="Line 992">
                <a:extLst>
                  <a:ext uri="{FF2B5EF4-FFF2-40B4-BE49-F238E27FC236}">
                    <a16:creationId xmlns:a16="http://schemas.microsoft.com/office/drawing/2014/main" id="{BB102208-7861-AE30-83F0-D06754A84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73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7" name="Line 993">
                <a:extLst>
                  <a:ext uri="{FF2B5EF4-FFF2-40B4-BE49-F238E27FC236}">
                    <a16:creationId xmlns:a16="http://schemas.microsoft.com/office/drawing/2014/main" id="{D9B7135C-5C5B-57C6-2FB1-D3CF5D024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3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8" name="Line 994">
                <a:extLst>
                  <a:ext uri="{FF2B5EF4-FFF2-40B4-BE49-F238E27FC236}">
                    <a16:creationId xmlns:a16="http://schemas.microsoft.com/office/drawing/2014/main" id="{AB021FD1-935F-46C2-A5F9-25E1EA062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3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9" name="Line 995">
                <a:extLst>
                  <a:ext uri="{FF2B5EF4-FFF2-40B4-BE49-F238E27FC236}">
                    <a16:creationId xmlns:a16="http://schemas.microsoft.com/office/drawing/2014/main" id="{9714B5C2-9F60-AEB8-FE8C-C14D4730A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3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0" name="Line 996">
                <a:extLst>
                  <a:ext uri="{FF2B5EF4-FFF2-40B4-BE49-F238E27FC236}">
                    <a16:creationId xmlns:a16="http://schemas.microsoft.com/office/drawing/2014/main" id="{F5E38769-819A-7CD9-0D2A-744CA3B7C4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3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1" name="Line 997">
                <a:extLst>
                  <a:ext uri="{FF2B5EF4-FFF2-40B4-BE49-F238E27FC236}">
                    <a16:creationId xmlns:a16="http://schemas.microsoft.com/office/drawing/2014/main" id="{7674BC94-9352-2BC0-4CDD-F6A73C1E74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3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2" name="Line 998">
                <a:extLst>
                  <a:ext uri="{FF2B5EF4-FFF2-40B4-BE49-F238E27FC236}">
                    <a16:creationId xmlns:a16="http://schemas.microsoft.com/office/drawing/2014/main" id="{FA76EBB9-E269-2726-279D-93E557F09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43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3" name="Line 999">
                <a:extLst>
                  <a:ext uri="{FF2B5EF4-FFF2-40B4-BE49-F238E27FC236}">
                    <a16:creationId xmlns:a16="http://schemas.microsoft.com/office/drawing/2014/main" id="{F167E64E-8930-12DE-BE38-263D124110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3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4" name="Line 1000">
                <a:extLst>
                  <a:ext uri="{FF2B5EF4-FFF2-40B4-BE49-F238E27FC236}">
                    <a16:creationId xmlns:a16="http://schemas.microsoft.com/office/drawing/2014/main" id="{FB341BC2-1615-E8FE-891D-089164C7FE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3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5" name="Line 1001">
                <a:extLst>
                  <a:ext uri="{FF2B5EF4-FFF2-40B4-BE49-F238E27FC236}">
                    <a16:creationId xmlns:a16="http://schemas.microsoft.com/office/drawing/2014/main" id="{2EECA9D7-3E45-9BFC-3554-DA30E656B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83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6" name="Line 1002">
                <a:extLst>
                  <a:ext uri="{FF2B5EF4-FFF2-40B4-BE49-F238E27FC236}">
                    <a16:creationId xmlns:a16="http://schemas.microsoft.com/office/drawing/2014/main" id="{7B9F24FE-3616-307E-9EDD-7FDC6D20C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92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7" name="Line 1003">
                <a:extLst>
                  <a:ext uri="{FF2B5EF4-FFF2-40B4-BE49-F238E27FC236}">
                    <a16:creationId xmlns:a16="http://schemas.microsoft.com/office/drawing/2014/main" id="{FA2ABD1F-7521-581C-74C4-328A799CD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2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8" name="Line 1004">
                <a:extLst>
                  <a:ext uri="{FF2B5EF4-FFF2-40B4-BE49-F238E27FC236}">
                    <a16:creationId xmlns:a16="http://schemas.microsoft.com/office/drawing/2014/main" id="{6C1FFCC2-AFC4-B760-798B-49DF26919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12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9" name="Line 1005">
                <a:extLst>
                  <a:ext uri="{FF2B5EF4-FFF2-40B4-BE49-F238E27FC236}">
                    <a16:creationId xmlns:a16="http://schemas.microsoft.com/office/drawing/2014/main" id="{6AED85EF-379F-EB08-26CE-54B55E7FD2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2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0" name="Line 1006">
                <a:extLst>
                  <a:ext uri="{FF2B5EF4-FFF2-40B4-BE49-F238E27FC236}">
                    <a16:creationId xmlns:a16="http://schemas.microsoft.com/office/drawing/2014/main" id="{BC6C5808-6308-17F6-4D98-783A58C96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1" name="Line 1007">
                <a:extLst>
                  <a:ext uri="{FF2B5EF4-FFF2-40B4-BE49-F238E27FC236}">
                    <a16:creationId xmlns:a16="http://schemas.microsoft.com/office/drawing/2014/main" id="{691728A5-D01F-1CCE-2B51-11709BEA9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2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2" name="Line 1008">
                <a:extLst>
                  <a:ext uri="{FF2B5EF4-FFF2-40B4-BE49-F238E27FC236}">
                    <a16:creationId xmlns:a16="http://schemas.microsoft.com/office/drawing/2014/main" id="{72C108D1-0913-F2A1-12CF-27D1ABC41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62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3" name="Group 1210">
              <a:extLst>
                <a:ext uri="{FF2B5EF4-FFF2-40B4-BE49-F238E27FC236}">
                  <a16:creationId xmlns:a16="http://schemas.microsoft.com/office/drawing/2014/main" id="{762E9017-B62C-A18D-2F0A-D627953A3B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9088" y="3686175"/>
              <a:ext cx="9450388" cy="1763713"/>
              <a:chOff x="1001" y="2322"/>
              <a:chExt cx="5953" cy="1111"/>
            </a:xfrm>
          </p:grpSpPr>
          <p:sp>
            <p:nvSpPr>
              <p:cNvPr id="33" name="Line 1010">
                <a:extLst>
                  <a:ext uri="{FF2B5EF4-FFF2-40B4-BE49-F238E27FC236}">
                    <a16:creationId xmlns:a16="http://schemas.microsoft.com/office/drawing/2014/main" id="{439F7C38-DDB2-0990-F34C-61DAB0BE7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2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Line 1011">
                <a:extLst>
                  <a:ext uri="{FF2B5EF4-FFF2-40B4-BE49-F238E27FC236}">
                    <a16:creationId xmlns:a16="http://schemas.microsoft.com/office/drawing/2014/main" id="{AD657565-2FDA-60A6-EC30-0B4B09090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2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Line 1012">
                <a:extLst>
                  <a:ext uri="{FF2B5EF4-FFF2-40B4-BE49-F238E27FC236}">
                    <a16:creationId xmlns:a16="http://schemas.microsoft.com/office/drawing/2014/main" id="{7B01E7FA-DEFF-6CDE-AFF4-0855C3149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92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Line 1013">
                <a:extLst>
                  <a:ext uri="{FF2B5EF4-FFF2-40B4-BE49-F238E27FC236}">
                    <a16:creationId xmlns:a16="http://schemas.microsoft.com/office/drawing/2014/main" id="{28E145F1-AE25-A6B5-1AB0-74EDFC514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2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Line 1014">
                <a:extLst>
                  <a:ext uri="{FF2B5EF4-FFF2-40B4-BE49-F238E27FC236}">
                    <a16:creationId xmlns:a16="http://schemas.microsoft.com/office/drawing/2014/main" id="{74A520E2-24E8-177C-43F7-CB70EEB47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1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Line 1015">
                <a:extLst>
                  <a:ext uri="{FF2B5EF4-FFF2-40B4-BE49-F238E27FC236}">
                    <a16:creationId xmlns:a16="http://schemas.microsoft.com/office/drawing/2014/main" id="{31BF0A90-74D7-7A44-2772-3EA73947BD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21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Line 1016">
                <a:extLst>
                  <a:ext uri="{FF2B5EF4-FFF2-40B4-BE49-F238E27FC236}">
                    <a16:creationId xmlns:a16="http://schemas.microsoft.com/office/drawing/2014/main" id="{3F31892A-828C-362B-156E-63646637F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41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Line 1017">
                <a:extLst>
                  <a:ext uri="{FF2B5EF4-FFF2-40B4-BE49-F238E27FC236}">
                    <a16:creationId xmlns:a16="http://schemas.microsoft.com/office/drawing/2014/main" id="{520BF9B3-0320-FF91-BAE5-C7E8E0DC9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1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Line 1018">
                <a:extLst>
                  <a:ext uri="{FF2B5EF4-FFF2-40B4-BE49-F238E27FC236}">
                    <a16:creationId xmlns:a16="http://schemas.microsoft.com/office/drawing/2014/main" id="{5D05FFBB-FF7A-BD24-908B-D4F48C4B0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1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Line 1019">
                <a:extLst>
                  <a:ext uri="{FF2B5EF4-FFF2-40B4-BE49-F238E27FC236}">
                    <a16:creationId xmlns:a16="http://schemas.microsoft.com/office/drawing/2014/main" id="{C8033C9C-1DA5-CD8C-07A6-AD932D22F9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1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Line 1020">
                <a:extLst>
                  <a:ext uri="{FF2B5EF4-FFF2-40B4-BE49-F238E27FC236}">
                    <a16:creationId xmlns:a16="http://schemas.microsoft.com/office/drawing/2014/main" id="{EC8A636C-6243-1A45-C196-308470249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91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Line 1021">
                <a:extLst>
                  <a:ext uri="{FF2B5EF4-FFF2-40B4-BE49-F238E27FC236}">
                    <a16:creationId xmlns:a16="http://schemas.microsoft.com/office/drawing/2014/main" id="{0A7DCAC3-9EC5-9063-1049-AA9B4B180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1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Line 1022">
                <a:extLst>
                  <a:ext uri="{FF2B5EF4-FFF2-40B4-BE49-F238E27FC236}">
                    <a16:creationId xmlns:a16="http://schemas.microsoft.com/office/drawing/2014/main" id="{8ED8E707-93F5-1139-18F8-2B4F7B7D2B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1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Line 1023">
                <a:extLst>
                  <a:ext uri="{FF2B5EF4-FFF2-40B4-BE49-F238E27FC236}">
                    <a16:creationId xmlns:a16="http://schemas.microsoft.com/office/drawing/2014/main" id="{652ECB0F-E149-9800-6865-0AA0FDF08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31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Line 1024">
                <a:extLst>
                  <a:ext uri="{FF2B5EF4-FFF2-40B4-BE49-F238E27FC236}">
                    <a16:creationId xmlns:a16="http://schemas.microsoft.com/office/drawing/2014/main" id="{067FD9C7-BB0B-DF16-5DFE-30938A7DF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40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Line 1025">
                <a:extLst>
                  <a:ext uri="{FF2B5EF4-FFF2-40B4-BE49-F238E27FC236}">
                    <a16:creationId xmlns:a16="http://schemas.microsoft.com/office/drawing/2014/main" id="{C10AFC5F-0643-33FA-B4FB-DE3364EF5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0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Line 1026">
                <a:extLst>
                  <a:ext uri="{FF2B5EF4-FFF2-40B4-BE49-F238E27FC236}">
                    <a16:creationId xmlns:a16="http://schemas.microsoft.com/office/drawing/2014/main" id="{32EF583F-40AD-FF1E-25D1-1E3F1AC05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60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Line 1027">
                <a:extLst>
                  <a:ext uri="{FF2B5EF4-FFF2-40B4-BE49-F238E27FC236}">
                    <a16:creationId xmlns:a16="http://schemas.microsoft.com/office/drawing/2014/main" id="{AEA7BCC6-52D1-A0ED-F533-0D99C0421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0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Line 1028">
                <a:extLst>
                  <a:ext uri="{FF2B5EF4-FFF2-40B4-BE49-F238E27FC236}">
                    <a16:creationId xmlns:a16="http://schemas.microsoft.com/office/drawing/2014/main" id="{2B10D25E-7DA1-3273-C8CC-DE99FA279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0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Line 1029">
                <a:extLst>
                  <a:ext uri="{FF2B5EF4-FFF2-40B4-BE49-F238E27FC236}">
                    <a16:creationId xmlns:a16="http://schemas.microsoft.com/office/drawing/2014/main" id="{E0A6880E-13CB-7B7A-5FE1-16DC4C49B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00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Line 1030">
                <a:extLst>
                  <a:ext uri="{FF2B5EF4-FFF2-40B4-BE49-F238E27FC236}">
                    <a16:creationId xmlns:a16="http://schemas.microsoft.com/office/drawing/2014/main" id="{FE0A1AA3-353D-42FF-5A41-12B3CEED7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10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Line 1031">
                <a:extLst>
                  <a:ext uri="{FF2B5EF4-FFF2-40B4-BE49-F238E27FC236}">
                    <a16:creationId xmlns:a16="http://schemas.microsoft.com/office/drawing/2014/main" id="{819E668F-060E-D449-4FFA-FC98AB6E5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0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Line 1032">
                <a:extLst>
                  <a:ext uri="{FF2B5EF4-FFF2-40B4-BE49-F238E27FC236}">
                    <a16:creationId xmlns:a16="http://schemas.microsoft.com/office/drawing/2014/main" id="{83751324-7B0B-6472-3748-B9741C9998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0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Line 1033">
                <a:extLst>
                  <a:ext uri="{FF2B5EF4-FFF2-40B4-BE49-F238E27FC236}">
                    <a16:creationId xmlns:a16="http://schemas.microsoft.com/office/drawing/2014/main" id="{069957D7-46FF-E309-72B3-DB96AD992B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40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Line 1034">
                <a:extLst>
                  <a:ext uri="{FF2B5EF4-FFF2-40B4-BE49-F238E27FC236}">
                    <a16:creationId xmlns:a16="http://schemas.microsoft.com/office/drawing/2014/main" id="{23BE7242-3D08-6571-0D5D-CEFFAC456C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0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Line 1035">
                <a:extLst>
                  <a:ext uri="{FF2B5EF4-FFF2-40B4-BE49-F238E27FC236}">
                    <a16:creationId xmlns:a16="http://schemas.microsoft.com/office/drawing/2014/main" id="{226D2395-FE2E-9065-3FE8-8FFB231DDC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9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Line 1036">
                <a:extLst>
                  <a:ext uri="{FF2B5EF4-FFF2-40B4-BE49-F238E27FC236}">
                    <a16:creationId xmlns:a16="http://schemas.microsoft.com/office/drawing/2014/main" id="{5E61F9B4-6F08-0DE9-4E4E-C050772FFB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79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Line 1037">
                <a:extLst>
                  <a:ext uri="{FF2B5EF4-FFF2-40B4-BE49-F238E27FC236}">
                    <a16:creationId xmlns:a16="http://schemas.microsoft.com/office/drawing/2014/main" id="{81F907FF-A872-8F82-DBDC-A7252D666C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89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Line 1038">
                <a:extLst>
                  <a:ext uri="{FF2B5EF4-FFF2-40B4-BE49-F238E27FC236}">
                    <a16:creationId xmlns:a16="http://schemas.microsoft.com/office/drawing/2014/main" id="{FED53260-069A-9EC2-1E49-C29FE751D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9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Line 1039">
                <a:extLst>
                  <a:ext uri="{FF2B5EF4-FFF2-40B4-BE49-F238E27FC236}">
                    <a16:creationId xmlns:a16="http://schemas.microsoft.com/office/drawing/2014/main" id="{B85F0D13-0FCD-B3BD-A09D-5898FCACC8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09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Line 1040">
                <a:extLst>
                  <a:ext uri="{FF2B5EF4-FFF2-40B4-BE49-F238E27FC236}">
                    <a16:creationId xmlns:a16="http://schemas.microsoft.com/office/drawing/2014/main" id="{83815B67-4F9D-2077-90E6-6A9E2C513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19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Line 1041">
                <a:extLst>
                  <a:ext uri="{FF2B5EF4-FFF2-40B4-BE49-F238E27FC236}">
                    <a16:creationId xmlns:a16="http://schemas.microsoft.com/office/drawing/2014/main" id="{83F24F7B-76C3-6788-11CB-524558A59B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9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Line 1042">
                <a:extLst>
                  <a:ext uri="{FF2B5EF4-FFF2-40B4-BE49-F238E27FC236}">
                    <a16:creationId xmlns:a16="http://schemas.microsoft.com/office/drawing/2014/main" id="{BB9D183C-1185-9F8E-E686-0972518974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39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Line 1043">
                <a:extLst>
                  <a:ext uri="{FF2B5EF4-FFF2-40B4-BE49-F238E27FC236}">
                    <a16:creationId xmlns:a16="http://schemas.microsoft.com/office/drawing/2014/main" id="{C5558F70-221D-C66F-8E6C-DC234FDCC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59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Line 1044">
                <a:extLst>
                  <a:ext uri="{FF2B5EF4-FFF2-40B4-BE49-F238E27FC236}">
                    <a16:creationId xmlns:a16="http://schemas.microsoft.com/office/drawing/2014/main" id="{5E80F234-DF00-DCB8-3CF6-3AE087F07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9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Line 1045">
                <a:extLst>
                  <a:ext uri="{FF2B5EF4-FFF2-40B4-BE49-F238E27FC236}">
                    <a16:creationId xmlns:a16="http://schemas.microsoft.com/office/drawing/2014/main" id="{060E8D00-00E8-99D3-9360-831495C40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78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Line 1046">
                <a:extLst>
                  <a:ext uri="{FF2B5EF4-FFF2-40B4-BE49-F238E27FC236}">
                    <a16:creationId xmlns:a16="http://schemas.microsoft.com/office/drawing/2014/main" id="{EBFE3D81-6136-1832-F717-CBED09E7BC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89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Line 1047">
                <a:extLst>
                  <a:ext uri="{FF2B5EF4-FFF2-40B4-BE49-F238E27FC236}">
                    <a16:creationId xmlns:a16="http://schemas.microsoft.com/office/drawing/2014/main" id="{41D6EE48-AC43-462B-FA8D-9184FA4DA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8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Line 1048">
                <a:extLst>
                  <a:ext uri="{FF2B5EF4-FFF2-40B4-BE49-F238E27FC236}">
                    <a16:creationId xmlns:a16="http://schemas.microsoft.com/office/drawing/2014/main" id="{95150A0A-B273-DE06-B349-B8F84FB098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8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Line 1049">
                <a:extLst>
                  <a:ext uri="{FF2B5EF4-FFF2-40B4-BE49-F238E27FC236}">
                    <a16:creationId xmlns:a16="http://schemas.microsoft.com/office/drawing/2014/main" id="{D844AB95-B176-7886-C355-95605DEF94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18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Line 1050">
                <a:extLst>
                  <a:ext uri="{FF2B5EF4-FFF2-40B4-BE49-F238E27FC236}">
                    <a16:creationId xmlns:a16="http://schemas.microsoft.com/office/drawing/2014/main" id="{F5FDA55E-5AD4-D09D-B622-EB5402144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38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Line 1051">
                <a:extLst>
                  <a:ext uri="{FF2B5EF4-FFF2-40B4-BE49-F238E27FC236}">
                    <a16:creationId xmlns:a16="http://schemas.microsoft.com/office/drawing/2014/main" id="{1C5DA5BA-EFF5-DC0F-867B-A2C8456D7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8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Line 1052">
                <a:extLst>
                  <a:ext uri="{FF2B5EF4-FFF2-40B4-BE49-F238E27FC236}">
                    <a16:creationId xmlns:a16="http://schemas.microsoft.com/office/drawing/2014/main" id="{45C86975-0188-21E3-CFE5-8576E8A27B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58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Line 1053">
                <a:extLst>
                  <a:ext uri="{FF2B5EF4-FFF2-40B4-BE49-F238E27FC236}">
                    <a16:creationId xmlns:a16="http://schemas.microsoft.com/office/drawing/2014/main" id="{ABB14FE4-794C-987D-494F-4B7BC88B7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8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Line 1054">
                <a:extLst>
                  <a:ext uri="{FF2B5EF4-FFF2-40B4-BE49-F238E27FC236}">
                    <a16:creationId xmlns:a16="http://schemas.microsoft.com/office/drawing/2014/main" id="{8550923D-9C82-3646-ED40-B3A94E2356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88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Line 1055">
                <a:extLst>
                  <a:ext uri="{FF2B5EF4-FFF2-40B4-BE49-F238E27FC236}">
                    <a16:creationId xmlns:a16="http://schemas.microsoft.com/office/drawing/2014/main" id="{3820F8CF-3E66-0295-02CF-2127A55AF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98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Line 1056">
                <a:extLst>
                  <a:ext uri="{FF2B5EF4-FFF2-40B4-BE49-F238E27FC236}">
                    <a16:creationId xmlns:a16="http://schemas.microsoft.com/office/drawing/2014/main" id="{87DB0FB4-5661-1216-4794-08CE3BBAD0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17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Line 1057">
                <a:extLst>
                  <a:ext uri="{FF2B5EF4-FFF2-40B4-BE49-F238E27FC236}">
                    <a16:creationId xmlns:a16="http://schemas.microsoft.com/office/drawing/2014/main" id="{C7933375-5FA9-0050-6C67-F6F34726DB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27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Line 1058">
                <a:extLst>
                  <a:ext uri="{FF2B5EF4-FFF2-40B4-BE49-F238E27FC236}">
                    <a16:creationId xmlns:a16="http://schemas.microsoft.com/office/drawing/2014/main" id="{143A5088-41D6-4BB3-0096-9B7C29A894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7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Line 1059">
                <a:extLst>
                  <a:ext uri="{FF2B5EF4-FFF2-40B4-BE49-F238E27FC236}">
                    <a16:creationId xmlns:a16="http://schemas.microsoft.com/office/drawing/2014/main" id="{0D1376CC-F5BC-59AB-6255-04079A00F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7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Line 1060">
                <a:extLst>
                  <a:ext uri="{FF2B5EF4-FFF2-40B4-BE49-F238E27FC236}">
                    <a16:creationId xmlns:a16="http://schemas.microsoft.com/office/drawing/2014/main" id="{50B72E52-D4D1-F7D0-EB49-1EA61D13D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57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Line 1061">
                <a:extLst>
                  <a:ext uri="{FF2B5EF4-FFF2-40B4-BE49-F238E27FC236}">
                    <a16:creationId xmlns:a16="http://schemas.microsoft.com/office/drawing/2014/main" id="{4D77A539-A82F-6AFF-74A3-8C215038A3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67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Line 1062">
                <a:extLst>
                  <a:ext uri="{FF2B5EF4-FFF2-40B4-BE49-F238E27FC236}">
                    <a16:creationId xmlns:a16="http://schemas.microsoft.com/office/drawing/2014/main" id="{A91E4C35-E43D-ED8A-2A6E-AFD97CEB61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77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Line 1063">
                <a:extLst>
                  <a:ext uri="{FF2B5EF4-FFF2-40B4-BE49-F238E27FC236}">
                    <a16:creationId xmlns:a16="http://schemas.microsoft.com/office/drawing/2014/main" id="{669C2394-A6F5-50D2-F380-685C1F00F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7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Line 1064">
                <a:extLst>
                  <a:ext uri="{FF2B5EF4-FFF2-40B4-BE49-F238E27FC236}">
                    <a16:creationId xmlns:a16="http://schemas.microsoft.com/office/drawing/2014/main" id="{6761BB52-D484-CF97-41B0-8D114CC4E4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07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Line 1065">
                <a:extLst>
                  <a:ext uri="{FF2B5EF4-FFF2-40B4-BE49-F238E27FC236}">
                    <a16:creationId xmlns:a16="http://schemas.microsoft.com/office/drawing/2014/main" id="{D5E86B26-FBA7-88C9-1681-D709B316B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7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Line 1066">
                <a:extLst>
                  <a:ext uri="{FF2B5EF4-FFF2-40B4-BE49-F238E27FC236}">
                    <a16:creationId xmlns:a16="http://schemas.microsoft.com/office/drawing/2014/main" id="{A97EED83-3C7E-E172-F653-BFEC4258D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7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Line 1067">
                <a:extLst>
                  <a:ext uri="{FF2B5EF4-FFF2-40B4-BE49-F238E27FC236}">
                    <a16:creationId xmlns:a16="http://schemas.microsoft.com/office/drawing/2014/main" id="{92C815B8-2061-AFB2-6906-7CC124D97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37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Line 1068">
                <a:extLst>
                  <a:ext uri="{FF2B5EF4-FFF2-40B4-BE49-F238E27FC236}">
                    <a16:creationId xmlns:a16="http://schemas.microsoft.com/office/drawing/2014/main" id="{F0E3BC49-5E10-FE4D-EFDC-761262028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46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Line 1069">
                <a:extLst>
                  <a:ext uri="{FF2B5EF4-FFF2-40B4-BE49-F238E27FC236}">
                    <a16:creationId xmlns:a16="http://schemas.microsoft.com/office/drawing/2014/main" id="{E2F5C22E-38D9-38B0-A564-09F43DD973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6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Line 1070">
                <a:extLst>
                  <a:ext uri="{FF2B5EF4-FFF2-40B4-BE49-F238E27FC236}">
                    <a16:creationId xmlns:a16="http://schemas.microsoft.com/office/drawing/2014/main" id="{41006AB8-F745-2042-55E9-9F9161F40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76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Line 1071">
                <a:extLst>
                  <a:ext uri="{FF2B5EF4-FFF2-40B4-BE49-F238E27FC236}">
                    <a16:creationId xmlns:a16="http://schemas.microsoft.com/office/drawing/2014/main" id="{AAFCA833-0F1D-85F0-B93D-B22895C66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86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Line 1072">
                <a:extLst>
                  <a:ext uri="{FF2B5EF4-FFF2-40B4-BE49-F238E27FC236}">
                    <a16:creationId xmlns:a16="http://schemas.microsoft.com/office/drawing/2014/main" id="{FDC329B4-1846-CE90-8A4F-4786C7270F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6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Line 1073">
                <a:extLst>
                  <a:ext uri="{FF2B5EF4-FFF2-40B4-BE49-F238E27FC236}">
                    <a16:creationId xmlns:a16="http://schemas.microsoft.com/office/drawing/2014/main" id="{239ED0C6-BBB1-7334-6392-9DDCBF21BF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06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Line 1074">
                <a:extLst>
                  <a:ext uri="{FF2B5EF4-FFF2-40B4-BE49-F238E27FC236}">
                    <a16:creationId xmlns:a16="http://schemas.microsoft.com/office/drawing/2014/main" id="{C7041F01-8B97-45A8-1839-C2E8E1E62B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16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Line 1075">
                <a:extLst>
                  <a:ext uri="{FF2B5EF4-FFF2-40B4-BE49-F238E27FC236}">
                    <a16:creationId xmlns:a16="http://schemas.microsoft.com/office/drawing/2014/main" id="{6AA0AF89-D215-3CE8-7FD8-05F611908C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6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Line 1076">
                <a:extLst>
                  <a:ext uri="{FF2B5EF4-FFF2-40B4-BE49-F238E27FC236}">
                    <a16:creationId xmlns:a16="http://schemas.microsoft.com/office/drawing/2014/main" id="{E9F8019E-259C-BC9E-17B6-F9FA7A154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6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Line 1077">
                <a:extLst>
                  <a:ext uri="{FF2B5EF4-FFF2-40B4-BE49-F238E27FC236}">
                    <a16:creationId xmlns:a16="http://schemas.microsoft.com/office/drawing/2014/main" id="{CE3780E7-4C57-40FC-AA08-95C57C303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56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Line 1078">
                <a:extLst>
                  <a:ext uri="{FF2B5EF4-FFF2-40B4-BE49-F238E27FC236}">
                    <a16:creationId xmlns:a16="http://schemas.microsoft.com/office/drawing/2014/main" id="{A60BAF1D-5CD2-D606-4BF5-C23C9B441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65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Line 1079">
                <a:extLst>
                  <a:ext uri="{FF2B5EF4-FFF2-40B4-BE49-F238E27FC236}">
                    <a16:creationId xmlns:a16="http://schemas.microsoft.com/office/drawing/2014/main" id="{4ECEFEBD-FDB0-40C6-9855-7660E3555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6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Line 1080">
                <a:extLst>
                  <a:ext uri="{FF2B5EF4-FFF2-40B4-BE49-F238E27FC236}">
                    <a16:creationId xmlns:a16="http://schemas.microsoft.com/office/drawing/2014/main" id="{B2663F92-D4E1-72D1-8696-9F32EF1B70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5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Line 1081">
                <a:extLst>
                  <a:ext uri="{FF2B5EF4-FFF2-40B4-BE49-F238E27FC236}">
                    <a16:creationId xmlns:a16="http://schemas.microsoft.com/office/drawing/2014/main" id="{525A5E1E-1745-8766-1ADA-A908608F65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95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Line 1082">
                <a:extLst>
                  <a:ext uri="{FF2B5EF4-FFF2-40B4-BE49-F238E27FC236}">
                    <a16:creationId xmlns:a16="http://schemas.microsoft.com/office/drawing/2014/main" id="{E26EA2BB-977A-CD4C-239A-CC1C5AB6E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05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Line 1083">
                <a:extLst>
                  <a:ext uri="{FF2B5EF4-FFF2-40B4-BE49-F238E27FC236}">
                    <a16:creationId xmlns:a16="http://schemas.microsoft.com/office/drawing/2014/main" id="{3E261C6F-5493-64DC-F080-9CD61ED25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15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Line 1084">
                <a:extLst>
                  <a:ext uri="{FF2B5EF4-FFF2-40B4-BE49-F238E27FC236}">
                    <a16:creationId xmlns:a16="http://schemas.microsoft.com/office/drawing/2014/main" id="{5BCE9B9D-8585-6B87-DB95-72EAB0A386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35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Line 1085">
                <a:extLst>
                  <a:ext uri="{FF2B5EF4-FFF2-40B4-BE49-F238E27FC236}">
                    <a16:creationId xmlns:a16="http://schemas.microsoft.com/office/drawing/2014/main" id="{910DFE7F-D1E2-6054-69DD-7098CEDB2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5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Line 1086">
                <a:extLst>
                  <a:ext uri="{FF2B5EF4-FFF2-40B4-BE49-F238E27FC236}">
                    <a16:creationId xmlns:a16="http://schemas.microsoft.com/office/drawing/2014/main" id="{4016FB95-42F9-A57E-4669-49935D58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55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Line 1087">
                <a:extLst>
                  <a:ext uri="{FF2B5EF4-FFF2-40B4-BE49-F238E27FC236}">
                    <a16:creationId xmlns:a16="http://schemas.microsoft.com/office/drawing/2014/main" id="{D223480A-B56F-B347-5010-D394D58DDB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75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Line 1088">
                <a:extLst>
                  <a:ext uri="{FF2B5EF4-FFF2-40B4-BE49-F238E27FC236}">
                    <a16:creationId xmlns:a16="http://schemas.microsoft.com/office/drawing/2014/main" id="{4ED31F59-B26D-10F7-43E6-D3D51309BA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84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Line 1089">
                <a:extLst>
                  <a:ext uri="{FF2B5EF4-FFF2-40B4-BE49-F238E27FC236}">
                    <a16:creationId xmlns:a16="http://schemas.microsoft.com/office/drawing/2014/main" id="{F36C7079-B1C1-7D0B-78B9-25E773428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95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Line 1090">
                <a:extLst>
                  <a:ext uri="{FF2B5EF4-FFF2-40B4-BE49-F238E27FC236}">
                    <a16:creationId xmlns:a16="http://schemas.microsoft.com/office/drawing/2014/main" id="{1B81AFDC-B4AD-1D1B-3116-9C0023CF0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14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Line 1091">
                <a:extLst>
                  <a:ext uri="{FF2B5EF4-FFF2-40B4-BE49-F238E27FC236}">
                    <a16:creationId xmlns:a16="http://schemas.microsoft.com/office/drawing/2014/main" id="{62D3DEA2-4EF0-1918-AB17-ACACC1BDF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24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Line 1092">
                <a:extLst>
                  <a:ext uri="{FF2B5EF4-FFF2-40B4-BE49-F238E27FC236}">
                    <a16:creationId xmlns:a16="http://schemas.microsoft.com/office/drawing/2014/main" id="{863AE8FB-D28C-0654-4C26-5C3DA44C9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4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Line 1093">
                <a:extLst>
                  <a:ext uri="{FF2B5EF4-FFF2-40B4-BE49-F238E27FC236}">
                    <a16:creationId xmlns:a16="http://schemas.microsoft.com/office/drawing/2014/main" id="{5127034C-7591-ED4A-2CBE-1B1C8D735E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44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Line 1094">
                <a:extLst>
                  <a:ext uri="{FF2B5EF4-FFF2-40B4-BE49-F238E27FC236}">
                    <a16:creationId xmlns:a16="http://schemas.microsoft.com/office/drawing/2014/main" id="{D0F811B4-AFA4-5AA8-6C3B-753E3ED49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54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Line 1095">
                <a:extLst>
                  <a:ext uri="{FF2B5EF4-FFF2-40B4-BE49-F238E27FC236}">
                    <a16:creationId xmlns:a16="http://schemas.microsoft.com/office/drawing/2014/main" id="{707F4046-BC1A-C8EC-5E87-A8BE061F62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64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Line 1096">
                <a:extLst>
                  <a:ext uri="{FF2B5EF4-FFF2-40B4-BE49-F238E27FC236}">
                    <a16:creationId xmlns:a16="http://schemas.microsoft.com/office/drawing/2014/main" id="{5F4B54A5-7413-D6BC-F405-559B65F36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74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Line 1097">
                <a:extLst>
                  <a:ext uri="{FF2B5EF4-FFF2-40B4-BE49-F238E27FC236}">
                    <a16:creationId xmlns:a16="http://schemas.microsoft.com/office/drawing/2014/main" id="{32599BA2-BBE6-C30F-B084-05E61343B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4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Line 1098">
                <a:extLst>
                  <a:ext uri="{FF2B5EF4-FFF2-40B4-BE49-F238E27FC236}">
                    <a16:creationId xmlns:a16="http://schemas.microsoft.com/office/drawing/2014/main" id="{2C02FFB6-E602-50BC-756D-7927D5A2C8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04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Line 1099">
                <a:extLst>
                  <a:ext uri="{FF2B5EF4-FFF2-40B4-BE49-F238E27FC236}">
                    <a16:creationId xmlns:a16="http://schemas.microsoft.com/office/drawing/2014/main" id="{47B2A978-C966-B739-9E1A-48CE0D0801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14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Line 1100">
                <a:extLst>
                  <a:ext uri="{FF2B5EF4-FFF2-40B4-BE49-F238E27FC236}">
                    <a16:creationId xmlns:a16="http://schemas.microsoft.com/office/drawing/2014/main" id="{63EE82D0-6639-BB29-CEF0-40F11F9E2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3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Line 1101">
                <a:extLst>
                  <a:ext uri="{FF2B5EF4-FFF2-40B4-BE49-F238E27FC236}">
                    <a16:creationId xmlns:a16="http://schemas.microsoft.com/office/drawing/2014/main" id="{F6D78670-94A0-76C7-60B5-D2D82CA58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33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Line 1102">
                <a:extLst>
                  <a:ext uri="{FF2B5EF4-FFF2-40B4-BE49-F238E27FC236}">
                    <a16:creationId xmlns:a16="http://schemas.microsoft.com/office/drawing/2014/main" id="{D4F23ADD-96E5-85E5-778C-F2CF2158C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43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Line 1103">
                <a:extLst>
                  <a:ext uri="{FF2B5EF4-FFF2-40B4-BE49-F238E27FC236}">
                    <a16:creationId xmlns:a16="http://schemas.microsoft.com/office/drawing/2014/main" id="{01E77119-26D0-7FE6-38EE-4767CBFDA0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3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Line 1104">
                <a:extLst>
                  <a:ext uri="{FF2B5EF4-FFF2-40B4-BE49-F238E27FC236}">
                    <a16:creationId xmlns:a16="http://schemas.microsoft.com/office/drawing/2014/main" id="{F38F5592-0593-0D2D-E6A7-C309F3F30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73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Line 1105">
                <a:extLst>
                  <a:ext uri="{FF2B5EF4-FFF2-40B4-BE49-F238E27FC236}">
                    <a16:creationId xmlns:a16="http://schemas.microsoft.com/office/drawing/2014/main" id="{0588EE39-02B1-D716-1D03-88E83A47E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3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Line 1106">
                <a:extLst>
                  <a:ext uri="{FF2B5EF4-FFF2-40B4-BE49-F238E27FC236}">
                    <a16:creationId xmlns:a16="http://schemas.microsoft.com/office/drawing/2014/main" id="{B41FC3FB-AEB3-0837-7CF7-2E8F8370C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3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Line 1107">
                <a:extLst>
                  <a:ext uri="{FF2B5EF4-FFF2-40B4-BE49-F238E27FC236}">
                    <a16:creationId xmlns:a16="http://schemas.microsoft.com/office/drawing/2014/main" id="{5A83CBCE-8782-C227-6725-1FD67BC62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03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Line 1108">
                <a:extLst>
                  <a:ext uri="{FF2B5EF4-FFF2-40B4-BE49-F238E27FC236}">
                    <a16:creationId xmlns:a16="http://schemas.microsoft.com/office/drawing/2014/main" id="{9B9D64FC-5D71-30F5-C97C-8921CA36E4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13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Line 1109">
                <a:extLst>
                  <a:ext uri="{FF2B5EF4-FFF2-40B4-BE49-F238E27FC236}">
                    <a16:creationId xmlns:a16="http://schemas.microsoft.com/office/drawing/2014/main" id="{668514FE-0556-9DDA-D1AA-98CBDEC3B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23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Line 1110">
                <a:extLst>
                  <a:ext uri="{FF2B5EF4-FFF2-40B4-BE49-F238E27FC236}">
                    <a16:creationId xmlns:a16="http://schemas.microsoft.com/office/drawing/2014/main" id="{F7B182C1-AE42-9B42-26A0-B067934F1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33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Line 1111">
                <a:extLst>
                  <a:ext uri="{FF2B5EF4-FFF2-40B4-BE49-F238E27FC236}">
                    <a16:creationId xmlns:a16="http://schemas.microsoft.com/office/drawing/2014/main" id="{B0B64EFE-8BA8-5CDE-3BBB-853B0E45D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52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Line 1112">
                <a:extLst>
                  <a:ext uri="{FF2B5EF4-FFF2-40B4-BE49-F238E27FC236}">
                    <a16:creationId xmlns:a16="http://schemas.microsoft.com/office/drawing/2014/main" id="{835A1195-8256-AC6B-1898-105202720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62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Line 1113">
                <a:extLst>
                  <a:ext uri="{FF2B5EF4-FFF2-40B4-BE49-F238E27FC236}">
                    <a16:creationId xmlns:a16="http://schemas.microsoft.com/office/drawing/2014/main" id="{63730E8C-3E63-1C0C-5676-E03284B633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72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Line 1114">
                <a:extLst>
                  <a:ext uri="{FF2B5EF4-FFF2-40B4-BE49-F238E27FC236}">
                    <a16:creationId xmlns:a16="http://schemas.microsoft.com/office/drawing/2014/main" id="{61C15992-B405-6DDA-78F7-F0C15EB765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82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Line 1115">
                <a:extLst>
                  <a:ext uri="{FF2B5EF4-FFF2-40B4-BE49-F238E27FC236}">
                    <a16:creationId xmlns:a16="http://schemas.microsoft.com/office/drawing/2014/main" id="{91B2C36D-B589-5265-41B2-2153EEA770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92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Line 1116">
                <a:extLst>
                  <a:ext uri="{FF2B5EF4-FFF2-40B4-BE49-F238E27FC236}">
                    <a16:creationId xmlns:a16="http://schemas.microsoft.com/office/drawing/2014/main" id="{4BDBE7A0-83C2-F618-82E2-5BA581EA16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2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Line 1117">
                <a:extLst>
                  <a:ext uri="{FF2B5EF4-FFF2-40B4-BE49-F238E27FC236}">
                    <a16:creationId xmlns:a16="http://schemas.microsoft.com/office/drawing/2014/main" id="{B71378AD-8BD6-0F73-63EA-289535A44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12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Line 1118">
                <a:extLst>
                  <a:ext uri="{FF2B5EF4-FFF2-40B4-BE49-F238E27FC236}">
                    <a16:creationId xmlns:a16="http://schemas.microsoft.com/office/drawing/2014/main" id="{76BA8D4E-3BB1-528B-E798-EF5EE70CA9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32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Line 1119">
                <a:extLst>
                  <a:ext uri="{FF2B5EF4-FFF2-40B4-BE49-F238E27FC236}">
                    <a16:creationId xmlns:a16="http://schemas.microsoft.com/office/drawing/2014/main" id="{AD6E36CA-9195-3568-0D51-769125D10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42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Line 1120">
                <a:extLst>
                  <a:ext uri="{FF2B5EF4-FFF2-40B4-BE49-F238E27FC236}">
                    <a16:creationId xmlns:a16="http://schemas.microsoft.com/office/drawing/2014/main" id="{9C81D218-E2F1-D442-6AF6-19B12E4B5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52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Line 1121">
                <a:extLst>
                  <a:ext uri="{FF2B5EF4-FFF2-40B4-BE49-F238E27FC236}">
                    <a16:creationId xmlns:a16="http://schemas.microsoft.com/office/drawing/2014/main" id="{7B7F8838-33C7-47B7-EC9C-71B55D67ED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71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Line 1122">
                <a:extLst>
                  <a:ext uri="{FF2B5EF4-FFF2-40B4-BE49-F238E27FC236}">
                    <a16:creationId xmlns:a16="http://schemas.microsoft.com/office/drawing/2014/main" id="{5A5AA5E0-D398-8682-0D8D-51FCA3350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81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Line 1123">
                <a:extLst>
                  <a:ext uri="{FF2B5EF4-FFF2-40B4-BE49-F238E27FC236}">
                    <a16:creationId xmlns:a16="http://schemas.microsoft.com/office/drawing/2014/main" id="{396AA582-D1C3-F4DE-FDA9-63610C8D3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91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Line 1124">
                <a:extLst>
                  <a:ext uri="{FF2B5EF4-FFF2-40B4-BE49-F238E27FC236}">
                    <a16:creationId xmlns:a16="http://schemas.microsoft.com/office/drawing/2014/main" id="{798F8EF2-C38D-B7F5-AA78-D92C237B1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1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Line 1125">
                <a:extLst>
                  <a:ext uri="{FF2B5EF4-FFF2-40B4-BE49-F238E27FC236}">
                    <a16:creationId xmlns:a16="http://schemas.microsoft.com/office/drawing/2014/main" id="{A1059366-D243-EC66-AA0B-FB37FA0BBD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21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Line 1126">
                <a:extLst>
                  <a:ext uri="{FF2B5EF4-FFF2-40B4-BE49-F238E27FC236}">
                    <a16:creationId xmlns:a16="http://schemas.microsoft.com/office/drawing/2014/main" id="{A1E17A11-153D-C7D2-CCD7-BF5E4FE12E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31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" name="Line 1127">
                <a:extLst>
                  <a:ext uri="{FF2B5EF4-FFF2-40B4-BE49-F238E27FC236}">
                    <a16:creationId xmlns:a16="http://schemas.microsoft.com/office/drawing/2014/main" id="{E07ACA29-850C-8066-9B76-8A504C0603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41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" name="Line 1128">
                <a:extLst>
                  <a:ext uri="{FF2B5EF4-FFF2-40B4-BE49-F238E27FC236}">
                    <a16:creationId xmlns:a16="http://schemas.microsoft.com/office/drawing/2014/main" id="{A59277C4-B96C-FFD4-B708-4705BFF1E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51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" name="Line 1129">
                <a:extLst>
                  <a:ext uri="{FF2B5EF4-FFF2-40B4-BE49-F238E27FC236}">
                    <a16:creationId xmlns:a16="http://schemas.microsoft.com/office/drawing/2014/main" id="{9F33239B-12C5-0297-6FF2-47F560A89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61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" name="Line 1130">
                <a:extLst>
                  <a:ext uri="{FF2B5EF4-FFF2-40B4-BE49-F238E27FC236}">
                    <a16:creationId xmlns:a16="http://schemas.microsoft.com/office/drawing/2014/main" id="{CF446824-6869-FC2C-251A-B6782C410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71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" name="Line 1131">
                <a:extLst>
                  <a:ext uri="{FF2B5EF4-FFF2-40B4-BE49-F238E27FC236}">
                    <a16:creationId xmlns:a16="http://schemas.microsoft.com/office/drawing/2014/main" id="{DF969A7B-97D3-215A-9981-6E844E273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90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" name="Line 1132">
                <a:extLst>
                  <a:ext uri="{FF2B5EF4-FFF2-40B4-BE49-F238E27FC236}">
                    <a16:creationId xmlns:a16="http://schemas.microsoft.com/office/drawing/2014/main" id="{FE3F8958-8194-61E9-092E-910E743C35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01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Line 1133">
                <a:extLst>
                  <a:ext uri="{FF2B5EF4-FFF2-40B4-BE49-F238E27FC236}">
                    <a16:creationId xmlns:a16="http://schemas.microsoft.com/office/drawing/2014/main" id="{0DFAABB1-32C8-83DB-49A5-19CD4E8F2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0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Line 1134">
                <a:extLst>
                  <a:ext uri="{FF2B5EF4-FFF2-40B4-BE49-F238E27FC236}">
                    <a16:creationId xmlns:a16="http://schemas.microsoft.com/office/drawing/2014/main" id="{28B867D9-7744-13B3-8363-A64F5603D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20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Line 1135">
                <a:extLst>
                  <a:ext uri="{FF2B5EF4-FFF2-40B4-BE49-F238E27FC236}">
                    <a16:creationId xmlns:a16="http://schemas.microsoft.com/office/drawing/2014/main" id="{F203D1D2-7E38-D0A9-43C2-7A403B05D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30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Line 1136">
                <a:extLst>
                  <a:ext uri="{FF2B5EF4-FFF2-40B4-BE49-F238E27FC236}">
                    <a16:creationId xmlns:a16="http://schemas.microsoft.com/office/drawing/2014/main" id="{E50E6E26-D563-86CE-DCA7-269B7A80FD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0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Line 1137">
                <a:extLst>
                  <a:ext uri="{FF2B5EF4-FFF2-40B4-BE49-F238E27FC236}">
                    <a16:creationId xmlns:a16="http://schemas.microsoft.com/office/drawing/2014/main" id="{4CE8A19B-8E2E-4392-820A-F0CEBBAE9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50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Line 1138">
                <a:extLst>
                  <a:ext uri="{FF2B5EF4-FFF2-40B4-BE49-F238E27FC236}">
                    <a16:creationId xmlns:a16="http://schemas.microsoft.com/office/drawing/2014/main" id="{4141115E-5231-5C82-3226-95CCBD03C2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70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Line 1139">
                <a:extLst>
                  <a:ext uri="{FF2B5EF4-FFF2-40B4-BE49-F238E27FC236}">
                    <a16:creationId xmlns:a16="http://schemas.microsoft.com/office/drawing/2014/main" id="{580BD5E5-E629-9850-32FE-A384E03202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80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Line 1140">
                <a:extLst>
                  <a:ext uri="{FF2B5EF4-FFF2-40B4-BE49-F238E27FC236}">
                    <a16:creationId xmlns:a16="http://schemas.microsoft.com/office/drawing/2014/main" id="{D9F4878D-9983-78E2-0C7D-1918C8920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90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" name="Line 1141">
                <a:extLst>
                  <a:ext uri="{FF2B5EF4-FFF2-40B4-BE49-F238E27FC236}">
                    <a16:creationId xmlns:a16="http://schemas.microsoft.com/office/drawing/2014/main" id="{27E73D6D-2D10-951E-EDE4-D3739CA62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00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" name="Line 1142">
                <a:extLst>
                  <a:ext uri="{FF2B5EF4-FFF2-40B4-BE49-F238E27FC236}">
                    <a16:creationId xmlns:a16="http://schemas.microsoft.com/office/drawing/2014/main" id="{222E2576-0570-6B64-2923-7A27A80317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10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" name="Line 1143">
                <a:extLst>
                  <a:ext uri="{FF2B5EF4-FFF2-40B4-BE49-F238E27FC236}">
                    <a16:creationId xmlns:a16="http://schemas.microsoft.com/office/drawing/2014/main" id="{F02E8F1B-C9C5-DE37-3A0D-196F7B907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0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" name="Line 1144">
                <a:extLst>
                  <a:ext uri="{FF2B5EF4-FFF2-40B4-BE49-F238E27FC236}">
                    <a16:creationId xmlns:a16="http://schemas.microsoft.com/office/drawing/2014/main" id="{C6883521-1CA1-21AE-DC8E-4DFCE8688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29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Line 1145">
                <a:extLst>
                  <a:ext uri="{FF2B5EF4-FFF2-40B4-BE49-F238E27FC236}">
                    <a16:creationId xmlns:a16="http://schemas.microsoft.com/office/drawing/2014/main" id="{89AB53C4-F00D-208C-1563-C5F723FB9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49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Line 1146">
                <a:extLst>
                  <a:ext uri="{FF2B5EF4-FFF2-40B4-BE49-F238E27FC236}">
                    <a16:creationId xmlns:a16="http://schemas.microsoft.com/office/drawing/2014/main" id="{E43263C0-0FF1-D5A5-F26C-BBB548079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59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Line 1147">
                <a:extLst>
                  <a:ext uri="{FF2B5EF4-FFF2-40B4-BE49-F238E27FC236}">
                    <a16:creationId xmlns:a16="http://schemas.microsoft.com/office/drawing/2014/main" id="{3BE131EF-2C03-32B7-028E-A45D85FE44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69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Line 1148">
                <a:extLst>
                  <a:ext uri="{FF2B5EF4-FFF2-40B4-BE49-F238E27FC236}">
                    <a16:creationId xmlns:a16="http://schemas.microsoft.com/office/drawing/2014/main" id="{1382BF70-0912-A410-E296-57A406DD21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79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Line 1149">
                <a:extLst>
                  <a:ext uri="{FF2B5EF4-FFF2-40B4-BE49-F238E27FC236}">
                    <a16:creationId xmlns:a16="http://schemas.microsoft.com/office/drawing/2014/main" id="{8335E8A3-A30A-4FB1-71B3-6A6E761713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9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Line 1150">
                <a:extLst>
                  <a:ext uri="{FF2B5EF4-FFF2-40B4-BE49-F238E27FC236}">
                    <a16:creationId xmlns:a16="http://schemas.microsoft.com/office/drawing/2014/main" id="{17700F04-5172-26ED-9C09-98EE86A94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99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Line 1151">
                <a:extLst>
                  <a:ext uri="{FF2B5EF4-FFF2-40B4-BE49-F238E27FC236}">
                    <a16:creationId xmlns:a16="http://schemas.microsoft.com/office/drawing/2014/main" id="{C1B45D3A-53E3-F4B8-721E-CE4AFAC55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09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Line 1152">
                <a:extLst>
                  <a:ext uri="{FF2B5EF4-FFF2-40B4-BE49-F238E27FC236}">
                    <a16:creationId xmlns:a16="http://schemas.microsoft.com/office/drawing/2014/main" id="{641DF3D1-7759-8495-D82C-D3B7F47E2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29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Line 1153">
                <a:extLst>
                  <a:ext uri="{FF2B5EF4-FFF2-40B4-BE49-F238E27FC236}">
                    <a16:creationId xmlns:a16="http://schemas.microsoft.com/office/drawing/2014/main" id="{E3A68A60-4D42-BDC8-B613-73E4793D2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39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Line 1154">
                <a:extLst>
                  <a:ext uri="{FF2B5EF4-FFF2-40B4-BE49-F238E27FC236}">
                    <a16:creationId xmlns:a16="http://schemas.microsoft.com/office/drawing/2014/main" id="{2317BC9D-3426-7FB9-F4CA-63D64886A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48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Line 1155">
                <a:extLst>
                  <a:ext uri="{FF2B5EF4-FFF2-40B4-BE49-F238E27FC236}">
                    <a16:creationId xmlns:a16="http://schemas.microsoft.com/office/drawing/2014/main" id="{EBFDD44A-0941-0EF7-1487-3B88715B4F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68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Line 1156">
                <a:extLst>
                  <a:ext uri="{FF2B5EF4-FFF2-40B4-BE49-F238E27FC236}">
                    <a16:creationId xmlns:a16="http://schemas.microsoft.com/office/drawing/2014/main" id="{B995353F-A4E0-7975-BEB5-5F7AA011B9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78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Line 1157">
                <a:extLst>
                  <a:ext uri="{FF2B5EF4-FFF2-40B4-BE49-F238E27FC236}">
                    <a16:creationId xmlns:a16="http://schemas.microsoft.com/office/drawing/2014/main" id="{89604C50-7DCE-BBF3-A812-1CB48E9E85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88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Line 1158">
                <a:extLst>
                  <a:ext uri="{FF2B5EF4-FFF2-40B4-BE49-F238E27FC236}">
                    <a16:creationId xmlns:a16="http://schemas.microsoft.com/office/drawing/2014/main" id="{14819C2B-69BD-5B5E-7947-EAA4B3894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8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Line 1159">
                <a:extLst>
                  <a:ext uri="{FF2B5EF4-FFF2-40B4-BE49-F238E27FC236}">
                    <a16:creationId xmlns:a16="http://schemas.microsoft.com/office/drawing/2014/main" id="{BF7E2087-AAEC-B380-E066-1459A0382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18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Line 1160">
                <a:extLst>
                  <a:ext uri="{FF2B5EF4-FFF2-40B4-BE49-F238E27FC236}">
                    <a16:creationId xmlns:a16="http://schemas.microsoft.com/office/drawing/2014/main" id="{ED0CF260-2CB8-DF55-D20E-818A48093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28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Line 1161">
                <a:extLst>
                  <a:ext uri="{FF2B5EF4-FFF2-40B4-BE49-F238E27FC236}">
                    <a16:creationId xmlns:a16="http://schemas.microsoft.com/office/drawing/2014/main" id="{E1EF25A2-68AE-7D5D-AC49-9D18FE463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38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Line 1162">
                <a:extLst>
                  <a:ext uri="{FF2B5EF4-FFF2-40B4-BE49-F238E27FC236}">
                    <a16:creationId xmlns:a16="http://schemas.microsoft.com/office/drawing/2014/main" id="{3DF64771-64F6-4ED4-7F1F-2ADA8D075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48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Line 1163">
                <a:extLst>
                  <a:ext uri="{FF2B5EF4-FFF2-40B4-BE49-F238E27FC236}">
                    <a16:creationId xmlns:a16="http://schemas.microsoft.com/office/drawing/2014/main" id="{8FDDC2FD-3FDB-A162-AC37-F8CA1F7BA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58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Line 1164">
                <a:extLst>
                  <a:ext uri="{FF2B5EF4-FFF2-40B4-BE49-F238E27FC236}">
                    <a16:creationId xmlns:a16="http://schemas.microsoft.com/office/drawing/2014/main" id="{99EC68CA-AFCF-E12B-0FF3-416C9C73D1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68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Line 1165">
                <a:extLst>
                  <a:ext uri="{FF2B5EF4-FFF2-40B4-BE49-F238E27FC236}">
                    <a16:creationId xmlns:a16="http://schemas.microsoft.com/office/drawing/2014/main" id="{EE2C7AA1-98D2-3363-996C-7EB7A49D1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87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Line 1166">
                <a:extLst>
                  <a:ext uri="{FF2B5EF4-FFF2-40B4-BE49-F238E27FC236}">
                    <a16:creationId xmlns:a16="http://schemas.microsoft.com/office/drawing/2014/main" id="{6A0B2013-3B8D-E564-FD3F-ADCD47582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97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Line 1167">
                <a:extLst>
                  <a:ext uri="{FF2B5EF4-FFF2-40B4-BE49-F238E27FC236}">
                    <a16:creationId xmlns:a16="http://schemas.microsoft.com/office/drawing/2014/main" id="{EFC91CFC-CADC-C407-C709-E355683D5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07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Line 1168">
                <a:extLst>
                  <a:ext uri="{FF2B5EF4-FFF2-40B4-BE49-F238E27FC236}">
                    <a16:creationId xmlns:a16="http://schemas.microsoft.com/office/drawing/2014/main" id="{8C37E9C1-58C2-EDCF-7290-C95EFFBD3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17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" name="Line 1169">
                <a:extLst>
                  <a:ext uri="{FF2B5EF4-FFF2-40B4-BE49-F238E27FC236}">
                    <a16:creationId xmlns:a16="http://schemas.microsoft.com/office/drawing/2014/main" id="{D6D45D86-7C3A-2FB8-1F16-C32E46F7B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27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Line 1170">
                <a:extLst>
                  <a:ext uri="{FF2B5EF4-FFF2-40B4-BE49-F238E27FC236}">
                    <a16:creationId xmlns:a16="http://schemas.microsoft.com/office/drawing/2014/main" id="{63326088-8A9F-3C94-550A-200CDB5DC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37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Line 1171">
                <a:extLst>
                  <a:ext uri="{FF2B5EF4-FFF2-40B4-BE49-F238E27FC236}">
                    <a16:creationId xmlns:a16="http://schemas.microsoft.com/office/drawing/2014/main" id="{749D103D-D85D-A924-5C2B-98EB89609D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47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Line 1172">
                <a:extLst>
                  <a:ext uri="{FF2B5EF4-FFF2-40B4-BE49-F238E27FC236}">
                    <a16:creationId xmlns:a16="http://schemas.microsoft.com/office/drawing/2014/main" id="{2A5069DC-3DA2-67F4-6F56-D5C8AFF9A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" y="2766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Line 1173">
                <a:extLst>
                  <a:ext uri="{FF2B5EF4-FFF2-40B4-BE49-F238E27FC236}">
                    <a16:creationId xmlns:a16="http://schemas.microsoft.com/office/drawing/2014/main" id="{2C452AE1-1D2E-26E6-BA7B-FD67EE8A80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77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Line 1174">
                <a:extLst>
                  <a:ext uri="{FF2B5EF4-FFF2-40B4-BE49-F238E27FC236}">
                    <a16:creationId xmlns:a16="http://schemas.microsoft.com/office/drawing/2014/main" id="{C67FB893-77E7-D783-68FD-A9B5E5588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87" y="2877"/>
                <a:ext cx="0" cy="51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" name="Line 1175">
                <a:extLst>
                  <a:ext uri="{FF2B5EF4-FFF2-40B4-BE49-F238E27FC236}">
                    <a16:creationId xmlns:a16="http://schemas.microsoft.com/office/drawing/2014/main" id="{63567734-4BBD-2BE7-ED38-43B6B96734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6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" name="Line 1176">
                <a:extLst>
                  <a:ext uri="{FF2B5EF4-FFF2-40B4-BE49-F238E27FC236}">
                    <a16:creationId xmlns:a16="http://schemas.microsoft.com/office/drawing/2014/main" id="{422294CC-40E6-1B4B-04C0-1320BAB355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07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" name="Line 1177">
                <a:extLst>
                  <a:ext uri="{FF2B5EF4-FFF2-40B4-BE49-F238E27FC236}">
                    <a16:creationId xmlns:a16="http://schemas.microsoft.com/office/drawing/2014/main" id="{3749F6C8-3CE8-CF2D-8EF0-B099A46593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16" y="2877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Line 1178">
                <a:extLst>
                  <a:ext uri="{FF2B5EF4-FFF2-40B4-BE49-F238E27FC236}">
                    <a16:creationId xmlns:a16="http://schemas.microsoft.com/office/drawing/2014/main" id="{1FC23623-9B1A-BEE4-0BFC-F8C4469060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26" y="2739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Line 1179">
                <a:extLst>
                  <a:ext uri="{FF2B5EF4-FFF2-40B4-BE49-F238E27FC236}">
                    <a16:creationId xmlns:a16="http://schemas.microsoft.com/office/drawing/2014/main" id="{46C80881-3F38-C52D-15C6-802D10448A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46" y="2671"/>
                <a:ext cx="0" cy="2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Line 1180">
                <a:extLst>
                  <a:ext uri="{FF2B5EF4-FFF2-40B4-BE49-F238E27FC236}">
                    <a16:creationId xmlns:a16="http://schemas.microsoft.com/office/drawing/2014/main" id="{50BE6CED-FD48-5B48-E0A5-E8532CBBD6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56" y="2877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Line 1181">
                <a:extLst>
                  <a:ext uri="{FF2B5EF4-FFF2-40B4-BE49-F238E27FC236}">
                    <a16:creationId xmlns:a16="http://schemas.microsoft.com/office/drawing/2014/main" id="{EC344D96-9A94-1A62-D453-A9D27FFB6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6" y="287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Line 1182">
                <a:extLst>
                  <a:ext uri="{FF2B5EF4-FFF2-40B4-BE49-F238E27FC236}">
                    <a16:creationId xmlns:a16="http://schemas.microsoft.com/office/drawing/2014/main" id="{3B283291-BCCB-9F34-83F6-CB5B9AECE3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76" y="2349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Line 1183">
                <a:extLst>
                  <a:ext uri="{FF2B5EF4-FFF2-40B4-BE49-F238E27FC236}">
                    <a16:creationId xmlns:a16="http://schemas.microsoft.com/office/drawing/2014/main" id="{C71ADF90-4135-7BD1-F2C6-835856EBE9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6" y="287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Line 1184">
                <a:extLst>
                  <a:ext uri="{FF2B5EF4-FFF2-40B4-BE49-F238E27FC236}">
                    <a16:creationId xmlns:a16="http://schemas.microsoft.com/office/drawing/2014/main" id="{2E45B148-FD65-7112-2768-E7CFFB0F5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6" y="2877"/>
                <a:ext cx="0" cy="6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Line 1185">
                <a:extLst>
                  <a:ext uri="{FF2B5EF4-FFF2-40B4-BE49-F238E27FC236}">
                    <a16:creationId xmlns:a16="http://schemas.microsoft.com/office/drawing/2014/main" id="{DA292730-97F6-4903-AF46-9FD7BE9266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06" y="2681"/>
                <a:ext cx="0" cy="19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" name="Line 1186">
                <a:extLst>
                  <a:ext uri="{FF2B5EF4-FFF2-40B4-BE49-F238E27FC236}">
                    <a16:creationId xmlns:a16="http://schemas.microsoft.com/office/drawing/2014/main" id="{36A16055-1387-F2C4-5562-A9B11B5741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6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" name="Line 1187">
                <a:extLst>
                  <a:ext uri="{FF2B5EF4-FFF2-40B4-BE49-F238E27FC236}">
                    <a16:creationId xmlns:a16="http://schemas.microsoft.com/office/drawing/2014/main" id="{EEDE4CC0-73FD-19D2-CD7B-1965BA5BB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35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Line 1188">
                <a:extLst>
                  <a:ext uri="{FF2B5EF4-FFF2-40B4-BE49-F238E27FC236}">
                    <a16:creationId xmlns:a16="http://schemas.microsoft.com/office/drawing/2014/main" id="{00181A4B-634F-37C8-1FCA-E1957D27D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5" y="2440"/>
                <a:ext cx="0" cy="43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Line 1189">
                <a:extLst>
                  <a:ext uri="{FF2B5EF4-FFF2-40B4-BE49-F238E27FC236}">
                    <a16:creationId xmlns:a16="http://schemas.microsoft.com/office/drawing/2014/main" id="{F6B95E4B-2792-2F1C-BF31-BF21F9E74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5" y="2877"/>
                <a:ext cx="0" cy="4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" name="Line 1190">
                <a:extLst>
                  <a:ext uri="{FF2B5EF4-FFF2-40B4-BE49-F238E27FC236}">
                    <a16:creationId xmlns:a16="http://schemas.microsoft.com/office/drawing/2014/main" id="{C47859C6-AD0A-A561-EB3D-1ADB8F3596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75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" name="Line 1191">
                <a:extLst>
                  <a:ext uri="{FF2B5EF4-FFF2-40B4-BE49-F238E27FC236}">
                    <a16:creationId xmlns:a16="http://schemas.microsoft.com/office/drawing/2014/main" id="{9EBAE6E8-D5CD-43CB-21DB-20D53241B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5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" name="Line 1192">
                <a:extLst>
                  <a:ext uri="{FF2B5EF4-FFF2-40B4-BE49-F238E27FC236}">
                    <a16:creationId xmlns:a16="http://schemas.microsoft.com/office/drawing/2014/main" id="{76D5B6D3-A755-8365-A04F-47CBDBE80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5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Line 1193">
                <a:extLst>
                  <a:ext uri="{FF2B5EF4-FFF2-40B4-BE49-F238E27FC236}">
                    <a16:creationId xmlns:a16="http://schemas.microsoft.com/office/drawing/2014/main" id="{B7ABFD6D-F3E4-00FB-A59C-60D411320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15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" name="Line 1194">
                <a:extLst>
                  <a:ext uri="{FF2B5EF4-FFF2-40B4-BE49-F238E27FC236}">
                    <a16:creationId xmlns:a16="http://schemas.microsoft.com/office/drawing/2014/main" id="{95F0E2C3-11FA-781E-F97C-4BFBFC59BD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5" y="2487"/>
                <a:ext cx="0" cy="3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" name="Line 1195">
                <a:extLst>
                  <a:ext uri="{FF2B5EF4-FFF2-40B4-BE49-F238E27FC236}">
                    <a16:creationId xmlns:a16="http://schemas.microsoft.com/office/drawing/2014/main" id="{306C127C-DD2B-F6E6-D412-B64F1773D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5" y="2877"/>
                <a:ext cx="0" cy="5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" name="Line 1196">
                <a:extLst>
                  <a:ext uri="{FF2B5EF4-FFF2-40B4-BE49-F238E27FC236}">
                    <a16:creationId xmlns:a16="http://schemas.microsoft.com/office/drawing/2014/main" id="{077A09B1-5F76-E641-F0B4-1C0A688C55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45" y="2757"/>
                <a:ext cx="0" cy="12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Line 1197">
                <a:extLst>
                  <a:ext uri="{FF2B5EF4-FFF2-40B4-BE49-F238E27FC236}">
                    <a16:creationId xmlns:a16="http://schemas.microsoft.com/office/drawing/2014/main" id="{267A3A98-5530-3A56-C021-D485ADD78C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54" y="2599"/>
                <a:ext cx="0" cy="2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" name="Line 1198">
                <a:extLst>
                  <a:ext uri="{FF2B5EF4-FFF2-40B4-BE49-F238E27FC236}">
                    <a16:creationId xmlns:a16="http://schemas.microsoft.com/office/drawing/2014/main" id="{7DB5A9A6-27ED-A279-12F6-7FFC7C319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4" y="2877"/>
                <a:ext cx="0" cy="2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" name="Line 1199">
                <a:extLst>
                  <a:ext uri="{FF2B5EF4-FFF2-40B4-BE49-F238E27FC236}">
                    <a16:creationId xmlns:a16="http://schemas.microsoft.com/office/drawing/2014/main" id="{44BDDD6D-08A7-A872-DBF4-2650F0480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4" y="2877"/>
                <a:ext cx="0" cy="1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Line 1200">
                <a:extLst>
                  <a:ext uri="{FF2B5EF4-FFF2-40B4-BE49-F238E27FC236}">
                    <a16:creationId xmlns:a16="http://schemas.microsoft.com/office/drawing/2014/main" id="{45F08BA1-E3CB-D402-40C3-C8A94BC8B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94" y="2489"/>
                <a:ext cx="0" cy="38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Line 1201">
                <a:extLst>
                  <a:ext uri="{FF2B5EF4-FFF2-40B4-BE49-F238E27FC236}">
                    <a16:creationId xmlns:a16="http://schemas.microsoft.com/office/drawing/2014/main" id="{AEBFBE69-360C-4898-D06F-8F22E4688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4" y="2877"/>
                <a:ext cx="0" cy="19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Line 1202">
                <a:extLst>
                  <a:ext uri="{FF2B5EF4-FFF2-40B4-BE49-F238E27FC236}">
                    <a16:creationId xmlns:a16="http://schemas.microsoft.com/office/drawing/2014/main" id="{3B37CD80-D845-92DC-3D2C-F35B72751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4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Line 1203">
                <a:extLst>
                  <a:ext uri="{FF2B5EF4-FFF2-40B4-BE49-F238E27FC236}">
                    <a16:creationId xmlns:a16="http://schemas.microsoft.com/office/drawing/2014/main" id="{5281CD52-F840-25B1-D8B4-B67310C08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24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" name="Line 1204">
                <a:extLst>
                  <a:ext uri="{FF2B5EF4-FFF2-40B4-BE49-F238E27FC236}">
                    <a16:creationId xmlns:a16="http://schemas.microsoft.com/office/drawing/2014/main" id="{562F2976-BCAF-76EB-DF68-2401B1115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34" y="2877"/>
                <a:ext cx="0" cy="17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Line 1205">
                <a:extLst>
                  <a:ext uri="{FF2B5EF4-FFF2-40B4-BE49-F238E27FC236}">
                    <a16:creationId xmlns:a16="http://schemas.microsoft.com/office/drawing/2014/main" id="{B361CB77-EB84-57E0-B6B7-1199C4D6C1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4" y="2877"/>
                <a:ext cx="0" cy="1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" name="Line 1206">
                <a:extLst>
                  <a:ext uri="{FF2B5EF4-FFF2-40B4-BE49-F238E27FC236}">
                    <a16:creationId xmlns:a16="http://schemas.microsoft.com/office/drawing/2014/main" id="{E7A2D8D5-1EE0-1283-87F8-D74EBED0E9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3433"/>
                <a:ext cx="595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" name="Line 1207">
                <a:extLst>
                  <a:ext uri="{FF2B5EF4-FFF2-40B4-BE49-F238E27FC236}">
                    <a16:creationId xmlns:a16="http://schemas.microsoft.com/office/drawing/2014/main" id="{C3015E92-1002-1703-40A2-10F9BBF50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322"/>
                <a:ext cx="595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" name="Line 1208">
                <a:extLst>
                  <a:ext uri="{FF2B5EF4-FFF2-40B4-BE49-F238E27FC236}">
                    <a16:creationId xmlns:a16="http://schemas.microsoft.com/office/drawing/2014/main" id="{E4F4E507-0D92-7E8E-2B2E-70077C2FE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1" y="3373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" name="Line 1209">
                <a:extLst>
                  <a:ext uri="{FF2B5EF4-FFF2-40B4-BE49-F238E27FC236}">
                    <a16:creationId xmlns:a16="http://schemas.microsoft.com/office/drawing/2014/main" id="{9A0F666A-37C5-2FA4-2B09-E1439CEA8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3" y="3373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4" name="Line 1211">
              <a:extLst>
                <a:ext uri="{FF2B5EF4-FFF2-40B4-BE49-F238E27FC236}">
                  <a16:creationId xmlns:a16="http://schemas.microsoft.com/office/drawing/2014/main" id="{F76C1B50-307A-2B0F-B1CB-FEED92AA4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38688" y="5354638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Line 1212">
              <a:extLst>
                <a:ext uri="{FF2B5EF4-FFF2-40B4-BE49-F238E27FC236}">
                  <a16:creationId xmlns:a16="http://schemas.microsoft.com/office/drawing/2014/main" id="{9D59276C-501E-BFAF-9A3D-483166CA4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3488" y="5354638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Line 1213">
              <a:extLst>
                <a:ext uri="{FF2B5EF4-FFF2-40B4-BE49-F238E27FC236}">
                  <a16:creationId xmlns:a16="http://schemas.microsoft.com/office/drawing/2014/main" id="{E2D60FDB-5FC3-4D6D-3005-DF51272FE8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89875" y="5354638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Line 1214">
              <a:extLst>
                <a:ext uri="{FF2B5EF4-FFF2-40B4-BE49-F238E27FC236}">
                  <a16:creationId xmlns:a16="http://schemas.microsoft.com/office/drawing/2014/main" id="{BF981CCD-8806-D895-6FA0-AD2DED931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64675" y="5354638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Line 1215">
              <a:extLst>
                <a:ext uri="{FF2B5EF4-FFF2-40B4-BE49-F238E27FC236}">
                  <a16:creationId xmlns:a16="http://schemas.microsoft.com/office/drawing/2014/main" id="{926E6430-33CF-C61A-5C3C-40C46A6C3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39475" y="5354638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Line 1216">
              <a:extLst>
                <a:ext uri="{FF2B5EF4-FFF2-40B4-BE49-F238E27FC236}">
                  <a16:creationId xmlns:a16="http://schemas.microsoft.com/office/drawing/2014/main" id="{7787306A-17F8-DB97-F842-9E9572BB6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9088" y="3686175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Line 1217">
              <a:extLst>
                <a:ext uri="{FF2B5EF4-FFF2-40B4-BE49-F238E27FC236}">
                  <a16:creationId xmlns:a16="http://schemas.microsoft.com/office/drawing/2014/main" id="{6E1CC644-90F8-D238-83F3-EB5B80F01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3888" y="3686175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Line 1218">
              <a:extLst>
                <a:ext uri="{FF2B5EF4-FFF2-40B4-BE49-F238E27FC236}">
                  <a16:creationId xmlns:a16="http://schemas.microsoft.com/office/drawing/2014/main" id="{969D0635-0613-1079-F5D3-44307CA5D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8688" y="3686175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Line 1219">
              <a:extLst>
                <a:ext uri="{FF2B5EF4-FFF2-40B4-BE49-F238E27FC236}">
                  <a16:creationId xmlns:a16="http://schemas.microsoft.com/office/drawing/2014/main" id="{7E4630B1-78C9-66B2-2115-27610D74C5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3488" y="3686175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Line 1220">
              <a:extLst>
                <a:ext uri="{FF2B5EF4-FFF2-40B4-BE49-F238E27FC236}">
                  <a16:creationId xmlns:a16="http://schemas.microsoft.com/office/drawing/2014/main" id="{CEB174BB-5CC5-E495-5226-A68339A93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875" y="3686175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Line 1221">
              <a:extLst>
                <a:ext uri="{FF2B5EF4-FFF2-40B4-BE49-F238E27FC236}">
                  <a16:creationId xmlns:a16="http://schemas.microsoft.com/office/drawing/2014/main" id="{1D73B7C7-3E99-5271-9FE6-563C40008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64675" y="3686175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Line 1222">
              <a:extLst>
                <a:ext uri="{FF2B5EF4-FFF2-40B4-BE49-F238E27FC236}">
                  <a16:creationId xmlns:a16="http://schemas.microsoft.com/office/drawing/2014/main" id="{651AF438-BBAD-7065-8356-6CA2429C55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39475" y="3686175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1223">
              <a:extLst>
                <a:ext uri="{FF2B5EF4-FFF2-40B4-BE49-F238E27FC236}">
                  <a16:creationId xmlns:a16="http://schemas.microsoft.com/office/drawing/2014/main" id="{103B5277-4CBC-B633-EDF9-DC198AEF1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688" y="5492750"/>
              <a:ext cx="9048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1224">
              <a:extLst>
                <a:ext uri="{FF2B5EF4-FFF2-40B4-BE49-F238E27FC236}">
                  <a16:creationId xmlns:a16="http://schemas.microsoft.com/office/drawing/2014/main" id="{D754D23B-B048-6A33-2841-DD51BB5BA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738" y="5492750"/>
              <a:ext cx="16668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1225">
              <a:extLst>
                <a:ext uri="{FF2B5EF4-FFF2-40B4-BE49-F238E27FC236}">
                  <a16:creationId xmlns:a16="http://schemas.microsoft.com/office/drawing/2014/main" id="{15E18939-5318-96E5-05B2-CC280D1F6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875" y="5492750"/>
              <a:ext cx="9048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1226">
              <a:extLst>
                <a:ext uri="{FF2B5EF4-FFF2-40B4-BE49-F238E27FC236}">
                  <a16:creationId xmlns:a16="http://schemas.microsoft.com/office/drawing/2014/main" id="{6D1956D8-C088-18EA-272D-821F8985F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513" y="5492750"/>
              <a:ext cx="16668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1.5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1227">
              <a:extLst>
                <a:ext uri="{FF2B5EF4-FFF2-40B4-BE49-F238E27FC236}">
                  <a16:creationId xmlns:a16="http://schemas.microsoft.com/office/drawing/2014/main" id="{FF0FEBCB-8E0F-AC8F-9695-36E87B886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1300" y="5492750"/>
              <a:ext cx="9048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1228">
              <a:extLst>
                <a:ext uri="{FF2B5EF4-FFF2-40B4-BE49-F238E27FC236}">
                  <a16:creationId xmlns:a16="http://schemas.microsoft.com/office/drawing/2014/main" id="{000E6BEA-857A-3DE6-2E45-9C83B0BBC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4350" y="5492750"/>
              <a:ext cx="16668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2.5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1229">
              <a:extLst>
                <a:ext uri="{FF2B5EF4-FFF2-40B4-BE49-F238E27FC236}">
                  <a16:creationId xmlns:a16="http://schemas.microsoft.com/office/drawing/2014/main" id="{076E954B-6817-973D-238D-19DBE2C35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2488" y="5492750"/>
              <a:ext cx="9048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507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1" name="그룹 3040">
            <a:extLst>
              <a:ext uri="{FF2B5EF4-FFF2-40B4-BE49-F238E27FC236}">
                <a16:creationId xmlns:a16="http://schemas.microsoft.com/office/drawing/2014/main" id="{18D7633D-D9A6-9492-00C4-91332562F143}"/>
              </a:ext>
            </a:extLst>
          </p:cNvPr>
          <p:cNvGrpSpPr/>
          <p:nvPr/>
        </p:nvGrpSpPr>
        <p:grpSpPr>
          <a:xfrm>
            <a:off x="1409700" y="1187450"/>
            <a:ext cx="9696450" cy="4425950"/>
            <a:chOff x="1409700" y="1187450"/>
            <a:chExt cx="9696450" cy="4425950"/>
          </a:xfrm>
        </p:grpSpPr>
        <p:grpSp>
          <p:nvGrpSpPr>
            <p:cNvPr id="7" name="Group 205">
              <a:extLst>
                <a:ext uri="{FF2B5EF4-FFF2-40B4-BE49-F238E27FC236}">
                  <a16:creationId xmlns:a16="http://schemas.microsoft.com/office/drawing/2014/main" id="{1CD1A366-02C5-615E-117B-FD70CB539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9700" y="1187450"/>
              <a:ext cx="9696450" cy="4337050"/>
              <a:chOff x="888" y="748"/>
              <a:chExt cx="6108" cy="2732"/>
            </a:xfrm>
          </p:grpSpPr>
          <p:sp>
            <p:nvSpPr>
              <p:cNvPr id="2841" name="Rectangle 5">
                <a:extLst>
                  <a:ext uri="{FF2B5EF4-FFF2-40B4-BE49-F238E27FC236}">
                    <a16:creationId xmlns:a16="http://schemas.microsoft.com/office/drawing/2014/main" id="{19F92F76-8162-B269-C282-36897FACB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" y="776"/>
                <a:ext cx="5955" cy="11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2" name="Line 6">
                <a:extLst>
                  <a:ext uri="{FF2B5EF4-FFF2-40B4-BE49-F238E27FC236}">
                    <a16:creationId xmlns:a16="http://schemas.microsoft.com/office/drawing/2014/main" id="{15D33D27-5232-F1A4-67D3-E555BCEFD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890"/>
                <a:ext cx="595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3" name="Line 7">
                <a:extLst>
                  <a:ext uri="{FF2B5EF4-FFF2-40B4-BE49-F238E27FC236}">
                    <a16:creationId xmlns:a16="http://schemas.microsoft.com/office/drawing/2014/main" id="{9E2D14DF-A523-E4AE-4F40-8E6C9DE458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776"/>
                <a:ext cx="595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4" name="Line 8">
                <a:extLst>
                  <a:ext uri="{FF2B5EF4-FFF2-40B4-BE49-F238E27FC236}">
                    <a16:creationId xmlns:a16="http://schemas.microsoft.com/office/drawing/2014/main" id="{6E49C2F8-92B2-0129-4716-06DB78D52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1" y="1830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5" name="Line 9">
                <a:extLst>
                  <a:ext uri="{FF2B5EF4-FFF2-40B4-BE49-F238E27FC236}">
                    <a16:creationId xmlns:a16="http://schemas.microsoft.com/office/drawing/2014/main" id="{8DB271E8-F6DE-57FA-DFF4-B37739B395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3" y="1830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6" name="Line 10">
                <a:extLst>
                  <a:ext uri="{FF2B5EF4-FFF2-40B4-BE49-F238E27FC236}">
                    <a16:creationId xmlns:a16="http://schemas.microsoft.com/office/drawing/2014/main" id="{6FF02D45-92A0-1523-554D-9E80FB68D6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86" y="1830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7" name="Line 11">
                <a:extLst>
                  <a:ext uri="{FF2B5EF4-FFF2-40B4-BE49-F238E27FC236}">
                    <a16:creationId xmlns:a16="http://schemas.microsoft.com/office/drawing/2014/main" id="{5DF1A53C-D707-6D8A-B6EE-348D5CDE4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78" y="1830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8" name="Line 12">
                <a:extLst>
                  <a:ext uri="{FF2B5EF4-FFF2-40B4-BE49-F238E27FC236}">
                    <a16:creationId xmlns:a16="http://schemas.microsoft.com/office/drawing/2014/main" id="{C78E3C9C-9756-AF25-40FE-85045CED74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71" y="1830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9" name="Line 13">
                <a:extLst>
                  <a:ext uri="{FF2B5EF4-FFF2-40B4-BE49-F238E27FC236}">
                    <a16:creationId xmlns:a16="http://schemas.microsoft.com/office/drawing/2014/main" id="{586C1ACF-BBF8-CBED-E4D3-0FE10E71D8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63" y="1830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0" name="Line 14">
                <a:extLst>
                  <a:ext uri="{FF2B5EF4-FFF2-40B4-BE49-F238E27FC236}">
                    <a16:creationId xmlns:a16="http://schemas.microsoft.com/office/drawing/2014/main" id="{17C85D2D-AE68-9734-CF54-D95E490B22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56" y="1830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1" name="Line 15">
                <a:extLst>
                  <a:ext uri="{FF2B5EF4-FFF2-40B4-BE49-F238E27FC236}">
                    <a16:creationId xmlns:a16="http://schemas.microsoft.com/office/drawing/2014/main" id="{2DEBB02A-34B5-7166-6F9D-95C80C682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776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2" name="Line 16">
                <a:extLst>
                  <a:ext uri="{FF2B5EF4-FFF2-40B4-BE49-F238E27FC236}">
                    <a16:creationId xmlns:a16="http://schemas.microsoft.com/office/drawing/2014/main" id="{A148E981-9531-4320-AC4D-B747DF41C1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3" y="776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3" name="Line 17">
                <a:extLst>
                  <a:ext uri="{FF2B5EF4-FFF2-40B4-BE49-F238E27FC236}">
                    <a16:creationId xmlns:a16="http://schemas.microsoft.com/office/drawing/2014/main" id="{7EEE6FE6-6121-0414-B538-7E1BF7B99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6" y="776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4" name="Line 18">
                <a:extLst>
                  <a:ext uri="{FF2B5EF4-FFF2-40B4-BE49-F238E27FC236}">
                    <a16:creationId xmlns:a16="http://schemas.microsoft.com/office/drawing/2014/main" id="{22D494D0-AA3B-C113-D4B1-B30997288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8" y="776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5" name="Line 19">
                <a:extLst>
                  <a:ext uri="{FF2B5EF4-FFF2-40B4-BE49-F238E27FC236}">
                    <a16:creationId xmlns:a16="http://schemas.microsoft.com/office/drawing/2014/main" id="{81EC7FCD-B5F3-41B0-F88D-1745B6D473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71" y="776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6" name="Line 20">
                <a:extLst>
                  <a:ext uri="{FF2B5EF4-FFF2-40B4-BE49-F238E27FC236}">
                    <a16:creationId xmlns:a16="http://schemas.microsoft.com/office/drawing/2014/main" id="{66219449-E514-C97D-7243-68226D872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63" y="776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7" name="Line 21">
                <a:extLst>
                  <a:ext uri="{FF2B5EF4-FFF2-40B4-BE49-F238E27FC236}">
                    <a16:creationId xmlns:a16="http://schemas.microsoft.com/office/drawing/2014/main" id="{9784AE35-6177-0610-0B2E-C150691EF2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56" y="776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8" name="Rectangle 22">
                <a:extLst>
                  <a:ext uri="{FF2B5EF4-FFF2-40B4-BE49-F238E27FC236}">
                    <a16:creationId xmlns:a16="http://schemas.microsoft.com/office/drawing/2014/main" id="{AEC30DD1-B34B-A21B-CD00-C591A3561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1918"/>
                <a:ext cx="56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59" name="Rectangle 23">
                <a:extLst>
                  <a:ext uri="{FF2B5EF4-FFF2-40B4-BE49-F238E27FC236}">
                    <a16:creationId xmlns:a16="http://schemas.microsoft.com/office/drawing/2014/main" id="{1FAE7426-9CC0-9EAB-7517-8E8CCD995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7" y="1918"/>
                <a:ext cx="100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0" name="Rectangle 24">
                <a:extLst>
                  <a:ext uri="{FF2B5EF4-FFF2-40B4-BE49-F238E27FC236}">
                    <a16:creationId xmlns:a16="http://schemas.microsoft.com/office/drawing/2014/main" id="{32D0D730-7403-1112-0279-AE82E5164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1918"/>
                <a:ext cx="56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1" name="Rectangle 25">
                <a:extLst>
                  <a:ext uri="{FF2B5EF4-FFF2-40B4-BE49-F238E27FC236}">
                    <a16:creationId xmlns:a16="http://schemas.microsoft.com/office/drawing/2014/main" id="{9A2754FD-2C14-943B-267C-624A87502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2" y="1918"/>
                <a:ext cx="100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2" name="Rectangle 26">
                <a:extLst>
                  <a:ext uri="{FF2B5EF4-FFF2-40B4-BE49-F238E27FC236}">
                    <a16:creationId xmlns:a16="http://schemas.microsoft.com/office/drawing/2014/main" id="{560A32F6-F310-A23F-1B27-72309D5D8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5" y="1918"/>
                <a:ext cx="56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3" name="Rectangle 27">
                <a:extLst>
                  <a:ext uri="{FF2B5EF4-FFF2-40B4-BE49-F238E27FC236}">
                    <a16:creationId xmlns:a16="http://schemas.microsoft.com/office/drawing/2014/main" id="{D576B256-8BB4-F669-ED0C-98300095C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7" y="1918"/>
                <a:ext cx="100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4" name="Rectangle 28">
                <a:extLst>
                  <a:ext uri="{FF2B5EF4-FFF2-40B4-BE49-F238E27FC236}">
                    <a16:creationId xmlns:a16="http://schemas.microsoft.com/office/drawing/2014/main" id="{DA12B974-9F09-E3A0-1D52-CAD520B4B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0" y="1918"/>
                <a:ext cx="56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5" name="Line 29">
                <a:extLst>
                  <a:ext uri="{FF2B5EF4-FFF2-40B4-BE49-F238E27FC236}">
                    <a16:creationId xmlns:a16="http://schemas.microsoft.com/office/drawing/2014/main" id="{1F94C384-1970-EE37-6F91-A5C5530D6E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1" y="776"/>
                <a:ext cx="0" cy="1114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6" name="Line 30">
                <a:extLst>
                  <a:ext uri="{FF2B5EF4-FFF2-40B4-BE49-F238E27FC236}">
                    <a16:creationId xmlns:a16="http://schemas.microsoft.com/office/drawing/2014/main" id="{4E91A2A9-F895-8C4B-843D-7A996E0B4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56" y="776"/>
                <a:ext cx="0" cy="1114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7" name="Line 31">
                <a:extLst>
                  <a:ext uri="{FF2B5EF4-FFF2-40B4-BE49-F238E27FC236}">
                    <a16:creationId xmlns:a16="http://schemas.microsoft.com/office/drawing/2014/main" id="{09936188-9043-4513-8B31-AC2152F07A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890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8" name="Line 32">
                <a:extLst>
                  <a:ext uri="{FF2B5EF4-FFF2-40B4-BE49-F238E27FC236}">
                    <a16:creationId xmlns:a16="http://schemas.microsoft.com/office/drawing/2014/main" id="{08D384DB-7891-8443-969B-937DF4286B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751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9" name="Line 33">
                <a:extLst>
                  <a:ext uri="{FF2B5EF4-FFF2-40B4-BE49-F238E27FC236}">
                    <a16:creationId xmlns:a16="http://schemas.microsoft.com/office/drawing/2014/main" id="{C8A816B0-6895-259C-888B-9115DBD5E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611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0" name="Line 34">
                <a:extLst>
                  <a:ext uri="{FF2B5EF4-FFF2-40B4-BE49-F238E27FC236}">
                    <a16:creationId xmlns:a16="http://schemas.microsoft.com/office/drawing/2014/main" id="{CACA692D-613B-F6EA-E392-1E7F42C54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472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1" name="Line 35">
                <a:extLst>
                  <a:ext uri="{FF2B5EF4-FFF2-40B4-BE49-F238E27FC236}">
                    <a16:creationId xmlns:a16="http://schemas.microsoft.com/office/drawing/2014/main" id="{F461BBF3-E962-D3E0-E93A-4B61A61A2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333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2" name="Line 36">
                <a:extLst>
                  <a:ext uri="{FF2B5EF4-FFF2-40B4-BE49-F238E27FC236}">
                    <a16:creationId xmlns:a16="http://schemas.microsoft.com/office/drawing/2014/main" id="{DA77F285-3D51-6CEC-738D-2CF07207AC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194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3" name="Line 37">
                <a:extLst>
                  <a:ext uri="{FF2B5EF4-FFF2-40B4-BE49-F238E27FC236}">
                    <a16:creationId xmlns:a16="http://schemas.microsoft.com/office/drawing/2014/main" id="{319BE29F-5377-F38E-BA73-E1A90AFFEA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1055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4" name="Line 38">
                <a:extLst>
                  <a:ext uri="{FF2B5EF4-FFF2-40B4-BE49-F238E27FC236}">
                    <a16:creationId xmlns:a16="http://schemas.microsoft.com/office/drawing/2014/main" id="{8BAF945C-D7FB-ED43-225F-0D85180FBF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916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5" name="Line 39">
                <a:extLst>
                  <a:ext uri="{FF2B5EF4-FFF2-40B4-BE49-F238E27FC236}">
                    <a16:creationId xmlns:a16="http://schemas.microsoft.com/office/drawing/2014/main" id="{67F22AF9-D002-9056-C213-838CF5B94E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776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6" name="Line 40">
                <a:extLst>
                  <a:ext uri="{FF2B5EF4-FFF2-40B4-BE49-F238E27FC236}">
                    <a16:creationId xmlns:a16="http://schemas.microsoft.com/office/drawing/2014/main" id="{95FA3107-B8D6-C8AE-8992-BC2115778D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1890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7" name="Line 41">
                <a:extLst>
                  <a:ext uri="{FF2B5EF4-FFF2-40B4-BE49-F238E27FC236}">
                    <a16:creationId xmlns:a16="http://schemas.microsoft.com/office/drawing/2014/main" id="{6A81888F-643B-DBEA-D35F-61F41AEEEF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1751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8" name="Line 42">
                <a:extLst>
                  <a:ext uri="{FF2B5EF4-FFF2-40B4-BE49-F238E27FC236}">
                    <a16:creationId xmlns:a16="http://schemas.microsoft.com/office/drawing/2014/main" id="{A6C682FB-84C8-1176-3EF1-489BC2B7A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1611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9" name="Line 43">
                <a:extLst>
                  <a:ext uri="{FF2B5EF4-FFF2-40B4-BE49-F238E27FC236}">
                    <a16:creationId xmlns:a16="http://schemas.microsoft.com/office/drawing/2014/main" id="{CD97CBF9-604B-AA4A-5DEA-527E4E1B9A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1472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0" name="Line 44">
                <a:extLst>
                  <a:ext uri="{FF2B5EF4-FFF2-40B4-BE49-F238E27FC236}">
                    <a16:creationId xmlns:a16="http://schemas.microsoft.com/office/drawing/2014/main" id="{E624E290-2BCE-8277-0468-54AB9EF8D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1333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1" name="Line 45">
                <a:extLst>
                  <a:ext uri="{FF2B5EF4-FFF2-40B4-BE49-F238E27FC236}">
                    <a16:creationId xmlns:a16="http://schemas.microsoft.com/office/drawing/2014/main" id="{0303DBAB-4BB9-E629-4AC4-B633E09368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1194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2" name="Line 46">
                <a:extLst>
                  <a:ext uri="{FF2B5EF4-FFF2-40B4-BE49-F238E27FC236}">
                    <a16:creationId xmlns:a16="http://schemas.microsoft.com/office/drawing/2014/main" id="{3F34F1F3-8ABA-958A-B2DD-38DDFEFFE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1055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3" name="Line 47">
                <a:extLst>
                  <a:ext uri="{FF2B5EF4-FFF2-40B4-BE49-F238E27FC236}">
                    <a16:creationId xmlns:a16="http://schemas.microsoft.com/office/drawing/2014/main" id="{FDB48B58-5214-FCB4-3E97-690018CC2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916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4" name="Line 48">
                <a:extLst>
                  <a:ext uri="{FF2B5EF4-FFF2-40B4-BE49-F238E27FC236}">
                    <a16:creationId xmlns:a16="http://schemas.microsoft.com/office/drawing/2014/main" id="{944EF05A-79D4-8BE9-3910-BECA52AE4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776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5" name="Rectangle 49">
                <a:extLst>
                  <a:ext uri="{FF2B5EF4-FFF2-40B4-BE49-F238E27FC236}">
                    <a16:creationId xmlns:a16="http://schemas.microsoft.com/office/drawing/2014/main" id="{EF52CFDA-668A-488E-8BBE-786702E45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" y="1862"/>
                <a:ext cx="72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86" name="Rectangle 50">
                <a:extLst>
                  <a:ext uri="{FF2B5EF4-FFF2-40B4-BE49-F238E27FC236}">
                    <a16:creationId xmlns:a16="http://schemas.microsoft.com/office/drawing/2014/main" id="{01A91349-E69F-9AD1-EF64-1A724B428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1722"/>
                <a:ext cx="120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87" name="Rectangle 51">
                <a:extLst>
                  <a:ext uri="{FF2B5EF4-FFF2-40B4-BE49-F238E27FC236}">
                    <a16:creationId xmlns:a16="http://schemas.microsoft.com/office/drawing/2014/main" id="{2A8FFE4C-8A42-DEB7-3211-8BB2FD6A7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" y="1585"/>
                <a:ext cx="72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88" name="Rectangle 52">
                <a:extLst>
                  <a:ext uri="{FF2B5EF4-FFF2-40B4-BE49-F238E27FC236}">
                    <a16:creationId xmlns:a16="http://schemas.microsoft.com/office/drawing/2014/main" id="{CB7357FF-814D-3315-AB82-CDB9E870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1445"/>
                <a:ext cx="120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-0.5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89" name="Rectangle 53">
                <a:extLst>
                  <a:ext uri="{FF2B5EF4-FFF2-40B4-BE49-F238E27FC236}">
                    <a16:creationId xmlns:a16="http://schemas.microsoft.com/office/drawing/2014/main" id="{F8505103-92ED-25BC-774E-170389F38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" y="1305"/>
                <a:ext cx="56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90" name="Rectangle 54">
                <a:extLst>
                  <a:ext uri="{FF2B5EF4-FFF2-40B4-BE49-F238E27FC236}">
                    <a16:creationId xmlns:a16="http://schemas.microsoft.com/office/drawing/2014/main" id="{85DF6260-4D01-8324-129B-664A61E5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1165"/>
                <a:ext cx="100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91" name="Rectangle 55">
                <a:extLst>
                  <a:ext uri="{FF2B5EF4-FFF2-40B4-BE49-F238E27FC236}">
                    <a16:creationId xmlns:a16="http://schemas.microsoft.com/office/drawing/2014/main" id="{6B9FD257-95E5-D7E7-5A0B-D9CA7AF63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" y="1029"/>
                <a:ext cx="56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92" name="Rectangle 56">
                <a:extLst>
                  <a:ext uri="{FF2B5EF4-FFF2-40B4-BE49-F238E27FC236}">
                    <a16:creationId xmlns:a16="http://schemas.microsoft.com/office/drawing/2014/main" id="{35F681A8-8D13-EF2C-1E6D-31DD8F439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889"/>
                <a:ext cx="100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93" name="Rectangle 57">
                <a:extLst>
                  <a:ext uri="{FF2B5EF4-FFF2-40B4-BE49-F238E27FC236}">
                    <a16:creationId xmlns:a16="http://schemas.microsoft.com/office/drawing/2014/main" id="{DF7558A2-E1D8-573A-57DE-47AA9CAAB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" y="748"/>
                <a:ext cx="56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94" name="Freeform 58">
                <a:extLst>
                  <a:ext uri="{FF2B5EF4-FFF2-40B4-BE49-F238E27FC236}">
                    <a16:creationId xmlns:a16="http://schemas.microsoft.com/office/drawing/2014/main" id="{14858511-EB93-D63D-D64C-D7C1DD107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" y="777"/>
                <a:ext cx="5955" cy="1112"/>
              </a:xfrm>
              <a:custGeom>
                <a:avLst/>
                <a:gdLst>
                  <a:gd name="T0" fmla="*/ 93 w 5955"/>
                  <a:gd name="T1" fmla="*/ 866 h 1112"/>
                  <a:gd name="T2" fmla="*/ 186 w 5955"/>
                  <a:gd name="T3" fmla="*/ 49 h 1112"/>
                  <a:gd name="T4" fmla="*/ 278 w 5955"/>
                  <a:gd name="T5" fmla="*/ 1081 h 1112"/>
                  <a:gd name="T6" fmla="*/ 371 w 5955"/>
                  <a:gd name="T7" fmla="*/ 161 h 1112"/>
                  <a:gd name="T8" fmla="*/ 464 w 5955"/>
                  <a:gd name="T9" fmla="*/ 676 h 1112"/>
                  <a:gd name="T10" fmla="*/ 556 w 5955"/>
                  <a:gd name="T11" fmla="*/ 604 h 1112"/>
                  <a:gd name="T12" fmla="*/ 649 w 5955"/>
                  <a:gd name="T13" fmla="*/ 286 h 1112"/>
                  <a:gd name="T14" fmla="*/ 743 w 5955"/>
                  <a:gd name="T15" fmla="*/ 830 h 1112"/>
                  <a:gd name="T16" fmla="*/ 837 w 5955"/>
                  <a:gd name="T17" fmla="*/ 490 h 1112"/>
                  <a:gd name="T18" fmla="*/ 931 w 5955"/>
                  <a:gd name="T19" fmla="*/ 550 h 1112"/>
                  <a:gd name="T20" fmla="*/ 1024 w 5955"/>
                  <a:gd name="T21" fmla="*/ 476 h 1112"/>
                  <a:gd name="T22" fmla="*/ 1118 w 5955"/>
                  <a:gd name="T23" fmla="*/ 760 h 1112"/>
                  <a:gd name="T24" fmla="*/ 1212 w 5955"/>
                  <a:gd name="T25" fmla="*/ 444 h 1112"/>
                  <a:gd name="T26" fmla="*/ 1305 w 5955"/>
                  <a:gd name="T27" fmla="*/ 414 h 1112"/>
                  <a:gd name="T28" fmla="*/ 1400 w 5955"/>
                  <a:gd name="T29" fmla="*/ 1062 h 1112"/>
                  <a:gd name="T30" fmla="*/ 1492 w 5955"/>
                  <a:gd name="T31" fmla="*/ 64 h 1112"/>
                  <a:gd name="T32" fmla="*/ 1585 w 5955"/>
                  <a:gd name="T33" fmla="*/ 962 h 1112"/>
                  <a:gd name="T34" fmla="*/ 1678 w 5955"/>
                  <a:gd name="T35" fmla="*/ 432 h 1112"/>
                  <a:gd name="T36" fmla="*/ 1771 w 5955"/>
                  <a:gd name="T37" fmla="*/ 327 h 1112"/>
                  <a:gd name="T38" fmla="*/ 1864 w 5955"/>
                  <a:gd name="T39" fmla="*/ 1028 h 1112"/>
                  <a:gd name="T40" fmla="*/ 1956 w 5955"/>
                  <a:gd name="T41" fmla="*/ 12 h 1112"/>
                  <a:gd name="T42" fmla="*/ 2049 w 5955"/>
                  <a:gd name="T43" fmla="*/ 1042 h 1112"/>
                  <a:gd name="T44" fmla="*/ 2142 w 5955"/>
                  <a:gd name="T45" fmla="*/ 344 h 1112"/>
                  <a:gd name="T46" fmla="*/ 2235 w 5955"/>
                  <a:gd name="T47" fmla="*/ 484 h 1112"/>
                  <a:gd name="T48" fmla="*/ 2328 w 5955"/>
                  <a:gd name="T49" fmla="*/ 840 h 1112"/>
                  <a:gd name="T50" fmla="*/ 2420 w 5955"/>
                  <a:gd name="T51" fmla="*/ 197 h 1112"/>
                  <a:gd name="T52" fmla="*/ 2513 w 5955"/>
                  <a:gd name="T53" fmla="*/ 881 h 1112"/>
                  <a:gd name="T54" fmla="*/ 2606 w 5955"/>
                  <a:gd name="T55" fmla="*/ 387 h 1112"/>
                  <a:gd name="T56" fmla="*/ 2699 w 5955"/>
                  <a:gd name="T57" fmla="*/ 566 h 1112"/>
                  <a:gd name="T58" fmla="*/ 2793 w 5955"/>
                  <a:gd name="T59" fmla="*/ 597 h 1112"/>
                  <a:gd name="T60" fmla="*/ 2887 w 5955"/>
                  <a:gd name="T61" fmla="*/ 640 h 1112"/>
                  <a:gd name="T62" fmla="*/ 2981 w 5955"/>
                  <a:gd name="T63" fmla="*/ 456 h 1112"/>
                  <a:gd name="T64" fmla="*/ 3075 w 5955"/>
                  <a:gd name="T65" fmla="*/ 426 h 1112"/>
                  <a:gd name="T66" fmla="*/ 3169 w 5955"/>
                  <a:gd name="T67" fmla="*/ 978 h 1112"/>
                  <a:gd name="T68" fmla="*/ 3262 w 5955"/>
                  <a:gd name="T69" fmla="*/ 113 h 1112"/>
                  <a:gd name="T70" fmla="*/ 3356 w 5955"/>
                  <a:gd name="T71" fmla="*/ 681 h 1112"/>
                  <a:gd name="T72" fmla="*/ 3449 w 5955"/>
                  <a:gd name="T73" fmla="*/ 780 h 1112"/>
                  <a:gd name="T74" fmla="*/ 3542 w 5955"/>
                  <a:gd name="T75" fmla="*/ 160 h 1112"/>
                  <a:gd name="T76" fmla="*/ 3634 w 5955"/>
                  <a:gd name="T77" fmla="*/ 1102 h 1112"/>
                  <a:gd name="T78" fmla="*/ 3727 w 5955"/>
                  <a:gd name="T79" fmla="*/ 72 h 1112"/>
                  <a:gd name="T80" fmla="*/ 3820 w 5955"/>
                  <a:gd name="T81" fmla="*/ 911 h 1112"/>
                  <a:gd name="T82" fmla="*/ 3914 w 5955"/>
                  <a:gd name="T83" fmla="*/ 629 h 1112"/>
                  <a:gd name="T84" fmla="*/ 4006 w 5955"/>
                  <a:gd name="T85" fmla="*/ 318 h 1112"/>
                  <a:gd name="T86" fmla="*/ 4099 w 5955"/>
                  <a:gd name="T87" fmla="*/ 947 h 1112"/>
                  <a:gd name="T88" fmla="*/ 4191 w 5955"/>
                  <a:gd name="T89" fmla="*/ 152 h 1112"/>
                  <a:gd name="T90" fmla="*/ 4284 w 5955"/>
                  <a:gd name="T91" fmla="*/ 831 h 1112"/>
                  <a:gd name="T92" fmla="*/ 4377 w 5955"/>
                  <a:gd name="T93" fmla="*/ 463 h 1112"/>
                  <a:gd name="T94" fmla="*/ 4469 w 5955"/>
                  <a:gd name="T95" fmla="*/ 533 h 1112"/>
                  <a:gd name="T96" fmla="*/ 4562 w 5955"/>
                  <a:gd name="T97" fmla="*/ 669 h 1112"/>
                  <a:gd name="T98" fmla="*/ 4656 w 5955"/>
                  <a:gd name="T99" fmla="*/ 516 h 1112"/>
                  <a:gd name="T100" fmla="*/ 4750 w 5955"/>
                  <a:gd name="T101" fmla="*/ 502 h 1112"/>
                  <a:gd name="T102" fmla="*/ 4843 w 5955"/>
                  <a:gd name="T103" fmla="*/ 546 h 1112"/>
                  <a:gd name="T104" fmla="*/ 4937 w 5955"/>
                  <a:gd name="T105" fmla="*/ 778 h 1112"/>
                  <a:gd name="T106" fmla="*/ 5031 w 5955"/>
                  <a:gd name="T107" fmla="*/ 166 h 1112"/>
                  <a:gd name="T108" fmla="*/ 5124 w 5955"/>
                  <a:gd name="T109" fmla="*/ 830 h 1112"/>
                  <a:gd name="T110" fmla="*/ 5219 w 5955"/>
                  <a:gd name="T111" fmla="*/ 819 h 1112"/>
                  <a:gd name="T112" fmla="*/ 5313 w 5955"/>
                  <a:gd name="T113" fmla="*/ 36 h 1112"/>
                  <a:gd name="T114" fmla="*/ 5406 w 5955"/>
                  <a:gd name="T115" fmla="*/ 1096 h 1112"/>
                  <a:gd name="T116" fmla="*/ 5498 w 5955"/>
                  <a:gd name="T117" fmla="*/ 191 h 1112"/>
                  <a:gd name="T118" fmla="*/ 5591 w 5955"/>
                  <a:gd name="T119" fmla="*/ 715 h 1112"/>
                  <a:gd name="T120" fmla="*/ 5684 w 5955"/>
                  <a:gd name="T121" fmla="*/ 733 h 1112"/>
                  <a:gd name="T122" fmla="*/ 5777 w 5955"/>
                  <a:gd name="T123" fmla="*/ 177 h 1112"/>
                  <a:gd name="T124" fmla="*/ 5870 w 5955"/>
                  <a:gd name="T125" fmla="*/ 994 h 1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955" h="1112">
                    <a:moveTo>
                      <a:pt x="0" y="556"/>
                    </a:moveTo>
                    <a:lnTo>
                      <a:pt x="1" y="406"/>
                    </a:lnTo>
                    <a:lnTo>
                      <a:pt x="1" y="377"/>
                    </a:lnTo>
                    <a:lnTo>
                      <a:pt x="2" y="271"/>
                    </a:lnTo>
                    <a:lnTo>
                      <a:pt x="2" y="248"/>
                    </a:lnTo>
                    <a:lnTo>
                      <a:pt x="3" y="166"/>
                    </a:lnTo>
                    <a:lnTo>
                      <a:pt x="3" y="150"/>
                    </a:lnTo>
                    <a:lnTo>
                      <a:pt x="4" y="101"/>
                    </a:lnTo>
                    <a:lnTo>
                      <a:pt x="4" y="93"/>
                    </a:lnTo>
                    <a:lnTo>
                      <a:pt x="5" y="80"/>
                    </a:lnTo>
                    <a:lnTo>
                      <a:pt x="5" y="81"/>
                    </a:lnTo>
                    <a:lnTo>
                      <a:pt x="6" y="102"/>
                    </a:lnTo>
                    <a:lnTo>
                      <a:pt x="6" y="111"/>
                    </a:lnTo>
                    <a:lnTo>
                      <a:pt x="7" y="162"/>
                    </a:lnTo>
                    <a:lnTo>
                      <a:pt x="7" y="177"/>
                    </a:lnTo>
                    <a:lnTo>
                      <a:pt x="8" y="248"/>
                    </a:lnTo>
                    <a:lnTo>
                      <a:pt x="8" y="267"/>
                    </a:lnTo>
                    <a:lnTo>
                      <a:pt x="9" y="347"/>
                    </a:lnTo>
                    <a:lnTo>
                      <a:pt x="9" y="367"/>
                    </a:lnTo>
                    <a:lnTo>
                      <a:pt x="10" y="445"/>
                    </a:lnTo>
                    <a:lnTo>
                      <a:pt x="10" y="463"/>
                    </a:lnTo>
                    <a:lnTo>
                      <a:pt x="11" y="528"/>
                    </a:lnTo>
                    <a:lnTo>
                      <a:pt x="11" y="542"/>
                    </a:lnTo>
                    <a:lnTo>
                      <a:pt x="12" y="586"/>
                    </a:lnTo>
                    <a:lnTo>
                      <a:pt x="12" y="594"/>
                    </a:lnTo>
                    <a:lnTo>
                      <a:pt x="13" y="612"/>
                    </a:lnTo>
                    <a:lnTo>
                      <a:pt x="13" y="614"/>
                    </a:lnTo>
                    <a:lnTo>
                      <a:pt x="13" y="614"/>
                    </a:lnTo>
                    <a:lnTo>
                      <a:pt x="14" y="607"/>
                    </a:lnTo>
                    <a:lnTo>
                      <a:pt x="14" y="603"/>
                    </a:lnTo>
                    <a:lnTo>
                      <a:pt x="15" y="574"/>
                    </a:lnTo>
                    <a:lnTo>
                      <a:pt x="15" y="565"/>
                    </a:lnTo>
                    <a:lnTo>
                      <a:pt x="16" y="523"/>
                    </a:lnTo>
                    <a:lnTo>
                      <a:pt x="16" y="511"/>
                    </a:lnTo>
                    <a:lnTo>
                      <a:pt x="17" y="465"/>
                    </a:lnTo>
                    <a:lnTo>
                      <a:pt x="17" y="454"/>
                    </a:lnTo>
                    <a:lnTo>
                      <a:pt x="18" y="413"/>
                    </a:lnTo>
                    <a:lnTo>
                      <a:pt x="18" y="405"/>
                    </a:lnTo>
                    <a:lnTo>
                      <a:pt x="19" y="381"/>
                    </a:lnTo>
                    <a:lnTo>
                      <a:pt x="19" y="378"/>
                    </a:lnTo>
                    <a:lnTo>
                      <a:pt x="19" y="375"/>
                    </a:lnTo>
                    <a:lnTo>
                      <a:pt x="20" y="378"/>
                    </a:lnTo>
                    <a:lnTo>
                      <a:pt x="20" y="381"/>
                    </a:lnTo>
                    <a:lnTo>
                      <a:pt x="21" y="409"/>
                    </a:lnTo>
                    <a:lnTo>
                      <a:pt x="21" y="419"/>
                    </a:lnTo>
                    <a:lnTo>
                      <a:pt x="22" y="475"/>
                    </a:lnTo>
                    <a:lnTo>
                      <a:pt x="22" y="492"/>
                    </a:lnTo>
                    <a:lnTo>
                      <a:pt x="23" y="572"/>
                    </a:lnTo>
                    <a:lnTo>
                      <a:pt x="23" y="594"/>
                    </a:lnTo>
                    <a:lnTo>
                      <a:pt x="24" y="689"/>
                    </a:lnTo>
                    <a:lnTo>
                      <a:pt x="24" y="713"/>
                    </a:lnTo>
                    <a:lnTo>
                      <a:pt x="25" y="838"/>
                    </a:lnTo>
                    <a:lnTo>
                      <a:pt x="25" y="862"/>
                    </a:lnTo>
                    <a:lnTo>
                      <a:pt x="26" y="951"/>
                    </a:lnTo>
                    <a:lnTo>
                      <a:pt x="26" y="972"/>
                    </a:lnTo>
                    <a:lnTo>
                      <a:pt x="27" y="1040"/>
                    </a:lnTo>
                    <a:lnTo>
                      <a:pt x="27" y="1053"/>
                    </a:lnTo>
                    <a:lnTo>
                      <a:pt x="28" y="1091"/>
                    </a:lnTo>
                    <a:lnTo>
                      <a:pt x="28" y="1096"/>
                    </a:lnTo>
                    <a:lnTo>
                      <a:pt x="28" y="1100"/>
                    </a:lnTo>
                    <a:lnTo>
                      <a:pt x="29" y="1097"/>
                    </a:lnTo>
                    <a:lnTo>
                      <a:pt x="29" y="1093"/>
                    </a:lnTo>
                    <a:lnTo>
                      <a:pt x="30" y="1057"/>
                    </a:lnTo>
                    <a:lnTo>
                      <a:pt x="30" y="1044"/>
                    </a:lnTo>
                    <a:lnTo>
                      <a:pt x="31" y="973"/>
                    </a:lnTo>
                    <a:lnTo>
                      <a:pt x="31" y="952"/>
                    </a:lnTo>
                    <a:lnTo>
                      <a:pt x="32" y="855"/>
                    </a:lnTo>
                    <a:lnTo>
                      <a:pt x="32" y="828"/>
                    </a:lnTo>
                    <a:lnTo>
                      <a:pt x="33" y="715"/>
                    </a:lnTo>
                    <a:lnTo>
                      <a:pt x="33" y="685"/>
                    </a:lnTo>
                    <a:lnTo>
                      <a:pt x="34" y="569"/>
                    </a:lnTo>
                    <a:lnTo>
                      <a:pt x="34" y="540"/>
                    </a:lnTo>
                    <a:lnTo>
                      <a:pt x="35" y="432"/>
                    </a:lnTo>
                    <a:lnTo>
                      <a:pt x="35" y="407"/>
                    </a:lnTo>
                    <a:lnTo>
                      <a:pt x="36" y="318"/>
                    </a:lnTo>
                    <a:lnTo>
                      <a:pt x="36" y="300"/>
                    </a:lnTo>
                    <a:lnTo>
                      <a:pt x="37" y="239"/>
                    </a:lnTo>
                    <a:lnTo>
                      <a:pt x="37" y="228"/>
                    </a:lnTo>
                    <a:lnTo>
                      <a:pt x="38" y="201"/>
                    </a:lnTo>
                    <a:lnTo>
                      <a:pt x="38" y="198"/>
                    </a:lnTo>
                    <a:lnTo>
                      <a:pt x="38" y="197"/>
                    </a:lnTo>
                    <a:lnTo>
                      <a:pt x="39" y="202"/>
                    </a:lnTo>
                    <a:lnTo>
                      <a:pt x="39" y="207"/>
                    </a:lnTo>
                    <a:lnTo>
                      <a:pt x="40" y="239"/>
                    </a:lnTo>
                    <a:lnTo>
                      <a:pt x="40" y="249"/>
                    </a:lnTo>
                    <a:lnTo>
                      <a:pt x="41" y="301"/>
                    </a:lnTo>
                    <a:lnTo>
                      <a:pt x="41" y="315"/>
                    </a:lnTo>
                    <a:lnTo>
                      <a:pt x="42" y="376"/>
                    </a:lnTo>
                    <a:lnTo>
                      <a:pt x="42" y="392"/>
                    </a:lnTo>
                    <a:lnTo>
                      <a:pt x="43" y="451"/>
                    </a:lnTo>
                    <a:lnTo>
                      <a:pt x="43" y="464"/>
                    </a:lnTo>
                    <a:lnTo>
                      <a:pt x="44" y="511"/>
                    </a:lnTo>
                    <a:lnTo>
                      <a:pt x="44" y="521"/>
                    </a:lnTo>
                    <a:lnTo>
                      <a:pt x="45" y="549"/>
                    </a:lnTo>
                    <a:lnTo>
                      <a:pt x="45" y="553"/>
                    </a:lnTo>
                    <a:lnTo>
                      <a:pt x="45" y="557"/>
                    </a:lnTo>
                    <a:lnTo>
                      <a:pt x="46" y="556"/>
                    </a:lnTo>
                    <a:lnTo>
                      <a:pt x="46" y="554"/>
                    </a:lnTo>
                    <a:lnTo>
                      <a:pt x="47" y="532"/>
                    </a:lnTo>
                    <a:lnTo>
                      <a:pt x="47" y="524"/>
                    </a:lnTo>
                    <a:lnTo>
                      <a:pt x="48" y="483"/>
                    </a:lnTo>
                    <a:lnTo>
                      <a:pt x="48" y="471"/>
                    </a:lnTo>
                    <a:lnTo>
                      <a:pt x="49" y="417"/>
                    </a:lnTo>
                    <a:lnTo>
                      <a:pt x="49" y="402"/>
                    </a:lnTo>
                    <a:lnTo>
                      <a:pt x="50" y="331"/>
                    </a:lnTo>
                    <a:lnTo>
                      <a:pt x="50" y="318"/>
                    </a:lnTo>
                    <a:lnTo>
                      <a:pt x="51" y="272"/>
                    </a:lnTo>
                    <a:lnTo>
                      <a:pt x="51" y="263"/>
                    </a:lnTo>
                    <a:lnTo>
                      <a:pt x="52" y="236"/>
                    </a:lnTo>
                    <a:lnTo>
                      <a:pt x="52" y="233"/>
                    </a:lnTo>
                    <a:lnTo>
                      <a:pt x="52" y="231"/>
                    </a:lnTo>
                    <a:lnTo>
                      <a:pt x="53" y="235"/>
                    </a:lnTo>
                    <a:lnTo>
                      <a:pt x="53" y="239"/>
                    </a:lnTo>
                    <a:lnTo>
                      <a:pt x="54" y="272"/>
                    </a:lnTo>
                    <a:lnTo>
                      <a:pt x="54" y="284"/>
                    </a:lnTo>
                    <a:lnTo>
                      <a:pt x="55" y="348"/>
                    </a:lnTo>
                    <a:lnTo>
                      <a:pt x="55" y="368"/>
                    </a:lnTo>
                    <a:lnTo>
                      <a:pt x="56" y="458"/>
                    </a:lnTo>
                    <a:lnTo>
                      <a:pt x="56" y="484"/>
                    </a:lnTo>
                    <a:lnTo>
                      <a:pt x="57" y="592"/>
                    </a:lnTo>
                    <a:lnTo>
                      <a:pt x="57" y="620"/>
                    </a:lnTo>
                    <a:lnTo>
                      <a:pt x="58" y="735"/>
                    </a:lnTo>
                    <a:lnTo>
                      <a:pt x="58" y="764"/>
                    </a:lnTo>
                    <a:lnTo>
                      <a:pt x="59" y="872"/>
                    </a:lnTo>
                    <a:lnTo>
                      <a:pt x="59" y="897"/>
                    </a:lnTo>
                    <a:lnTo>
                      <a:pt x="60" y="988"/>
                    </a:lnTo>
                    <a:lnTo>
                      <a:pt x="60" y="1007"/>
                    </a:lnTo>
                    <a:lnTo>
                      <a:pt x="61" y="1069"/>
                    </a:lnTo>
                    <a:lnTo>
                      <a:pt x="61" y="1080"/>
                    </a:lnTo>
                    <a:lnTo>
                      <a:pt x="62" y="1106"/>
                    </a:lnTo>
                    <a:lnTo>
                      <a:pt x="62" y="1108"/>
                    </a:lnTo>
                    <a:lnTo>
                      <a:pt x="63" y="1097"/>
                    </a:lnTo>
                    <a:lnTo>
                      <a:pt x="63" y="1089"/>
                    </a:lnTo>
                    <a:lnTo>
                      <a:pt x="64" y="1042"/>
                    </a:lnTo>
                    <a:lnTo>
                      <a:pt x="64" y="1026"/>
                    </a:lnTo>
                    <a:lnTo>
                      <a:pt x="65" y="949"/>
                    </a:lnTo>
                    <a:lnTo>
                      <a:pt x="65" y="927"/>
                    </a:lnTo>
                    <a:lnTo>
                      <a:pt x="66" y="831"/>
                    </a:lnTo>
                    <a:lnTo>
                      <a:pt x="66" y="806"/>
                    </a:lnTo>
                    <a:lnTo>
                      <a:pt x="67" y="702"/>
                    </a:lnTo>
                    <a:lnTo>
                      <a:pt x="67" y="676"/>
                    </a:lnTo>
                    <a:lnTo>
                      <a:pt x="68" y="576"/>
                    </a:lnTo>
                    <a:lnTo>
                      <a:pt x="68" y="553"/>
                    </a:lnTo>
                    <a:lnTo>
                      <a:pt x="69" y="469"/>
                    </a:lnTo>
                    <a:lnTo>
                      <a:pt x="69" y="451"/>
                    </a:lnTo>
                    <a:lnTo>
                      <a:pt x="70" y="390"/>
                    </a:lnTo>
                    <a:lnTo>
                      <a:pt x="70" y="379"/>
                    </a:lnTo>
                    <a:lnTo>
                      <a:pt x="71" y="348"/>
                    </a:lnTo>
                    <a:lnTo>
                      <a:pt x="71" y="343"/>
                    </a:lnTo>
                    <a:lnTo>
                      <a:pt x="71" y="339"/>
                    </a:lnTo>
                    <a:lnTo>
                      <a:pt x="72" y="341"/>
                    </a:lnTo>
                    <a:lnTo>
                      <a:pt x="72" y="344"/>
                    </a:lnTo>
                    <a:lnTo>
                      <a:pt x="73" y="366"/>
                    </a:lnTo>
                    <a:lnTo>
                      <a:pt x="73" y="374"/>
                    </a:lnTo>
                    <a:lnTo>
                      <a:pt x="74" y="414"/>
                    </a:lnTo>
                    <a:lnTo>
                      <a:pt x="74" y="426"/>
                    </a:lnTo>
                    <a:lnTo>
                      <a:pt x="75" y="486"/>
                    </a:lnTo>
                    <a:lnTo>
                      <a:pt x="75" y="498"/>
                    </a:lnTo>
                    <a:lnTo>
                      <a:pt x="76" y="541"/>
                    </a:lnTo>
                    <a:lnTo>
                      <a:pt x="76" y="551"/>
                    </a:lnTo>
                    <a:lnTo>
                      <a:pt x="77" y="580"/>
                    </a:lnTo>
                    <a:lnTo>
                      <a:pt x="77" y="585"/>
                    </a:lnTo>
                    <a:lnTo>
                      <a:pt x="78" y="592"/>
                    </a:lnTo>
                    <a:lnTo>
                      <a:pt x="78" y="591"/>
                    </a:lnTo>
                    <a:lnTo>
                      <a:pt x="79" y="573"/>
                    </a:lnTo>
                    <a:lnTo>
                      <a:pt x="79" y="565"/>
                    </a:lnTo>
                    <a:lnTo>
                      <a:pt x="80" y="523"/>
                    </a:lnTo>
                    <a:lnTo>
                      <a:pt x="80" y="509"/>
                    </a:lnTo>
                    <a:lnTo>
                      <a:pt x="81" y="447"/>
                    </a:lnTo>
                    <a:lnTo>
                      <a:pt x="81" y="430"/>
                    </a:lnTo>
                    <a:lnTo>
                      <a:pt x="82" y="356"/>
                    </a:lnTo>
                    <a:lnTo>
                      <a:pt x="82" y="337"/>
                    </a:lnTo>
                    <a:lnTo>
                      <a:pt x="83" y="263"/>
                    </a:lnTo>
                    <a:lnTo>
                      <a:pt x="83" y="245"/>
                    </a:lnTo>
                    <a:lnTo>
                      <a:pt x="84" y="181"/>
                    </a:lnTo>
                    <a:lnTo>
                      <a:pt x="84" y="168"/>
                    </a:lnTo>
                    <a:lnTo>
                      <a:pt x="85" y="125"/>
                    </a:lnTo>
                    <a:lnTo>
                      <a:pt x="85" y="118"/>
                    </a:lnTo>
                    <a:lnTo>
                      <a:pt x="86" y="105"/>
                    </a:lnTo>
                    <a:lnTo>
                      <a:pt x="86" y="106"/>
                    </a:lnTo>
                    <a:lnTo>
                      <a:pt x="87" y="127"/>
                    </a:lnTo>
                    <a:lnTo>
                      <a:pt x="87" y="137"/>
                    </a:lnTo>
                    <a:lnTo>
                      <a:pt x="88" y="193"/>
                    </a:lnTo>
                    <a:lnTo>
                      <a:pt x="88" y="211"/>
                    </a:lnTo>
                    <a:lnTo>
                      <a:pt x="89" y="298"/>
                    </a:lnTo>
                    <a:lnTo>
                      <a:pt x="89" y="323"/>
                    </a:lnTo>
                    <a:lnTo>
                      <a:pt x="90" y="432"/>
                    </a:lnTo>
                    <a:lnTo>
                      <a:pt x="90" y="462"/>
                    </a:lnTo>
                    <a:lnTo>
                      <a:pt x="91" y="582"/>
                    </a:lnTo>
                    <a:lnTo>
                      <a:pt x="91" y="613"/>
                    </a:lnTo>
                    <a:lnTo>
                      <a:pt x="92" y="732"/>
                    </a:lnTo>
                    <a:lnTo>
                      <a:pt x="92" y="761"/>
                    </a:lnTo>
                    <a:lnTo>
                      <a:pt x="93" y="866"/>
                    </a:lnTo>
                    <a:lnTo>
                      <a:pt x="93" y="890"/>
                    </a:lnTo>
                    <a:lnTo>
                      <a:pt x="94" y="971"/>
                    </a:lnTo>
                    <a:lnTo>
                      <a:pt x="94" y="987"/>
                    </a:lnTo>
                    <a:lnTo>
                      <a:pt x="95" y="1035"/>
                    </a:lnTo>
                    <a:lnTo>
                      <a:pt x="95" y="1043"/>
                    </a:lnTo>
                    <a:lnTo>
                      <a:pt x="96" y="1055"/>
                    </a:lnTo>
                    <a:lnTo>
                      <a:pt x="96" y="1053"/>
                    </a:lnTo>
                    <a:lnTo>
                      <a:pt x="97" y="1030"/>
                    </a:lnTo>
                    <a:lnTo>
                      <a:pt x="97" y="1020"/>
                    </a:lnTo>
                    <a:lnTo>
                      <a:pt x="98" y="967"/>
                    </a:lnTo>
                    <a:lnTo>
                      <a:pt x="98" y="950"/>
                    </a:lnTo>
                    <a:lnTo>
                      <a:pt x="99" y="876"/>
                    </a:lnTo>
                    <a:lnTo>
                      <a:pt x="99" y="855"/>
                    </a:lnTo>
                    <a:lnTo>
                      <a:pt x="100" y="749"/>
                    </a:lnTo>
                    <a:lnTo>
                      <a:pt x="100" y="728"/>
                    </a:lnTo>
                    <a:lnTo>
                      <a:pt x="101" y="646"/>
                    </a:lnTo>
                    <a:lnTo>
                      <a:pt x="101" y="628"/>
                    </a:lnTo>
                    <a:lnTo>
                      <a:pt x="102" y="560"/>
                    </a:lnTo>
                    <a:lnTo>
                      <a:pt x="102" y="546"/>
                    </a:lnTo>
                    <a:lnTo>
                      <a:pt x="103" y="501"/>
                    </a:lnTo>
                    <a:lnTo>
                      <a:pt x="103" y="493"/>
                    </a:lnTo>
                    <a:lnTo>
                      <a:pt x="104" y="474"/>
                    </a:lnTo>
                    <a:lnTo>
                      <a:pt x="104" y="472"/>
                    </a:lnTo>
                    <a:lnTo>
                      <a:pt x="104" y="472"/>
                    </a:lnTo>
                    <a:lnTo>
                      <a:pt x="105" y="479"/>
                    </a:lnTo>
                    <a:lnTo>
                      <a:pt x="105" y="483"/>
                    </a:lnTo>
                    <a:lnTo>
                      <a:pt x="106" y="511"/>
                    </a:lnTo>
                    <a:lnTo>
                      <a:pt x="106" y="520"/>
                    </a:lnTo>
                    <a:lnTo>
                      <a:pt x="107" y="562"/>
                    </a:lnTo>
                    <a:lnTo>
                      <a:pt x="107" y="573"/>
                    </a:lnTo>
                    <a:lnTo>
                      <a:pt x="108" y="619"/>
                    </a:lnTo>
                    <a:lnTo>
                      <a:pt x="108" y="630"/>
                    </a:lnTo>
                    <a:lnTo>
                      <a:pt x="109" y="668"/>
                    </a:lnTo>
                    <a:lnTo>
                      <a:pt x="109" y="676"/>
                    </a:lnTo>
                    <a:lnTo>
                      <a:pt x="110" y="698"/>
                    </a:lnTo>
                    <a:lnTo>
                      <a:pt x="110" y="701"/>
                    </a:lnTo>
                    <a:lnTo>
                      <a:pt x="110" y="703"/>
                    </a:lnTo>
                    <a:lnTo>
                      <a:pt x="111" y="699"/>
                    </a:lnTo>
                    <a:lnTo>
                      <a:pt x="111" y="695"/>
                    </a:lnTo>
                    <a:lnTo>
                      <a:pt x="112" y="666"/>
                    </a:lnTo>
                    <a:lnTo>
                      <a:pt x="112" y="656"/>
                    </a:lnTo>
                    <a:lnTo>
                      <a:pt x="113" y="599"/>
                    </a:lnTo>
                    <a:lnTo>
                      <a:pt x="113" y="582"/>
                    </a:lnTo>
                    <a:lnTo>
                      <a:pt x="114" y="504"/>
                    </a:lnTo>
                    <a:lnTo>
                      <a:pt x="114" y="482"/>
                    </a:lnTo>
                    <a:lnTo>
                      <a:pt x="115" y="390"/>
                    </a:lnTo>
                    <a:lnTo>
                      <a:pt x="115" y="367"/>
                    </a:lnTo>
                    <a:lnTo>
                      <a:pt x="116" y="272"/>
                    </a:lnTo>
                    <a:lnTo>
                      <a:pt x="116" y="249"/>
                    </a:lnTo>
                    <a:lnTo>
                      <a:pt x="117" y="163"/>
                    </a:lnTo>
                    <a:lnTo>
                      <a:pt x="117" y="144"/>
                    </a:lnTo>
                    <a:lnTo>
                      <a:pt x="118" y="79"/>
                    </a:lnTo>
                    <a:lnTo>
                      <a:pt x="118" y="66"/>
                    </a:lnTo>
                    <a:lnTo>
                      <a:pt x="119" y="31"/>
                    </a:lnTo>
                    <a:lnTo>
                      <a:pt x="119" y="27"/>
                    </a:lnTo>
                    <a:lnTo>
                      <a:pt x="119" y="23"/>
                    </a:lnTo>
                    <a:lnTo>
                      <a:pt x="120" y="27"/>
                    </a:lnTo>
                    <a:lnTo>
                      <a:pt x="120" y="32"/>
                    </a:lnTo>
                    <a:lnTo>
                      <a:pt x="121" y="70"/>
                    </a:lnTo>
                    <a:lnTo>
                      <a:pt x="121" y="84"/>
                    </a:lnTo>
                    <a:lnTo>
                      <a:pt x="122" y="157"/>
                    </a:lnTo>
                    <a:lnTo>
                      <a:pt x="122" y="178"/>
                    </a:lnTo>
                    <a:lnTo>
                      <a:pt x="123" y="277"/>
                    </a:lnTo>
                    <a:lnTo>
                      <a:pt x="123" y="304"/>
                    </a:lnTo>
                    <a:lnTo>
                      <a:pt x="124" y="420"/>
                    </a:lnTo>
                    <a:lnTo>
                      <a:pt x="124" y="450"/>
                    </a:lnTo>
                    <a:lnTo>
                      <a:pt x="125" y="598"/>
                    </a:lnTo>
                    <a:lnTo>
                      <a:pt x="125" y="627"/>
                    </a:lnTo>
                    <a:lnTo>
                      <a:pt x="126" y="733"/>
                    </a:lnTo>
                    <a:lnTo>
                      <a:pt x="126" y="758"/>
                    </a:lnTo>
                    <a:lnTo>
                      <a:pt x="127" y="843"/>
                    </a:lnTo>
                    <a:lnTo>
                      <a:pt x="127" y="861"/>
                    </a:lnTo>
                    <a:lnTo>
                      <a:pt x="128" y="916"/>
                    </a:lnTo>
                    <a:lnTo>
                      <a:pt x="128" y="925"/>
                    </a:lnTo>
                    <a:lnTo>
                      <a:pt x="129" y="947"/>
                    </a:lnTo>
                    <a:lnTo>
                      <a:pt x="129" y="948"/>
                    </a:lnTo>
                    <a:lnTo>
                      <a:pt x="130" y="938"/>
                    </a:lnTo>
                    <a:lnTo>
                      <a:pt x="130" y="931"/>
                    </a:lnTo>
                    <a:lnTo>
                      <a:pt x="131" y="893"/>
                    </a:lnTo>
                    <a:lnTo>
                      <a:pt x="131" y="881"/>
                    </a:lnTo>
                    <a:lnTo>
                      <a:pt x="132" y="824"/>
                    </a:lnTo>
                    <a:lnTo>
                      <a:pt x="132" y="808"/>
                    </a:lnTo>
                    <a:lnTo>
                      <a:pt x="133" y="742"/>
                    </a:lnTo>
                    <a:lnTo>
                      <a:pt x="133" y="726"/>
                    </a:lnTo>
                    <a:lnTo>
                      <a:pt x="134" y="663"/>
                    </a:lnTo>
                    <a:lnTo>
                      <a:pt x="134" y="649"/>
                    </a:lnTo>
                    <a:lnTo>
                      <a:pt x="135" y="599"/>
                    </a:lnTo>
                    <a:lnTo>
                      <a:pt x="135" y="589"/>
                    </a:lnTo>
                    <a:lnTo>
                      <a:pt x="136" y="559"/>
                    </a:lnTo>
                    <a:lnTo>
                      <a:pt x="136" y="555"/>
                    </a:lnTo>
                    <a:lnTo>
                      <a:pt x="136" y="550"/>
                    </a:lnTo>
                    <a:lnTo>
                      <a:pt x="137" y="550"/>
                    </a:lnTo>
                    <a:lnTo>
                      <a:pt x="137" y="552"/>
                    </a:lnTo>
                    <a:lnTo>
                      <a:pt x="138" y="571"/>
                    </a:lnTo>
                    <a:lnTo>
                      <a:pt x="138" y="579"/>
                    </a:lnTo>
                    <a:lnTo>
                      <a:pt x="139" y="618"/>
                    </a:lnTo>
                    <a:lnTo>
                      <a:pt x="139" y="629"/>
                    </a:lnTo>
                    <a:lnTo>
                      <a:pt x="140" y="681"/>
                    </a:lnTo>
                    <a:lnTo>
                      <a:pt x="140" y="694"/>
                    </a:lnTo>
                    <a:lnTo>
                      <a:pt x="141" y="748"/>
                    </a:lnTo>
                    <a:lnTo>
                      <a:pt x="141" y="760"/>
                    </a:lnTo>
                    <a:lnTo>
                      <a:pt x="142" y="805"/>
                    </a:lnTo>
                    <a:lnTo>
                      <a:pt x="142" y="814"/>
                    </a:lnTo>
                    <a:lnTo>
                      <a:pt x="143" y="840"/>
                    </a:lnTo>
                    <a:lnTo>
                      <a:pt x="143" y="843"/>
                    </a:lnTo>
                    <a:lnTo>
                      <a:pt x="143" y="846"/>
                    </a:lnTo>
                    <a:lnTo>
                      <a:pt x="144" y="843"/>
                    </a:lnTo>
                    <a:lnTo>
                      <a:pt x="144" y="839"/>
                    </a:lnTo>
                    <a:lnTo>
                      <a:pt x="145" y="808"/>
                    </a:lnTo>
                    <a:lnTo>
                      <a:pt x="145" y="796"/>
                    </a:lnTo>
                    <a:lnTo>
                      <a:pt x="146" y="734"/>
                    </a:lnTo>
                    <a:lnTo>
                      <a:pt x="146" y="716"/>
                    </a:lnTo>
                    <a:lnTo>
                      <a:pt x="147" y="628"/>
                    </a:lnTo>
                    <a:lnTo>
                      <a:pt x="147" y="604"/>
                    </a:lnTo>
                    <a:lnTo>
                      <a:pt x="148" y="498"/>
                    </a:lnTo>
                    <a:lnTo>
                      <a:pt x="148" y="471"/>
                    </a:lnTo>
                    <a:lnTo>
                      <a:pt x="149" y="332"/>
                    </a:lnTo>
                    <a:lnTo>
                      <a:pt x="149" y="304"/>
                    </a:lnTo>
                    <a:lnTo>
                      <a:pt x="150" y="201"/>
                    </a:lnTo>
                    <a:lnTo>
                      <a:pt x="150" y="178"/>
                    </a:lnTo>
                    <a:lnTo>
                      <a:pt x="151" y="95"/>
                    </a:lnTo>
                    <a:lnTo>
                      <a:pt x="151" y="78"/>
                    </a:lnTo>
                    <a:lnTo>
                      <a:pt x="152" y="25"/>
                    </a:lnTo>
                    <a:lnTo>
                      <a:pt x="152" y="16"/>
                    </a:lnTo>
                    <a:lnTo>
                      <a:pt x="153" y="0"/>
                    </a:lnTo>
                    <a:lnTo>
                      <a:pt x="153" y="1"/>
                    </a:lnTo>
                    <a:lnTo>
                      <a:pt x="154" y="22"/>
                    </a:lnTo>
                    <a:lnTo>
                      <a:pt x="154" y="32"/>
                    </a:lnTo>
                    <a:lnTo>
                      <a:pt x="155" y="89"/>
                    </a:lnTo>
                    <a:lnTo>
                      <a:pt x="155" y="106"/>
                    </a:lnTo>
                    <a:lnTo>
                      <a:pt x="156" y="191"/>
                    </a:lnTo>
                    <a:lnTo>
                      <a:pt x="156" y="215"/>
                    </a:lnTo>
                    <a:lnTo>
                      <a:pt x="157" y="317"/>
                    </a:lnTo>
                    <a:lnTo>
                      <a:pt x="157" y="344"/>
                    </a:lnTo>
                    <a:lnTo>
                      <a:pt x="158" y="452"/>
                    </a:lnTo>
                    <a:lnTo>
                      <a:pt x="158" y="479"/>
                    </a:lnTo>
                    <a:lnTo>
                      <a:pt x="159" y="581"/>
                    </a:lnTo>
                    <a:lnTo>
                      <a:pt x="159" y="604"/>
                    </a:lnTo>
                    <a:lnTo>
                      <a:pt x="160" y="688"/>
                    </a:lnTo>
                    <a:lnTo>
                      <a:pt x="160" y="706"/>
                    </a:lnTo>
                    <a:lnTo>
                      <a:pt x="161" y="764"/>
                    </a:lnTo>
                    <a:lnTo>
                      <a:pt x="161" y="775"/>
                    </a:lnTo>
                    <a:lnTo>
                      <a:pt x="162" y="804"/>
                    </a:lnTo>
                    <a:lnTo>
                      <a:pt x="162" y="807"/>
                    </a:lnTo>
                    <a:lnTo>
                      <a:pt x="162" y="810"/>
                    </a:lnTo>
                    <a:lnTo>
                      <a:pt x="163" y="806"/>
                    </a:lnTo>
                    <a:lnTo>
                      <a:pt x="163" y="803"/>
                    </a:lnTo>
                    <a:lnTo>
                      <a:pt x="164" y="777"/>
                    </a:lnTo>
                    <a:lnTo>
                      <a:pt x="164" y="768"/>
                    </a:lnTo>
                    <a:lnTo>
                      <a:pt x="165" y="724"/>
                    </a:lnTo>
                    <a:lnTo>
                      <a:pt x="165" y="712"/>
                    </a:lnTo>
                    <a:lnTo>
                      <a:pt x="166" y="661"/>
                    </a:lnTo>
                    <a:lnTo>
                      <a:pt x="166" y="649"/>
                    </a:lnTo>
                    <a:lnTo>
                      <a:pt x="167" y="602"/>
                    </a:lnTo>
                    <a:lnTo>
                      <a:pt x="167" y="591"/>
                    </a:lnTo>
                    <a:lnTo>
                      <a:pt x="168" y="557"/>
                    </a:lnTo>
                    <a:lnTo>
                      <a:pt x="168" y="551"/>
                    </a:lnTo>
                    <a:lnTo>
                      <a:pt x="169" y="538"/>
                    </a:lnTo>
                    <a:lnTo>
                      <a:pt x="169" y="538"/>
                    </a:lnTo>
                    <a:lnTo>
                      <a:pt x="170" y="549"/>
                    </a:lnTo>
                    <a:lnTo>
                      <a:pt x="170" y="555"/>
                    </a:lnTo>
                    <a:lnTo>
                      <a:pt x="171" y="591"/>
                    </a:lnTo>
                    <a:lnTo>
                      <a:pt x="171" y="603"/>
                    </a:lnTo>
                    <a:lnTo>
                      <a:pt x="172" y="659"/>
                    </a:lnTo>
                    <a:lnTo>
                      <a:pt x="172" y="675"/>
                    </a:lnTo>
                    <a:lnTo>
                      <a:pt x="173" y="743"/>
                    </a:lnTo>
                    <a:lnTo>
                      <a:pt x="173" y="761"/>
                    </a:lnTo>
                    <a:lnTo>
                      <a:pt x="174" y="847"/>
                    </a:lnTo>
                    <a:lnTo>
                      <a:pt x="174" y="863"/>
                    </a:lnTo>
                    <a:lnTo>
                      <a:pt x="175" y="920"/>
                    </a:lnTo>
                    <a:lnTo>
                      <a:pt x="175" y="932"/>
                    </a:lnTo>
                    <a:lnTo>
                      <a:pt x="176" y="968"/>
                    </a:lnTo>
                    <a:lnTo>
                      <a:pt x="176" y="973"/>
                    </a:lnTo>
                    <a:lnTo>
                      <a:pt x="177" y="979"/>
                    </a:lnTo>
                    <a:lnTo>
                      <a:pt x="177" y="978"/>
                    </a:lnTo>
                    <a:lnTo>
                      <a:pt x="177" y="975"/>
                    </a:lnTo>
                    <a:lnTo>
                      <a:pt x="178" y="946"/>
                    </a:lnTo>
                    <a:lnTo>
                      <a:pt x="178" y="935"/>
                    </a:lnTo>
                    <a:lnTo>
                      <a:pt x="179" y="872"/>
                    </a:lnTo>
                    <a:lnTo>
                      <a:pt x="179" y="853"/>
                    </a:lnTo>
                    <a:lnTo>
                      <a:pt x="180" y="762"/>
                    </a:lnTo>
                    <a:lnTo>
                      <a:pt x="180" y="736"/>
                    </a:lnTo>
                    <a:lnTo>
                      <a:pt x="181" y="624"/>
                    </a:lnTo>
                    <a:lnTo>
                      <a:pt x="181" y="595"/>
                    </a:lnTo>
                    <a:lnTo>
                      <a:pt x="182" y="474"/>
                    </a:lnTo>
                    <a:lnTo>
                      <a:pt x="182" y="444"/>
                    </a:lnTo>
                    <a:lnTo>
                      <a:pt x="183" y="327"/>
                    </a:lnTo>
                    <a:lnTo>
                      <a:pt x="183" y="299"/>
                    </a:lnTo>
                    <a:lnTo>
                      <a:pt x="184" y="199"/>
                    </a:lnTo>
                    <a:lnTo>
                      <a:pt x="184" y="177"/>
                    </a:lnTo>
                    <a:lnTo>
                      <a:pt x="185" y="103"/>
                    </a:lnTo>
                    <a:lnTo>
                      <a:pt x="185" y="89"/>
                    </a:lnTo>
                    <a:lnTo>
                      <a:pt x="186" y="49"/>
                    </a:lnTo>
                    <a:lnTo>
                      <a:pt x="186" y="44"/>
                    </a:lnTo>
                    <a:lnTo>
                      <a:pt x="186" y="39"/>
                    </a:lnTo>
                    <a:lnTo>
                      <a:pt x="187" y="41"/>
                    </a:lnTo>
                    <a:lnTo>
                      <a:pt x="187" y="45"/>
                    </a:lnTo>
                    <a:lnTo>
                      <a:pt x="188" y="77"/>
                    </a:lnTo>
                    <a:lnTo>
                      <a:pt x="188" y="89"/>
                    </a:lnTo>
                    <a:lnTo>
                      <a:pt x="189" y="151"/>
                    </a:lnTo>
                    <a:lnTo>
                      <a:pt x="189" y="169"/>
                    </a:lnTo>
                    <a:lnTo>
                      <a:pt x="190" y="251"/>
                    </a:lnTo>
                    <a:lnTo>
                      <a:pt x="190" y="273"/>
                    </a:lnTo>
                    <a:lnTo>
                      <a:pt x="191" y="363"/>
                    </a:lnTo>
                    <a:lnTo>
                      <a:pt x="191" y="386"/>
                    </a:lnTo>
                    <a:lnTo>
                      <a:pt x="192" y="472"/>
                    </a:lnTo>
                    <a:lnTo>
                      <a:pt x="192" y="493"/>
                    </a:lnTo>
                    <a:lnTo>
                      <a:pt x="193" y="566"/>
                    </a:lnTo>
                    <a:lnTo>
                      <a:pt x="193" y="581"/>
                    </a:lnTo>
                    <a:lnTo>
                      <a:pt x="194" y="632"/>
                    </a:lnTo>
                    <a:lnTo>
                      <a:pt x="194" y="642"/>
                    </a:lnTo>
                    <a:lnTo>
                      <a:pt x="195" y="666"/>
                    </a:lnTo>
                    <a:lnTo>
                      <a:pt x="195" y="669"/>
                    </a:lnTo>
                    <a:lnTo>
                      <a:pt x="195" y="670"/>
                    </a:lnTo>
                    <a:lnTo>
                      <a:pt x="196" y="666"/>
                    </a:lnTo>
                    <a:lnTo>
                      <a:pt x="196" y="663"/>
                    </a:lnTo>
                    <a:lnTo>
                      <a:pt x="197" y="638"/>
                    </a:lnTo>
                    <a:lnTo>
                      <a:pt x="197" y="630"/>
                    </a:lnTo>
                    <a:lnTo>
                      <a:pt x="198" y="590"/>
                    </a:lnTo>
                    <a:lnTo>
                      <a:pt x="198" y="579"/>
                    </a:lnTo>
                    <a:lnTo>
                      <a:pt x="199" y="522"/>
                    </a:lnTo>
                    <a:lnTo>
                      <a:pt x="199" y="512"/>
                    </a:lnTo>
                    <a:lnTo>
                      <a:pt x="200" y="474"/>
                    </a:lnTo>
                    <a:lnTo>
                      <a:pt x="200" y="467"/>
                    </a:lnTo>
                    <a:lnTo>
                      <a:pt x="201" y="446"/>
                    </a:lnTo>
                    <a:lnTo>
                      <a:pt x="201" y="443"/>
                    </a:lnTo>
                    <a:lnTo>
                      <a:pt x="201" y="442"/>
                    </a:lnTo>
                    <a:lnTo>
                      <a:pt x="202" y="446"/>
                    </a:lnTo>
                    <a:lnTo>
                      <a:pt x="202" y="450"/>
                    </a:lnTo>
                    <a:lnTo>
                      <a:pt x="203" y="480"/>
                    </a:lnTo>
                    <a:lnTo>
                      <a:pt x="203" y="491"/>
                    </a:lnTo>
                    <a:lnTo>
                      <a:pt x="204" y="547"/>
                    </a:lnTo>
                    <a:lnTo>
                      <a:pt x="204" y="564"/>
                    </a:lnTo>
                    <a:lnTo>
                      <a:pt x="205" y="640"/>
                    </a:lnTo>
                    <a:lnTo>
                      <a:pt x="205" y="661"/>
                    </a:lnTo>
                    <a:lnTo>
                      <a:pt x="206" y="749"/>
                    </a:lnTo>
                    <a:lnTo>
                      <a:pt x="206" y="772"/>
                    </a:lnTo>
                    <a:lnTo>
                      <a:pt x="207" y="861"/>
                    </a:lnTo>
                    <a:lnTo>
                      <a:pt x="207" y="883"/>
                    </a:lnTo>
                    <a:lnTo>
                      <a:pt x="208" y="961"/>
                    </a:lnTo>
                    <a:lnTo>
                      <a:pt x="208" y="979"/>
                    </a:lnTo>
                    <a:lnTo>
                      <a:pt x="209" y="1035"/>
                    </a:lnTo>
                    <a:lnTo>
                      <a:pt x="209" y="1046"/>
                    </a:lnTo>
                    <a:lnTo>
                      <a:pt x="210" y="1071"/>
                    </a:lnTo>
                    <a:lnTo>
                      <a:pt x="210" y="1073"/>
                    </a:lnTo>
                    <a:lnTo>
                      <a:pt x="210" y="1073"/>
                    </a:lnTo>
                    <a:lnTo>
                      <a:pt x="211" y="1063"/>
                    </a:lnTo>
                    <a:lnTo>
                      <a:pt x="211" y="1056"/>
                    </a:lnTo>
                    <a:lnTo>
                      <a:pt x="212" y="1009"/>
                    </a:lnTo>
                    <a:lnTo>
                      <a:pt x="212" y="993"/>
                    </a:lnTo>
                    <a:lnTo>
                      <a:pt x="213" y="913"/>
                    </a:lnTo>
                    <a:lnTo>
                      <a:pt x="213" y="890"/>
                    </a:lnTo>
                    <a:lnTo>
                      <a:pt x="214" y="785"/>
                    </a:lnTo>
                    <a:lnTo>
                      <a:pt x="214" y="757"/>
                    </a:lnTo>
                    <a:lnTo>
                      <a:pt x="215" y="638"/>
                    </a:lnTo>
                    <a:lnTo>
                      <a:pt x="215" y="608"/>
                    </a:lnTo>
                    <a:lnTo>
                      <a:pt x="216" y="488"/>
                    </a:lnTo>
                    <a:lnTo>
                      <a:pt x="216" y="459"/>
                    </a:lnTo>
                    <a:lnTo>
                      <a:pt x="217" y="351"/>
                    </a:lnTo>
                    <a:lnTo>
                      <a:pt x="217" y="326"/>
                    </a:lnTo>
                    <a:lnTo>
                      <a:pt x="218" y="240"/>
                    </a:lnTo>
                    <a:lnTo>
                      <a:pt x="218" y="222"/>
                    </a:lnTo>
                    <a:lnTo>
                      <a:pt x="219" y="166"/>
                    </a:lnTo>
                    <a:lnTo>
                      <a:pt x="219" y="156"/>
                    </a:lnTo>
                    <a:lnTo>
                      <a:pt x="220" y="134"/>
                    </a:lnTo>
                    <a:lnTo>
                      <a:pt x="220" y="133"/>
                    </a:lnTo>
                    <a:lnTo>
                      <a:pt x="221" y="145"/>
                    </a:lnTo>
                    <a:lnTo>
                      <a:pt x="221" y="152"/>
                    </a:lnTo>
                    <a:lnTo>
                      <a:pt x="222" y="192"/>
                    </a:lnTo>
                    <a:lnTo>
                      <a:pt x="222" y="205"/>
                    </a:lnTo>
                    <a:lnTo>
                      <a:pt x="223" y="265"/>
                    </a:lnTo>
                    <a:lnTo>
                      <a:pt x="223" y="282"/>
                    </a:lnTo>
                    <a:lnTo>
                      <a:pt x="224" y="370"/>
                    </a:lnTo>
                    <a:lnTo>
                      <a:pt x="224" y="387"/>
                    </a:lnTo>
                    <a:lnTo>
                      <a:pt x="225" y="453"/>
                    </a:lnTo>
                    <a:lnTo>
                      <a:pt x="225" y="469"/>
                    </a:lnTo>
                    <a:lnTo>
                      <a:pt x="226" y="521"/>
                    </a:lnTo>
                    <a:lnTo>
                      <a:pt x="226" y="532"/>
                    </a:lnTo>
                    <a:lnTo>
                      <a:pt x="227" y="563"/>
                    </a:lnTo>
                    <a:lnTo>
                      <a:pt x="227" y="568"/>
                    </a:lnTo>
                    <a:lnTo>
                      <a:pt x="228" y="575"/>
                    </a:lnTo>
                    <a:lnTo>
                      <a:pt x="228" y="574"/>
                    </a:lnTo>
                    <a:lnTo>
                      <a:pt x="228" y="573"/>
                    </a:lnTo>
                    <a:lnTo>
                      <a:pt x="229" y="555"/>
                    </a:lnTo>
                    <a:lnTo>
                      <a:pt x="229" y="548"/>
                    </a:lnTo>
                    <a:lnTo>
                      <a:pt x="230" y="511"/>
                    </a:lnTo>
                    <a:lnTo>
                      <a:pt x="230" y="500"/>
                    </a:lnTo>
                    <a:lnTo>
                      <a:pt x="231" y="451"/>
                    </a:lnTo>
                    <a:lnTo>
                      <a:pt x="231" y="438"/>
                    </a:lnTo>
                    <a:lnTo>
                      <a:pt x="232" y="388"/>
                    </a:lnTo>
                    <a:lnTo>
                      <a:pt x="232" y="376"/>
                    </a:lnTo>
                    <a:lnTo>
                      <a:pt x="233" y="336"/>
                    </a:lnTo>
                    <a:lnTo>
                      <a:pt x="233" y="327"/>
                    </a:lnTo>
                    <a:lnTo>
                      <a:pt x="234" y="306"/>
                    </a:lnTo>
                    <a:lnTo>
                      <a:pt x="234" y="304"/>
                    </a:lnTo>
                    <a:lnTo>
                      <a:pt x="234" y="303"/>
                    </a:lnTo>
                    <a:lnTo>
                      <a:pt x="235" y="308"/>
                    </a:lnTo>
                    <a:lnTo>
                      <a:pt x="235" y="313"/>
                    </a:lnTo>
                    <a:lnTo>
                      <a:pt x="236" y="348"/>
                    </a:lnTo>
                    <a:lnTo>
                      <a:pt x="236" y="360"/>
                    </a:lnTo>
                    <a:lnTo>
                      <a:pt x="237" y="424"/>
                    </a:lnTo>
                    <a:lnTo>
                      <a:pt x="237" y="444"/>
                    </a:lnTo>
                    <a:lnTo>
                      <a:pt x="238" y="532"/>
                    </a:lnTo>
                    <a:lnTo>
                      <a:pt x="238" y="556"/>
                    </a:lnTo>
                    <a:lnTo>
                      <a:pt x="239" y="660"/>
                    </a:lnTo>
                    <a:lnTo>
                      <a:pt x="239" y="687"/>
                    </a:lnTo>
                    <a:lnTo>
                      <a:pt x="240" y="795"/>
                    </a:lnTo>
                    <a:lnTo>
                      <a:pt x="240" y="821"/>
                    </a:lnTo>
                    <a:lnTo>
                      <a:pt x="241" y="921"/>
                    </a:lnTo>
                    <a:lnTo>
                      <a:pt x="241" y="944"/>
                    </a:lnTo>
                    <a:lnTo>
                      <a:pt x="242" y="1024"/>
                    </a:lnTo>
                    <a:lnTo>
                      <a:pt x="242" y="1040"/>
                    </a:lnTo>
                    <a:lnTo>
                      <a:pt x="243" y="1090"/>
                    </a:lnTo>
                    <a:lnTo>
                      <a:pt x="243" y="1098"/>
                    </a:lnTo>
                    <a:lnTo>
                      <a:pt x="244" y="1112"/>
                    </a:lnTo>
                    <a:lnTo>
                      <a:pt x="244" y="1111"/>
                    </a:lnTo>
                    <a:lnTo>
                      <a:pt x="245" y="1087"/>
                    </a:lnTo>
                    <a:lnTo>
                      <a:pt x="245" y="1076"/>
                    </a:lnTo>
                    <a:lnTo>
                      <a:pt x="246" y="1017"/>
                    </a:lnTo>
                    <a:lnTo>
                      <a:pt x="246" y="999"/>
                    </a:lnTo>
                    <a:lnTo>
                      <a:pt x="247" y="911"/>
                    </a:lnTo>
                    <a:lnTo>
                      <a:pt x="247" y="886"/>
                    </a:lnTo>
                    <a:lnTo>
                      <a:pt x="248" y="781"/>
                    </a:lnTo>
                    <a:lnTo>
                      <a:pt x="248" y="753"/>
                    </a:lnTo>
                    <a:lnTo>
                      <a:pt x="249" y="614"/>
                    </a:lnTo>
                    <a:lnTo>
                      <a:pt x="249" y="587"/>
                    </a:lnTo>
                    <a:lnTo>
                      <a:pt x="250" y="484"/>
                    </a:lnTo>
                    <a:lnTo>
                      <a:pt x="250" y="461"/>
                    </a:lnTo>
                    <a:lnTo>
                      <a:pt x="251" y="378"/>
                    </a:lnTo>
                    <a:lnTo>
                      <a:pt x="251" y="360"/>
                    </a:lnTo>
                    <a:lnTo>
                      <a:pt x="252" y="304"/>
                    </a:lnTo>
                    <a:lnTo>
                      <a:pt x="252" y="294"/>
                    </a:lnTo>
                    <a:lnTo>
                      <a:pt x="253" y="270"/>
                    </a:lnTo>
                    <a:lnTo>
                      <a:pt x="253" y="267"/>
                    </a:lnTo>
                    <a:lnTo>
                      <a:pt x="253" y="266"/>
                    </a:lnTo>
                    <a:lnTo>
                      <a:pt x="254" y="272"/>
                    </a:lnTo>
                    <a:lnTo>
                      <a:pt x="254" y="277"/>
                    </a:lnTo>
                    <a:lnTo>
                      <a:pt x="255" y="307"/>
                    </a:lnTo>
                    <a:lnTo>
                      <a:pt x="255" y="317"/>
                    </a:lnTo>
                    <a:lnTo>
                      <a:pt x="256" y="365"/>
                    </a:lnTo>
                    <a:lnTo>
                      <a:pt x="256" y="378"/>
                    </a:lnTo>
                    <a:lnTo>
                      <a:pt x="257" y="432"/>
                    </a:lnTo>
                    <a:lnTo>
                      <a:pt x="257" y="445"/>
                    </a:lnTo>
                    <a:lnTo>
                      <a:pt x="258" y="494"/>
                    </a:lnTo>
                    <a:lnTo>
                      <a:pt x="258" y="505"/>
                    </a:lnTo>
                    <a:lnTo>
                      <a:pt x="259" y="541"/>
                    </a:lnTo>
                    <a:lnTo>
                      <a:pt x="259" y="548"/>
                    </a:lnTo>
                    <a:lnTo>
                      <a:pt x="260" y="562"/>
                    </a:lnTo>
                    <a:lnTo>
                      <a:pt x="260" y="563"/>
                    </a:lnTo>
                    <a:lnTo>
                      <a:pt x="261" y="553"/>
                    </a:lnTo>
                    <a:lnTo>
                      <a:pt x="261" y="547"/>
                    </a:lnTo>
                    <a:lnTo>
                      <a:pt x="262" y="513"/>
                    </a:lnTo>
                    <a:lnTo>
                      <a:pt x="262" y="502"/>
                    </a:lnTo>
                    <a:lnTo>
                      <a:pt x="263" y="449"/>
                    </a:lnTo>
                    <a:lnTo>
                      <a:pt x="263" y="434"/>
                    </a:lnTo>
                    <a:lnTo>
                      <a:pt x="264" y="370"/>
                    </a:lnTo>
                    <a:lnTo>
                      <a:pt x="264" y="353"/>
                    </a:lnTo>
                    <a:lnTo>
                      <a:pt x="265" y="289"/>
                    </a:lnTo>
                    <a:lnTo>
                      <a:pt x="265" y="273"/>
                    </a:lnTo>
                    <a:lnTo>
                      <a:pt x="266" y="219"/>
                    </a:lnTo>
                    <a:lnTo>
                      <a:pt x="266" y="208"/>
                    </a:lnTo>
                    <a:lnTo>
                      <a:pt x="267" y="175"/>
                    </a:lnTo>
                    <a:lnTo>
                      <a:pt x="267" y="170"/>
                    </a:lnTo>
                    <a:lnTo>
                      <a:pt x="267" y="164"/>
                    </a:lnTo>
                    <a:lnTo>
                      <a:pt x="268" y="165"/>
                    </a:lnTo>
                    <a:lnTo>
                      <a:pt x="268" y="168"/>
                    </a:lnTo>
                    <a:lnTo>
                      <a:pt x="269" y="197"/>
                    </a:lnTo>
                    <a:lnTo>
                      <a:pt x="269" y="208"/>
                    </a:lnTo>
                    <a:lnTo>
                      <a:pt x="270" y="269"/>
                    </a:lnTo>
                    <a:lnTo>
                      <a:pt x="270" y="289"/>
                    </a:lnTo>
                    <a:lnTo>
                      <a:pt x="271" y="379"/>
                    </a:lnTo>
                    <a:lnTo>
                      <a:pt x="271" y="404"/>
                    </a:lnTo>
                    <a:lnTo>
                      <a:pt x="272" y="514"/>
                    </a:lnTo>
                    <a:lnTo>
                      <a:pt x="272" y="543"/>
                    </a:lnTo>
                    <a:lnTo>
                      <a:pt x="273" y="692"/>
                    </a:lnTo>
                    <a:lnTo>
                      <a:pt x="273" y="722"/>
                    </a:lnTo>
                    <a:lnTo>
                      <a:pt x="274" y="835"/>
                    </a:lnTo>
                    <a:lnTo>
                      <a:pt x="274" y="861"/>
                    </a:lnTo>
                    <a:lnTo>
                      <a:pt x="275" y="956"/>
                    </a:lnTo>
                    <a:lnTo>
                      <a:pt x="275" y="976"/>
                    </a:lnTo>
                    <a:lnTo>
                      <a:pt x="276" y="1042"/>
                    </a:lnTo>
                    <a:lnTo>
                      <a:pt x="276" y="1054"/>
                    </a:lnTo>
                    <a:lnTo>
                      <a:pt x="277" y="1085"/>
                    </a:lnTo>
                    <a:lnTo>
                      <a:pt x="277" y="1088"/>
                    </a:lnTo>
                    <a:lnTo>
                      <a:pt x="277" y="1089"/>
                    </a:lnTo>
                    <a:lnTo>
                      <a:pt x="278" y="1081"/>
                    </a:lnTo>
                    <a:lnTo>
                      <a:pt x="278" y="1075"/>
                    </a:lnTo>
                    <a:lnTo>
                      <a:pt x="279" y="1033"/>
                    </a:lnTo>
                    <a:lnTo>
                      <a:pt x="279" y="1019"/>
                    </a:lnTo>
                    <a:lnTo>
                      <a:pt x="280" y="949"/>
                    </a:lnTo>
                    <a:lnTo>
                      <a:pt x="280" y="929"/>
                    </a:lnTo>
                    <a:lnTo>
                      <a:pt x="281" y="841"/>
                    </a:lnTo>
                    <a:lnTo>
                      <a:pt x="281" y="817"/>
                    </a:lnTo>
                    <a:lnTo>
                      <a:pt x="282" y="722"/>
                    </a:lnTo>
                    <a:lnTo>
                      <a:pt x="282" y="698"/>
                    </a:lnTo>
                    <a:lnTo>
                      <a:pt x="283" y="608"/>
                    </a:lnTo>
                    <a:lnTo>
                      <a:pt x="283" y="587"/>
                    </a:lnTo>
                    <a:lnTo>
                      <a:pt x="284" y="513"/>
                    </a:lnTo>
                    <a:lnTo>
                      <a:pt x="284" y="497"/>
                    </a:lnTo>
                    <a:lnTo>
                      <a:pt x="285" y="446"/>
                    </a:lnTo>
                    <a:lnTo>
                      <a:pt x="285" y="437"/>
                    </a:lnTo>
                    <a:lnTo>
                      <a:pt x="286" y="413"/>
                    </a:lnTo>
                    <a:lnTo>
                      <a:pt x="286" y="411"/>
                    </a:lnTo>
                    <a:lnTo>
                      <a:pt x="286" y="410"/>
                    </a:lnTo>
                    <a:lnTo>
                      <a:pt x="287" y="414"/>
                    </a:lnTo>
                    <a:lnTo>
                      <a:pt x="287" y="418"/>
                    </a:lnTo>
                    <a:lnTo>
                      <a:pt x="288" y="444"/>
                    </a:lnTo>
                    <a:lnTo>
                      <a:pt x="288" y="453"/>
                    </a:lnTo>
                    <a:lnTo>
                      <a:pt x="289" y="493"/>
                    </a:lnTo>
                    <a:lnTo>
                      <a:pt x="289" y="505"/>
                    </a:lnTo>
                    <a:lnTo>
                      <a:pt x="290" y="550"/>
                    </a:lnTo>
                    <a:lnTo>
                      <a:pt x="290" y="561"/>
                    </a:lnTo>
                    <a:lnTo>
                      <a:pt x="291" y="601"/>
                    </a:lnTo>
                    <a:lnTo>
                      <a:pt x="291" y="609"/>
                    </a:lnTo>
                    <a:lnTo>
                      <a:pt x="292" y="633"/>
                    </a:lnTo>
                    <a:lnTo>
                      <a:pt x="292" y="637"/>
                    </a:lnTo>
                    <a:lnTo>
                      <a:pt x="292" y="640"/>
                    </a:lnTo>
                    <a:lnTo>
                      <a:pt x="293" y="639"/>
                    </a:lnTo>
                    <a:lnTo>
                      <a:pt x="293" y="636"/>
                    </a:lnTo>
                    <a:lnTo>
                      <a:pt x="294" y="611"/>
                    </a:lnTo>
                    <a:lnTo>
                      <a:pt x="294" y="602"/>
                    </a:lnTo>
                    <a:lnTo>
                      <a:pt x="295" y="552"/>
                    </a:lnTo>
                    <a:lnTo>
                      <a:pt x="295" y="536"/>
                    </a:lnTo>
                    <a:lnTo>
                      <a:pt x="296" y="466"/>
                    </a:lnTo>
                    <a:lnTo>
                      <a:pt x="296" y="446"/>
                    </a:lnTo>
                    <a:lnTo>
                      <a:pt x="297" y="363"/>
                    </a:lnTo>
                    <a:lnTo>
                      <a:pt x="297" y="342"/>
                    </a:lnTo>
                    <a:lnTo>
                      <a:pt x="298" y="237"/>
                    </a:lnTo>
                    <a:lnTo>
                      <a:pt x="298" y="217"/>
                    </a:lnTo>
                    <a:lnTo>
                      <a:pt x="299" y="146"/>
                    </a:lnTo>
                    <a:lnTo>
                      <a:pt x="299" y="130"/>
                    </a:lnTo>
                    <a:lnTo>
                      <a:pt x="300" y="82"/>
                    </a:lnTo>
                    <a:lnTo>
                      <a:pt x="300" y="74"/>
                    </a:lnTo>
                    <a:lnTo>
                      <a:pt x="301" y="58"/>
                    </a:lnTo>
                    <a:lnTo>
                      <a:pt x="301" y="58"/>
                    </a:lnTo>
                    <a:lnTo>
                      <a:pt x="302" y="77"/>
                    </a:lnTo>
                    <a:lnTo>
                      <a:pt x="302" y="86"/>
                    </a:lnTo>
                    <a:lnTo>
                      <a:pt x="303" y="142"/>
                    </a:lnTo>
                    <a:lnTo>
                      <a:pt x="303" y="160"/>
                    </a:lnTo>
                    <a:lnTo>
                      <a:pt x="304" y="246"/>
                    </a:lnTo>
                    <a:lnTo>
                      <a:pt x="304" y="271"/>
                    </a:lnTo>
                    <a:lnTo>
                      <a:pt x="305" y="380"/>
                    </a:lnTo>
                    <a:lnTo>
                      <a:pt x="305" y="409"/>
                    </a:lnTo>
                    <a:lnTo>
                      <a:pt x="306" y="530"/>
                    </a:lnTo>
                    <a:lnTo>
                      <a:pt x="306" y="561"/>
                    </a:lnTo>
                    <a:lnTo>
                      <a:pt x="307" y="680"/>
                    </a:lnTo>
                    <a:lnTo>
                      <a:pt x="307" y="708"/>
                    </a:lnTo>
                    <a:lnTo>
                      <a:pt x="308" y="814"/>
                    </a:lnTo>
                    <a:lnTo>
                      <a:pt x="308" y="838"/>
                    </a:lnTo>
                    <a:lnTo>
                      <a:pt x="309" y="919"/>
                    </a:lnTo>
                    <a:lnTo>
                      <a:pt x="309" y="935"/>
                    </a:lnTo>
                    <a:lnTo>
                      <a:pt x="310" y="985"/>
                    </a:lnTo>
                    <a:lnTo>
                      <a:pt x="310" y="993"/>
                    </a:lnTo>
                    <a:lnTo>
                      <a:pt x="311" y="1007"/>
                    </a:lnTo>
                    <a:lnTo>
                      <a:pt x="311" y="1007"/>
                    </a:lnTo>
                    <a:lnTo>
                      <a:pt x="312" y="987"/>
                    </a:lnTo>
                    <a:lnTo>
                      <a:pt x="312" y="979"/>
                    </a:lnTo>
                    <a:lnTo>
                      <a:pt x="313" y="931"/>
                    </a:lnTo>
                    <a:lnTo>
                      <a:pt x="313" y="916"/>
                    </a:lnTo>
                    <a:lnTo>
                      <a:pt x="314" y="849"/>
                    </a:lnTo>
                    <a:lnTo>
                      <a:pt x="314" y="831"/>
                    </a:lnTo>
                    <a:lnTo>
                      <a:pt x="315" y="756"/>
                    </a:lnTo>
                    <a:lnTo>
                      <a:pt x="315" y="737"/>
                    </a:lnTo>
                    <a:lnTo>
                      <a:pt x="316" y="665"/>
                    </a:lnTo>
                    <a:lnTo>
                      <a:pt x="316" y="648"/>
                    </a:lnTo>
                    <a:lnTo>
                      <a:pt x="317" y="590"/>
                    </a:lnTo>
                    <a:lnTo>
                      <a:pt x="317" y="577"/>
                    </a:lnTo>
                    <a:lnTo>
                      <a:pt x="318" y="540"/>
                    </a:lnTo>
                    <a:lnTo>
                      <a:pt x="318" y="533"/>
                    </a:lnTo>
                    <a:lnTo>
                      <a:pt x="319" y="520"/>
                    </a:lnTo>
                    <a:lnTo>
                      <a:pt x="319" y="520"/>
                    </a:lnTo>
                    <a:lnTo>
                      <a:pt x="320" y="532"/>
                    </a:lnTo>
                    <a:lnTo>
                      <a:pt x="320" y="538"/>
                    </a:lnTo>
                    <a:lnTo>
                      <a:pt x="321" y="571"/>
                    </a:lnTo>
                    <a:lnTo>
                      <a:pt x="321" y="581"/>
                    </a:lnTo>
                    <a:lnTo>
                      <a:pt x="322" y="626"/>
                    </a:lnTo>
                    <a:lnTo>
                      <a:pt x="322" y="638"/>
                    </a:lnTo>
                    <a:lnTo>
                      <a:pt x="323" y="698"/>
                    </a:lnTo>
                    <a:lnTo>
                      <a:pt x="323" y="709"/>
                    </a:lnTo>
                    <a:lnTo>
                      <a:pt x="324" y="746"/>
                    </a:lnTo>
                    <a:lnTo>
                      <a:pt x="324" y="754"/>
                    </a:lnTo>
                    <a:lnTo>
                      <a:pt x="325" y="772"/>
                    </a:lnTo>
                    <a:lnTo>
                      <a:pt x="325" y="773"/>
                    </a:lnTo>
                    <a:lnTo>
                      <a:pt x="325" y="773"/>
                    </a:lnTo>
                    <a:lnTo>
                      <a:pt x="326" y="765"/>
                    </a:lnTo>
                    <a:lnTo>
                      <a:pt x="326" y="759"/>
                    </a:lnTo>
                    <a:lnTo>
                      <a:pt x="327" y="722"/>
                    </a:lnTo>
                    <a:lnTo>
                      <a:pt x="327" y="709"/>
                    </a:lnTo>
                    <a:lnTo>
                      <a:pt x="328" y="643"/>
                    </a:lnTo>
                    <a:lnTo>
                      <a:pt x="328" y="624"/>
                    </a:lnTo>
                    <a:lnTo>
                      <a:pt x="329" y="536"/>
                    </a:lnTo>
                    <a:lnTo>
                      <a:pt x="329" y="512"/>
                    </a:lnTo>
                    <a:lnTo>
                      <a:pt x="330" y="411"/>
                    </a:lnTo>
                    <a:lnTo>
                      <a:pt x="330" y="385"/>
                    </a:lnTo>
                    <a:lnTo>
                      <a:pt x="331" y="281"/>
                    </a:lnTo>
                    <a:lnTo>
                      <a:pt x="331" y="256"/>
                    </a:lnTo>
                    <a:lnTo>
                      <a:pt x="332" y="163"/>
                    </a:lnTo>
                    <a:lnTo>
                      <a:pt x="332" y="142"/>
                    </a:lnTo>
                    <a:lnTo>
                      <a:pt x="333" y="70"/>
                    </a:lnTo>
                    <a:lnTo>
                      <a:pt x="333" y="56"/>
                    </a:lnTo>
                    <a:lnTo>
                      <a:pt x="334" y="16"/>
                    </a:lnTo>
                    <a:lnTo>
                      <a:pt x="334" y="10"/>
                    </a:lnTo>
                    <a:lnTo>
                      <a:pt x="334" y="4"/>
                    </a:lnTo>
                    <a:lnTo>
                      <a:pt x="335" y="6"/>
                    </a:lnTo>
                    <a:lnTo>
                      <a:pt x="335" y="10"/>
                    </a:lnTo>
                    <a:lnTo>
                      <a:pt x="336" y="44"/>
                    </a:lnTo>
                    <a:lnTo>
                      <a:pt x="336" y="56"/>
                    </a:lnTo>
                    <a:lnTo>
                      <a:pt x="337" y="125"/>
                    </a:lnTo>
                    <a:lnTo>
                      <a:pt x="337" y="145"/>
                    </a:lnTo>
                    <a:lnTo>
                      <a:pt x="338" y="240"/>
                    </a:lnTo>
                    <a:lnTo>
                      <a:pt x="338" y="266"/>
                    </a:lnTo>
                    <a:lnTo>
                      <a:pt x="339" y="377"/>
                    </a:lnTo>
                    <a:lnTo>
                      <a:pt x="339" y="406"/>
                    </a:lnTo>
                    <a:lnTo>
                      <a:pt x="340" y="520"/>
                    </a:lnTo>
                    <a:lnTo>
                      <a:pt x="340" y="548"/>
                    </a:lnTo>
                    <a:lnTo>
                      <a:pt x="341" y="654"/>
                    </a:lnTo>
                    <a:lnTo>
                      <a:pt x="341" y="678"/>
                    </a:lnTo>
                    <a:lnTo>
                      <a:pt x="342" y="764"/>
                    </a:lnTo>
                    <a:lnTo>
                      <a:pt x="342" y="782"/>
                    </a:lnTo>
                    <a:lnTo>
                      <a:pt x="343" y="840"/>
                    </a:lnTo>
                    <a:lnTo>
                      <a:pt x="343" y="851"/>
                    </a:lnTo>
                    <a:lnTo>
                      <a:pt x="344" y="878"/>
                    </a:lnTo>
                    <a:lnTo>
                      <a:pt x="344" y="880"/>
                    </a:lnTo>
                    <a:lnTo>
                      <a:pt x="344" y="881"/>
                    </a:lnTo>
                    <a:lnTo>
                      <a:pt x="345" y="876"/>
                    </a:lnTo>
                    <a:lnTo>
                      <a:pt x="345" y="871"/>
                    </a:lnTo>
                    <a:lnTo>
                      <a:pt x="346" y="840"/>
                    </a:lnTo>
                    <a:lnTo>
                      <a:pt x="346" y="830"/>
                    </a:lnTo>
                    <a:lnTo>
                      <a:pt x="347" y="781"/>
                    </a:lnTo>
                    <a:lnTo>
                      <a:pt x="347" y="767"/>
                    </a:lnTo>
                    <a:lnTo>
                      <a:pt x="348" y="695"/>
                    </a:lnTo>
                    <a:lnTo>
                      <a:pt x="348" y="681"/>
                    </a:lnTo>
                    <a:lnTo>
                      <a:pt x="349" y="629"/>
                    </a:lnTo>
                    <a:lnTo>
                      <a:pt x="349" y="617"/>
                    </a:lnTo>
                    <a:lnTo>
                      <a:pt x="350" y="580"/>
                    </a:lnTo>
                    <a:lnTo>
                      <a:pt x="350" y="573"/>
                    </a:lnTo>
                    <a:lnTo>
                      <a:pt x="351" y="557"/>
                    </a:lnTo>
                    <a:lnTo>
                      <a:pt x="351" y="556"/>
                    </a:lnTo>
                    <a:lnTo>
                      <a:pt x="352" y="564"/>
                    </a:lnTo>
                    <a:lnTo>
                      <a:pt x="352" y="569"/>
                    </a:lnTo>
                    <a:lnTo>
                      <a:pt x="353" y="601"/>
                    </a:lnTo>
                    <a:lnTo>
                      <a:pt x="353" y="611"/>
                    </a:lnTo>
                    <a:lnTo>
                      <a:pt x="354" y="662"/>
                    </a:lnTo>
                    <a:lnTo>
                      <a:pt x="354" y="676"/>
                    </a:lnTo>
                    <a:lnTo>
                      <a:pt x="355" y="736"/>
                    </a:lnTo>
                    <a:lnTo>
                      <a:pt x="355" y="752"/>
                    </a:lnTo>
                    <a:lnTo>
                      <a:pt x="356" y="811"/>
                    </a:lnTo>
                    <a:lnTo>
                      <a:pt x="356" y="825"/>
                    </a:lnTo>
                    <a:lnTo>
                      <a:pt x="357" y="874"/>
                    </a:lnTo>
                    <a:lnTo>
                      <a:pt x="357" y="883"/>
                    </a:lnTo>
                    <a:lnTo>
                      <a:pt x="358" y="910"/>
                    </a:lnTo>
                    <a:lnTo>
                      <a:pt x="358" y="914"/>
                    </a:lnTo>
                    <a:lnTo>
                      <a:pt x="358" y="916"/>
                    </a:lnTo>
                    <a:lnTo>
                      <a:pt x="359" y="912"/>
                    </a:lnTo>
                    <a:lnTo>
                      <a:pt x="359" y="907"/>
                    </a:lnTo>
                    <a:lnTo>
                      <a:pt x="360" y="873"/>
                    </a:lnTo>
                    <a:lnTo>
                      <a:pt x="360" y="860"/>
                    </a:lnTo>
                    <a:lnTo>
                      <a:pt x="361" y="794"/>
                    </a:lnTo>
                    <a:lnTo>
                      <a:pt x="361" y="774"/>
                    </a:lnTo>
                    <a:lnTo>
                      <a:pt x="362" y="681"/>
                    </a:lnTo>
                    <a:lnTo>
                      <a:pt x="362" y="655"/>
                    </a:lnTo>
                    <a:lnTo>
                      <a:pt x="363" y="544"/>
                    </a:lnTo>
                    <a:lnTo>
                      <a:pt x="363" y="515"/>
                    </a:lnTo>
                    <a:lnTo>
                      <a:pt x="364" y="398"/>
                    </a:lnTo>
                    <a:lnTo>
                      <a:pt x="364" y="369"/>
                    </a:lnTo>
                    <a:lnTo>
                      <a:pt x="365" y="257"/>
                    </a:lnTo>
                    <a:lnTo>
                      <a:pt x="365" y="232"/>
                    </a:lnTo>
                    <a:lnTo>
                      <a:pt x="366" y="139"/>
                    </a:lnTo>
                    <a:lnTo>
                      <a:pt x="366" y="119"/>
                    </a:lnTo>
                    <a:lnTo>
                      <a:pt x="367" y="55"/>
                    </a:lnTo>
                    <a:lnTo>
                      <a:pt x="367" y="43"/>
                    </a:lnTo>
                    <a:lnTo>
                      <a:pt x="368" y="15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21"/>
                    </a:lnTo>
                    <a:lnTo>
                      <a:pt x="369" y="28"/>
                    </a:lnTo>
                    <a:lnTo>
                      <a:pt x="370" y="72"/>
                    </a:lnTo>
                    <a:lnTo>
                      <a:pt x="370" y="87"/>
                    </a:lnTo>
                    <a:lnTo>
                      <a:pt x="371" y="161"/>
                    </a:lnTo>
                    <a:lnTo>
                      <a:pt x="371" y="182"/>
                    </a:lnTo>
                    <a:lnTo>
                      <a:pt x="372" y="274"/>
                    </a:lnTo>
                    <a:lnTo>
                      <a:pt x="372" y="299"/>
                    </a:lnTo>
                    <a:lnTo>
                      <a:pt x="373" y="424"/>
                    </a:lnTo>
                    <a:lnTo>
                      <a:pt x="373" y="448"/>
                    </a:lnTo>
                    <a:lnTo>
                      <a:pt x="374" y="541"/>
                    </a:lnTo>
                    <a:lnTo>
                      <a:pt x="374" y="562"/>
                    </a:lnTo>
                    <a:lnTo>
                      <a:pt x="375" y="637"/>
                    </a:lnTo>
                    <a:lnTo>
                      <a:pt x="375" y="653"/>
                    </a:lnTo>
                    <a:lnTo>
                      <a:pt x="376" y="704"/>
                    </a:lnTo>
                    <a:lnTo>
                      <a:pt x="376" y="713"/>
                    </a:lnTo>
                    <a:lnTo>
                      <a:pt x="377" y="735"/>
                    </a:lnTo>
                    <a:lnTo>
                      <a:pt x="377" y="737"/>
                    </a:lnTo>
                    <a:lnTo>
                      <a:pt x="377" y="737"/>
                    </a:lnTo>
                    <a:lnTo>
                      <a:pt x="378" y="731"/>
                    </a:lnTo>
                    <a:lnTo>
                      <a:pt x="378" y="727"/>
                    </a:lnTo>
                    <a:lnTo>
                      <a:pt x="379" y="699"/>
                    </a:lnTo>
                    <a:lnTo>
                      <a:pt x="379" y="690"/>
                    </a:lnTo>
                    <a:lnTo>
                      <a:pt x="380" y="647"/>
                    </a:lnTo>
                    <a:lnTo>
                      <a:pt x="380" y="636"/>
                    </a:lnTo>
                    <a:lnTo>
                      <a:pt x="381" y="589"/>
                    </a:lnTo>
                    <a:lnTo>
                      <a:pt x="381" y="578"/>
                    </a:lnTo>
                    <a:lnTo>
                      <a:pt x="382" y="538"/>
                    </a:lnTo>
                    <a:lnTo>
                      <a:pt x="382" y="529"/>
                    </a:lnTo>
                    <a:lnTo>
                      <a:pt x="383" y="505"/>
                    </a:lnTo>
                    <a:lnTo>
                      <a:pt x="383" y="502"/>
                    </a:lnTo>
                    <a:lnTo>
                      <a:pt x="383" y="498"/>
                    </a:lnTo>
                    <a:lnTo>
                      <a:pt x="384" y="500"/>
                    </a:lnTo>
                    <a:lnTo>
                      <a:pt x="384" y="503"/>
                    </a:lnTo>
                    <a:lnTo>
                      <a:pt x="385" y="527"/>
                    </a:lnTo>
                    <a:lnTo>
                      <a:pt x="385" y="536"/>
                    </a:lnTo>
                    <a:lnTo>
                      <a:pt x="386" y="585"/>
                    </a:lnTo>
                    <a:lnTo>
                      <a:pt x="386" y="599"/>
                    </a:lnTo>
                    <a:lnTo>
                      <a:pt x="387" y="667"/>
                    </a:lnTo>
                    <a:lnTo>
                      <a:pt x="387" y="686"/>
                    </a:lnTo>
                    <a:lnTo>
                      <a:pt x="388" y="765"/>
                    </a:lnTo>
                    <a:lnTo>
                      <a:pt x="388" y="785"/>
                    </a:lnTo>
                    <a:lnTo>
                      <a:pt x="389" y="864"/>
                    </a:lnTo>
                    <a:lnTo>
                      <a:pt x="389" y="883"/>
                    </a:lnTo>
                    <a:lnTo>
                      <a:pt x="390" y="950"/>
                    </a:lnTo>
                    <a:lnTo>
                      <a:pt x="390" y="965"/>
                    </a:lnTo>
                    <a:lnTo>
                      <a:pt x="391" y="1010"/>
                    </a:lnTo>
                    <a:lnTo>
                      <a:pt x="391" y="1018"/>
                    </a:lnTo>
                    <a:lnTo>
                      <a:pt x="392" y="1033"/>
                    </a:lnTo>
                    <a:lnTo>
                      <a:pt x="392" y="1032"/>
                    </a:lnTo>
                    <a:lnTo>
                      <a:pt x="393" y="1011"/>
                    </a:lnTo>
                    <a:lnTo>
                      <a:pt x="393" y="1002"/>
                    </a:lnTo>
                    <a:lnTo>
                      <a:pt x="394" y="946"/>
                    </a:lnTo>
                    <a:lnTo>
                      <a:pt x="394" y="928"/>
                    </a:lnTo>
                    <a:lnTo>
                      <a:pt x="395" y="841"/>
                    </a:lnTo>
                    <a:lnTo>
                      <a:pt x="395" y="816"/>
                    </a:lnTo>
                    <a:lnTo>
                      <a:pt x="396" y="706"/>
                    </a:lnTo>
                    <a:lnTo>
                      <a:pt x="396" y="677"/>
                    </a:lnTo>
                    <a:lnTo>
                      <a:pt x="397" y="525"/>
                    </a:lnTo>
                    <a:lnTo>
                      <a:pt x="397" y="495"/>
                    </a:lnTo>
                    <a:lnTo>
                      <a:pt x="398" y="377"/>
                    </a:lnTo>
                    <a:lnTo>
                      <a:pt x="398" y="349"/>
                    </a:lnTo>
                    <a:lnTo>
                      <a:pt x="399" y="248"/>
                    </a:lnTo>
                    <a:lnTo>
                      <a:pt x="399" y="225"/>
                    </a:lnTo>
                    <a:lnTo>
                      <a:pt x="400" y="150"/>
                    </a:lnTo>
                    <a:lnTo>
                      <a:pt x="400" y="135"/>
                    </a:lnTo>
                    <a:lnTo>
                      <a:pt x="401" y="93"/>
                    </a:lnTo>
                    <a:lnTo>
                      <a:pt x="401" y="87"/>
                    </a:lnTo>
                    <a:lnTo>
                      <a:pt x="402" y="80"/>
                    </a:lnTo>
                    <a:lnTo>
                      <a:pt x="402" y="81"/>
                    </a:lnTo>
                    <a:lnTo>
                      <a:pt x="402" y="84"/>
                    </a:lnTo>
                    <a:lnTo>
                      <a:pt x="403" y="111"/>
                    </a:lnTo>
                    <a:lnTo>
                      <a:pt x="403" y="122"/>
                    </a:lnTo>
                    <a:lnTo>
                      <a:pt x="404" y="177"/>
                    </a:lnTo>
                    <a:lnTo>
                      <a:pt x="404" y="194"/>
                    </a:lnTo>
                    <a:lnTo>
                      <a:pt x="405" y="267"/>
                    </a:lnTo>
                    <a:lnTo>
                      <a:pt x="405" y="287"/>
                    </a:lnTo>
                    <a:lnTo>
                      <a:pt x="406" y="367"/>
                    </a:lnTo>
                    <a:lnTo>
                      <a:pt x="406" y="387"/>
                    </a:lnTo>
                    <a:lnTo>
                      <a:pt x="407" y="463"/>
                    </a:lnTo>
                    <a:lnTo>
                      <a:pt x="407" y="480"/>
                    </a:lnTo>
                    <a:lnTo>
                      <a:pt x="408" y="542"/>
                    </a:lnTo>
                    <a:lnTo>
                      <a:pt x="408" y="555"/>
                    </a:lnTo>
                    <a:lnTo>
                      <a:pt x="409" y="594"/>
                    </a:lnTo>
                    <a:lnTo>
                      <a:pt x="409" y="600"/>
                    </a:lnTo>
                    <a:lnTo>
                      <a:pt x="410" y="614"/>
                    </a:lnTo>
                    <a:lnTo>
                      <a:pt x="410" y="614"/>
                    </a:lnTo>
                    <a:lnTo>
                      <a:pt x="411" y="603"/>
                    </a:lnTo>
                    <a:lnTo>
                      <a:pt x="411" y="597"/>
                    </a:lnTo>
                    <a:lnTo>
                      <a:pt x="412" y="565"/>
                    </a:lnTo>
                    <a:lnTo>
                      <a:pt x="412" y="555"/>
                    </a:lnTo>
                    <a:lnTo>
                      <a:pt x="413" y="511"/>
                    </a:lnTo>
                    <a:lnTo>
                      <a:pt x="413" y="500"/>
                    </a:lnTo>
                    <a:lnTo>
                      <a:pt x="414" y="454"/>
                    </a:lnTo>
                    <a:lnTo>
                      <a:pt x="414" y="443"/>
                    </a:lnTo>
                    <a:lnTo>
                      <a:pt x="415" y="405"/>
                    </a:lnTo>
                    <a:lnTo>
                      <a:pt x="415" y="397"/>
                    </a:lnTo>
                    <a:lnTo>
                      <a:pt x="416" y="378"/>
                    </a:lnTo>
                    <a:lnTo>
                      <a:pt x="416" y="376"/>
                    </a:lnTo>
                    <a:lnTo>
                      <a:pt x="416" y="375"/>
                    </a:lnTo>
                    <a:lnTo>
                      <a:pt x="417" y="381"/>
                    </a:lnTo>
                    <a:lnTo>
                      <a:pt x="417" y="386"/>
                    </a:lnTo>
                    <a:lnTo>
                      <a:pt x="418" y="419"/>
                    </a:lnTo>
                    <a:lnTo>
                      <a:pt x="418" y="431"/>
                    </a:lnTo>
                    <a:lnTo>
                      <a:pt x="419" y="492"/>
                    </a:lnTo>
                    <a:lnTo>
                      <a:pt x="419" y="510"/>
                    </a:lnTo>
                    <a:lnTo>
                      <a:pt x="420" y="594"/>
                    </a:lnTo>
                    <a:lnTo>
                      <a:pt x="420" y="617"/>
                    </a:lnTo>
                    <a:lnTo>
                      <a:pt x="421" y="713"/>
                    </a:lnTo>
                    <a:lnTo>
                      <a:pt x="421" y="738"/>
                    </a:lnTo>
                    <a:lnTo>
                      <a:pt x="422" y="862"/>
                    </a:lnTo>
                    <a:lnTo>
                      <a:pt x="422" y="885"/>
                    </a:lnTo>
                    <a:lnTo>
                      <a:pt x="423" y="972"/>
                    </a:lnTo>
                    <a:lnTo>
                      <a:pt x="423" y="991"/>
                    </a:lnTo>
                    <a:lnTo>
                      <a:pt x="424" y="1053"/>
                    </a:lnTo>
                    <a:lnTo>
                      <a:pt x="424" y="1065"/>
                    </a:lnTo>
                    <a:lnTo>
                      <a:pt x="425" y="1096"/>
                    </a:lnTo>
                    <a:lnTo>
                      <a:pt x="425" y="1099"/>
                    </a:lnTo>
                    <a:lnTo>
                      <a:pt x="425" y="1100"/>
                    </a:lnTo>
                    <a:lnTo>
                      <a:pt x="426" y="1093"/>
                    </a:lnTo>
                    <a:lnTo>
                      <a:pt x="426" y="1087"/>
                    </a:lnTo>
                    <a:lnTo>
                      <a:pt x="427" y="1044"/>
                    </a:lnTo>
                    <a:lnTo>
                      <a:pt x="427" y="1028"/>
                    </a:lnTo>
                    <a:lnTo>
                      <a:pt x="428" y="952"/>
                    </a:lnTo>
                    <a:lnTo>
                      <a:pt x="428" y="929"/>
                    </a:lnTo>
                    <a:lnTo>
                      <a:pt x="429" y="828"/>
                    </a:lnTo>
                    <a:lnTo>
                      <a:pt x="429" y="801"/>
                    </a:lnTo>
                    <a:lnTo>
                      <a:pt x="430" y="685"/>
                    </a:lnTo>
                    <a:lnTo>
                      <a:pt x="430" y="656"/>
                    </a:lnTo>
                    <a:lnTo>
                      <a:pt x="431" y="540"/>
                    </a:lnTo>
                    <a:lnTo>
                      <a:pt x="431" y="512"/>
                    </a:lnTo>
                    <a:lnTo>
                      <a:pt x="432" y="407"/>
                    </a:lnTo>
                    <a:lnTo>
                      <a:pt x="432" y="383"/>
                    </a:lnTo>
                    <a:lnTo>
                      <a:pt x="433" y="300"/>
                    </a:lnTo>
                    <a:lnTo>
                      <a:pt x="433" y="282"/>
                    </a:lnTo>
                    <a:lnTo>
                      <a:pt x="434" y="228"/>
                    </a:lnTo>
                    <a:lnTo>
                      <a:pt x="434" y="219"/>
                    </a:lnTo>
                    <a:lnTo>
                      <a:pt x="435" y="198"/>
                    </a:lnTo>
                    <a:lnTo>
                      <a:pt x="435" y="197"/>
                    </a:lnTo>
                    <a:lnTo>
                      <a:pt x="436" y="207"/>
                    </a:lnTo>
                    <a:lnTo>
                      <a:pt x="436" y="213"/>
                    </a:lnTo>
                    <a:lnTo>
                      <a:pt x="437" y="249"/>
                    </a:lnTo>
                    <a:lnTo>
                      <a:pt x="437" y="261"/>
                    </a:lnTo>
                    <a:lnTo>
                      <a:pt x="438" y="315"/>
                    </a:lnTo>
                    <a:lnTo>
                      <a:pt x="438" y="330"/>
                    </a:lnTo>
                    <a:lnTo>
                      <a:pt x="439" y="392"/>
                    </a:lnTo>
                    <a:lnTo>
                      <a:pt x="439" y="407"/>
                    </a:lnTo>
                    <a:lnTo>
                      <a:pt x="440" y="464"/>
                    </a:lnTo>
                    <a:lnTo>
                      <a:pt x="440" y="477"/>
                    </a:lnTo>
                    <a:lnTo>
                      <a:pt x="441" y="521"/>
                    </a:lnTo>
                    <a:lnTo>
                      <a:pt x="441" y="530"/>
                    </a:lnTo>
                    <a:lnTo>
                      <a:pt x="442" y="553"/>
                    </a:lnTo>
                    <a:lnTo>
                      <a:pt x="442" y="555"/>
                    </a:lnTo>
                    <a:lnTo>
                      <a:pt x="442" y="557"/>
                    </a:lnTo>
                    <a:lnTo>
                      <a:pt x="443" y="554"/>
                    </a:lnTo>
                    <a:lnTo>
                      <a:pt x="443" y="550"/>
                    </a:lnTo>
                    <a:lnTo>
                      <a:pt x="444" y="524"/>
                    </a:lnTo>
                    <a:lnTo>
                      <a:pt x="444" y="515"/>
                    </a:lnTo>
                    <a:lnTo>
                      <a:pt x="445" y="471"/>
                    </a:lnTo>
                    <a:lnTo>
                      <a:pt x="445" y="458"/>
                    </a:lnTo>
                    <a:lnTo>
                      <a:pt x="446" y="402"/>
                    </a:lnTo>
                    <a:lnTo>
                      <a:pt x="446" y="388"/>
                    </a:lnTo>
                    <a:lnTo>
                      <a:pt x="447" y="318"/>
                    </a:lnTo>
                    <a:lnTo>
                      <a:pt x="447" y="306"/>
                    </a:lnTo>
                    <a:lnTo>
                      <a:pt x="448" y="263"/>
                    </a:lnTo>
                    <a:lnTo>
                      <a:pt x="448" y="254"/>
                    </a:lnTo>
                    <a:lnTo>
                      <a:pt x="449" y="233"/>
                    </a:lnTo>
                    <a:lnTo>
                      <a:pt x="449" y="231"/>
                    </a:lnTo>
                    <a:lnTo>
                      <a:pt x="449" y="231"/>
                    </a:lnTo>
                    <a:lnTo>
                      <a:pt x="450" y="239"/>
                    </a:lnTo>
                    <a:lnTo>
                      <a:pt x="450" y="245"/>
                    </a:lnTo>
                    <a:lnTo>
                      <a:pt x="451" y="284"/>
                    </a:lnTo>
                    <a:lnTo>
                      <a:pt x="451" y="298"/>
                    </a:lnTo>
                    <a:lnTo>
                      <a:pt x="452" y="368"/>
                    </a:lnTo>
                    <a:lnTo>
                      <a:pt x="452" y="389"/>
                    </a:lnTo>
                    <a:lnTo>
                      <a:pt x="453" y="484"/>
                    </a:lnTo>
                    <a:lnTo>
                      <a:pt x="453" y="510"/>
                    </a:lnTo>
                    <a:lnTo>
                      <a:pt x="454" y="620"/>
                    </a:lnTo>
                    <a:lnTo>
                      <a:pt x="454" y="649"/>
                    </a:lnTo>
                    <a:lnTo>
                      <a:pt x="455" y="764"/>
                    </a:lnTo>
                    <a:lnTo>
                      <a:pt x="455" y="792"/>
                    </a:lnTo>
                    <a:lnTo>
                      <a:pt x="456" y="897"/>
                    </a:lnTo>
                    <a:lnTo>
                      <a:pt x="456" y="922"/>
                    </a:lnTo>
                    <a:lnTo>
                      <a:pt x="457" y="1007"/>
                    </a:lnTo>
                    <a:lnTo>
                      <a:pt x="457" y="1025"/>
                    </a:lnTo>
                    <a:lnTo>
                      <a:pt x="458" y="1080"/>
                    </a:lnTo>
                    <a:lnTo>
                      <a:pt x="458" y="1089"/>
                    </a:lnTo>
                    <a:lnTo>
                      <a:pt x="459" y="1108"/>
                    </a:lnTo>
                    <a:lnTo>
                      <a:pt x="459" y="1108"/>
                    </a:lnTo>
                    <a:lnTo>
                      <a:pt x="460" y="1089"/>
                    </a:lnTo>
                    <a:lnTo>
                      <a:pt x="460" y="1080"/>
                    </a:lnTo>
                    <a:lnTo>
                      <a:pt x="461" y="1026"/>
                    </a:lnTo>
                    <a:lnTo>
                      <a:pt x="461" y="1009"/>
                    </a:lnTo>
                    <a:lnTo>
                      <a:pt x="462" y="927"/>
                    </a:lnTo>
                    <a:lnTo>
                      <a:pt x="462" y="905"/>
                    </a:lnTo>
                    <a:lnTo>
                      <a:pt x="463" y="806"/>
                    </a:lnTo>
                    <a:lnTo>
                      <a:pt x="463" y="780"/>
                    </a:lnTo>
                    <a:lnTo>
                      <a:pt x="464" y="676"/>
                    </a:lnTo>
                    <a:lnTo>
                      <a:pt x="464" y="650"/>
                    </a:lnTo>
                    <a:lnTo>
                      <a:pt x="465" y="553"/>
                    </a:lnTo>
                    <a:lnTo>
                      <a:pt x="465" y="530"/>
                    </a:lnTo>
                    <a:lnTo>
                      <a:pt x="466" y="451"/>
                    </a:lnTo>
                    <a:lnTo>
                      <a:pt x="466" y="434"/>
                    </a:lnTo>
                    <a:lnTo>
                      <a:pt x="467" y="379"/>
                    </a:lnTo>
                    <a:lnTo>
                      <a:pt x="467" y="369"/>
                    </a:lnTo>
                    <a:lnTo>
                      <a:pt x="468" y="343"/>
                    </a:lnTo>
                    <a:lnTo>
                      <a:pt x="468" y="341"/>
                    </a:lnTo>
                    <a:lnTo>
                      <a:pt x="468" y="339"/>
                    </a:lnTo>
                    <a:lnTo>
                      <a:pt x="469" y="344"/>
                    </a:lnTo>
                    <a:lnTo>
                      <a:pt x="469" y="347"/>
                    </a:lnTo>
                    <a:lnTo>
                      <a:pt x="470" y="374"/>
                    </a:lnTo>
                    <a:lnTo>
                      <a:pt x="470" y="383"/>
                    </a:lnTo>
                    <a:lnTo>
                      <a:pt x="471" y="426"/>
                    </a:lnTo>
                    <a:lnTo>
                      <a:pt x="471" y="438"/>
                    </a:lnTo>
                    <a:lnTo>
                      <a:pt x="472" y="498"/>
                    </a:lnTo>
                    <a:lnTo>
                      <a:pt x="472" y="509"/>
                    </a:lnTo>
                    <a:lnTo>
                      <a:pt x="473" y="551"/>
                    </a:lnTo>
                    <a:lnTo>
                      <a:pt x="473" y="559"/>
                    </a:lnTo>
                    <a:lnTo>
                      <a:pt x="474" y="585"/>
                    </a:lnTo>
                    <a:lnTo>
                      <a:pt x="474" y="588"/>
                    </a:lnTo>
                    <a:lnTo>
                      <a:pt x="475" y="592"/>
                    </a:lnTo>
                    <a:lnTo>
                      <a:pt x="475" y="591"/>
                    </a:lnTo>
                    <a:lnTo>
                      <a:pt x="475" y="588"/>
                    </a:lnTo>
                    <a:lnTo>
                      <a:pt x="476" y="565"/>
                    </a:lnTo>
                    <a:lnTo>
                      <a:pt x="476" y="556"/>
                    </a:lnTo>
                    <a:lnTo>
                      <a:pt x="477" y="509"/>
                    </a:lnTo>
                    <a:lnTo>
                      <a:pt x="477" y="495"/>
                    </a:lnTo>
                    <a:lnTo>
                      <a:pt x="478" y="430"/>
                    </a:lnTo>
                    <a:lnTo>
                      <a:pt x="478" y="412"/>
                    </a:lnTo>
                    <a:lnTo>
                      <a:pt x="479" y="337"/>
                    </a:lnTo>
                    <a:lnTo>
                      <a:pt x="479" y="318"/>
                    </a:lnTo>
                    <a:lnTo>
                      <a:pt x="480" y="245"/>
                    </a:lnTo>
                    <a:lnTo>
                      <a:pt x="480" y="228"/>
                    </a:lnTo>
                    <a:lnTo>
                      <a:pt x="481" y="168"/>
                    </a:lnTo>
                    <a:lnTo>
                      <a:pt x="481" y="155"/>
                    </a:lnTo>
                    <a:lnTo>
                      <a:pt x="482" y="118"/>
                    </a:lnTo>
                    <a:lnTo>
                      <a:pt x="482" y="112"/>
                    </a:lnTo>
                    <a:lnTo>
                      <a:pt x="483" y="105"/>
                    </a:lnTo>
                    <a:lnTo>
                      <a:pt x="483" y="106"/>
                    </a:lnTo>
                    <a:lnTo>
                      <a:pt x="483" y="109"/>
                    </a:lnTo>
                    <a:lnTo>
                      <a:pt x="484" y="137"/>
                    </a:lnTo>
                    <a:lnTo>
                      <a:pt x="484" y="149"/>
                    </a:lnTo>
                    <a:lnTo>
                      <a:pt x="485" y="211"/>
                    </a:lnTo>
                    <a:lnTo>
                      <a:pt x="485" y="231"/>
                    </a:lnTo>
                    <a:lnTo>
                      <a:pt x="486" y="323"/>
                    </a:lnTo>
                    <a:lnTo>
                      <a:pt x="486" y="349"/>
                    </a:lnTo>
                    <a:lnTo>
                      <a:pt x="487" y="462"/>
                    </a:lnTo>
                    <a:lnTo>
                      <a:pt x="487" y="491"/>
                    </a:lnTo>
                    <a:lnTo>
                      <a:pt x="488" y="613"/>
                    </a:lnTo>
                    <a:lnTo>
                      <a:pt x="488" y="643"/>
                    </a:lnTo>
                    <a:lnTo>
                      <a:pt x="489" y="761"/>
                    </a:lnTo>
                    <a:lnTo>
                      <a:pt x="489" y="789"/>
                    </a:lnTo>
                    <a:lnTo>
                      <a:pt x="490" y="890"/>
                    </a:lnTo>
                    <a:lnTo>
                      <a:pt x="490" y="912"/>
                    </a:lnTo>
                    <a:lnTo>
                      <a:pt x="491" y="987"/>
                    </a:lnTo>
                    <a:lnTo>
                      <a:pt x="491" y="1002"/>
                    </a:lnTo>
                    <a:lnTo>
                      <a:pt x="492" y="1043"/>
                    </a:lnTo>
                    <a:lnTo>
                      <a:pt x="492" y="1048"/>
                    </a:lnTo>
                    <a:lnTo>
                      <a:pt x="493" y="1055"/>
                    </a:lnTo>
                    <a:lnTo>
                      <a:pt x="493" y="1053"/>
                    </a:lnTo>
                    <a:lnTo>
                      <a:pt x="493" y="1050"/>
                    </a:lnTo>
                    <a:lnTo>
                      <a:pt x="494" y="1020"/>
                    </a:lnTo>
                    <a:lnTo>
                      <a:pt x="494" y="1009"/>
                    </a:lnTo>
                    <a:lnTo>
                      <a:pt x="495" y="950"/>
                    </a:lnTo>
                    <a:lnTo>
                      <a:pt x="495" y="933"/>
                    </a:lnTo>
                    <a:lnTo>
                      <a:pt x="496" y="855"/>
                    </a:lnTo>
                    <a:lnTo>
                      <a:pt x="496" y="834"/>
                    </a:lnTo>
                    <a:lnTo>
                      <a:pt x="497" y="728"/>
                    </a:lnTo>
                    <a:lnTo>
                      <a:pt x="497" y="707"/>
                    </a:lnTo>
                    <a:lnTo>
                      <a:pt x="498" y="628"/>
                    </a:lnTo>
                    <a:lnTo>
                      <a:pt x="498" y="609"/>
                    </a:lnTo>
                    <a:lnTo>
                      <a:pt x="499" y="546"/>
                    </a:lnTo>
                    <a:lnTo>
                      <a:pt x="499" y="533"/>
                    </a:lnTo>
                    <a:lnTo>
                      <a:pt x="500" y="493"/>
                    </a:lnTo>
                    <a:lnTo>
                      <a:pt x="500" y="486"/>
                    </a:lnTo>
                    <a:lnTo>
                      <a:pt x="501" y="472"/>
                    </a:lnTo>
                    <a:lnTo>
                      <a:pt x="501" y="472"/>
                    </a:lnTo>
                    <a:lnTo>
                      <a:pt x="502" y="483"/>
                    </a:lnTo>
                    <a:lnTo>
                      <a:pt x="502" y="489"/>
                    </a:lnTo>
                    <a:lnTo>
                      <a:pt x="503" y="520"/>
                    </a:lnTo>
                    <a:lnTo>
                      <a:pt x="503" y="530"/>
                    </a:lnTo>
                    <a:lnTo>
                      <a:pt x="504" y="573"/>
                    </a:lnTo>
                    <a:lnTo>
                      <a:pt x="504" y="585"/>
                    </a:lnTo>
                    <a:lnTo>
                      <a:pt x="505" y="630"/>
                    </a:lnTo>
                    <a:lnTo>
                      <a:pt x="505" y="640"/>
                    </a:lnTo>
                    <a:lnTo>
                      <a:pt x="506" y="676"/>
                    </a:lnTo>
                    <a:lnTo>
                      <a:pt x="506" y="683"/>
                    </a:lnTo>
                    <a:lnTo>
                      <a:pt x="507" y="701"/>
                    </a:lnTo>
                    <a:lnTo>
                      <a:pt x="507" y="702"/>
                    </a:lnTo>
                    <a:lnTo>
                      <a:pt x="507" y="703"/>
                    </a:lnTo>
                    <a:lnTo>
                      <a:pt x="508" y="695"/>
                    </a:lnTo>
                    <a:lnTo>
                      <a:pt x="508" y="690"/>
                    </a:lnTo>
                    <a:lnTo>
                      <a:pt x="509" y="656"/>
                    </a:lnTo>
                    <a:lnTo>
                      <a:pt x="509" y="643"/>
                    </a:lnTo>
                    <a:lnTo>
                      <a:pt x="510" y="582"/>
                    </a:lnTo>
                    <a:lnTo>
                      <a:pt x="510" y="564"/>
                    </a:lnTo>
                    <a:lnTo>
                      <a:pt x="511" y="482"/>
                    </a:lnTo>
                    <a:lnTo>
                      <a:pt x="511" y="460"/>
                    </a:lnTo>
                    <a:lnTo>
                      <a:pt x="512" y="367"/>
                    </a:lnTo>
                    <a:lnTo>
                      <a:pt x="512" y="343"/>
                    </a:lnTo>
                    <a:lnTo>
                      <a:pt x="513" y="249"/>
                    </a:lnTo>
                    <a:lnTo>
                      <a:pt x="513" y="226"/>
                    </a:lnTo>
                    <a:lnTo>
                      <a:pt x="514" y="144"/>
                    </a:lnTo>
                    <a:lnTo>
                      <a:pt x="514" y="126"/>
                    </a:lnTo>
                    <a:lnTo>
                      <a:pt x="515" y="66"/>
                    </a:lnTo>
                    <a:lnTo>
                      <a:pt x="515" y="55"/>
                    </a:lnTo>
                    <a:lnTo>
                      <a:pt x="516" y="27"/>
                    </a:lnTo>
                    <a:lnTo>
                      <a:pt x="516" y="24"/>
                    </a:lnTo>
                    <a:lnTo>
                      <a:pt x="516" y="23"/>
                    </a:lnTo>
                    <a:lnTo>
                      <a:pt x="517" y="32"/>
                    </a:lnTo>
                    <a:lnTo>
                      <a:pt x="517" y="39"/>
                    </a:lnTo>
                    <a:lnTo>
                      <a:pt x="518" y="84"/>
                    </a:lnTo>
                    <a:lnTo>
                      <a:pt x="518" y="100"/>
                    </a:lnTo>
                    <a:lnTo>
                      <a:pt x="519" y="178"/>
                    </a:lnTo>
                    <a:lnTo>
                      <a:pt x="519" y="201"/>
                    </a:lnTo>
                    <a:lnTo>
                      <a:pt x="520" y="304"/>
                    </a:lnTo>
                    <a:lnTo>
                      <a:pt x="520" y="332"/>
                    </a:lnTo>
                    <a:lnTo>
                      <a:pt x="521" y="479"/>
                    </a:lnTo>
                    <a:lnTo>
                      <a:pt x="521" y="509"/>
                    </a:lnTo>
                    <a:lnTo>
                      <a:pt x="522" y="627"/>
                    </a:lnTo>
                    <a:lnTo>
                      <a:pt x="522" y="654"/>
                    </a:lnTo>
                    <a:lnTo>
                      <a:pt x="523" y="758"/>
                    </a:lnTo>
                    <a:lnTo>
                      <a:pt x="523" y="781"/>
                    </a:lnTo>
                    <a:lnTo>
                      <a:pt x="524" y="861"/>
                    </a:lnTo>
                    <a:lnTo>
                      <a:pt x="524" y="877"/>
                    </a:lnTo>
                    <a:lnTo>
                      <a:pt x="525" y="925"/>
                    </a:lnTo>
                    <a:lnTo>
                      <a:pt x="525" y="933"/>
                    </a:lnTo>
                    <a:lnTo>
                      <a:pt x="526" y="948"/>
                    </a:lnTo>
                    <a:lnTo>
                      <a:pt x="526" y="948"/>
                    </a:lnTo>
                    <a:lnTo>
                      <a:pt x="527" y="931"/>
                    </a:lnTo>
                    <a:lnTo>
                      <a:pt x="527" y="924"/>
                    </a:lnTo>
                    <a:lnTo>
                      <a:pt x="528" y="881"/>
                    </a:lnTo>
                    <a:lnTo>
                      <a:pt x="528" y="868"/>
                    </a:lnTo>
                    <a:lnTo>
                      <a:pt x="529" y="808"/>
                    </a:lnTo>
                    <a:lnTo>
                      <a:pt x="529" y="792"/>
                    </a:lnTo>
                    <a:lnTo>
                      <a:pt x="530" y="726"/>
                    </a:lnTo>
                    <a:lnTo>
                      <a:pt x="530" y="710"/>
                    </a:lnTo>
                    <a:lnTo>
                      <a:pt x="531" y="649"/>
                    </a:lnTo>
                    <a:lnTo>
                      <a:pt x="531" y="635"/>
                    </a:lnTo>
                    <a:lnTo>
                      <a:pt x="532" y="589"/>
                    </a:lnTo>
                    <a:lnTo>
                      <a:pt x="532" y="580"/>
                    </a:lnTo>
                    <a:lnTo>
                      <a:pt x="533" y="555"/>
                    </a:lnTo>
                    <a:lnTo>
                      <a:pt x="533" y="552"/>
                    </a:lnTo>
                    <a:lnTo>
                      <a:pt x="533" y="550"/>
                    </a:lnTo>
                    <a:lnTo>
                      <a:pt x="534" y="552"/>
                    </a:lnTo>
                    <a:lnTo>
                      <a:pt x="534" y="555"/>
                    </a:lnTo>
                    <a:lnTo>
                      <a:pt x="535" y="579"/>
                    </a:lnTo>
                    <a:lnTo>
                      <a:pt x="535" y="587"/>
                    </a:lnTo>
                    <a:lnTo>
                      <a:pt x="536" y="629"/>
                    </a:lnTo>
                    <a:lnTo>
                      <a:pt x="536" y="642"/>
                    </a:lnTo>
                    <a:lnTo>
                      <a:pt x="537" y="694"/>
                    </a:lnTo>
                    <a:lnTo>
                      <a:pt x="537" y="708"/>
                    </a:lnTo>
                    <a:lnTo>
                      <a:pt x="538" y="760"/>
                    </a:lnTo>
                    <a:lnTo>
                      <a:pt x="538" y="772"/>
                    </a:lnTo>
                    <a:lnTo>
                      <a:pt x="539" y="814"/>
                    </a:lnTo>
                    <a:lnTo>
                      <a:pt x="539" y="822"/>
                    </a:lnTo>
                    <a:lnTo>
                      <a:pt x="540" y="843"/>
                    </a:lnTo>
                    <a:lnTo>
                      <a:pt x="540" y="845"/>
                    </a:lnTo>
                    <a:lnTo>
                      <a:pt x="540" y="846"/>
                    </a:lnTo>
                    <a:lnTo>
                      <a:pt x="541" y="839"/>
                    </a:lnTo>
                    <a:lnTo>
                      <a:pt x="541" y="833"/>
                    </a:lnTo>
                    <a:lnTo>
                      <a:pt x="542" y="796"/>
                    </a:lnTo>
                    <a:lnTo>
                      <a:pt x="542" y="783"/>
                    </a:lnTo>
                    <a:lnTo>
                      <a:pt x="543" y="716"/>
                    </a:lnTo>
                    <a:lnTo>
                      <a:pt x="543" y="695"/>
                    </a:lnTo>
                    <a:lnTo>
                      <a:pt x="544" y="604"/>
                    </a:lnTo>
                    <a:lnTo>
                      <a:pt x="544" y="578"/>
                    </a:lnTo>
                    <a:lnTo>
                      <a:pt x="545" y="471"/>
                    </a:lnTo>
                    <a:lnTo>
                      <a:pt x="545" y="443"/>
                    </a:lnTo>
                    <a:lnTo>
                      <a:pt x="546" y="304"/>
                    </a:lnTo>
                    <a:lnTo>
                      <a:pt x="546" y="278"/>
                    </a:lnTo>
                    <a:lnTo>
                      <a:pt x="547" y="178"/>
                    </a:lnTo>
                    <a:lnTo>
                      <a:pt x="547" y="155"/>
                    </a:lnTo>
                    <a:lnTo>
                      <a:pt x="548" y="78"/>
                    </a:lnTo>
                    <a:lnTo>
                      <a:pt x="548" y="62"/>
                    </a:lnTo>
                    <a:lnTo>
                      <a:pt x="549" y="16"/>
                    </a:lnTo>
                    <a:lnTo>
                      <a:pt x="549" y="10"/>
                    </a:lnTo>
                    <a:lnTo>
                      <a:pt x="550" y="0"/>
                    </a:lnTo>
                    <a:lnTo>
                      <a:pt x="550" y="1"/>
                    </a:lnTo>
                    <a:lnTo>
                      <a:pt x="550" y="3"/>
                    </a:lnTo>
                    <a:lnTo>
                      <a:pt x="551" y="32"/>
                    </a:lnTo>
                    <a:lnTo>
                      <a:pt x="551" y="44"/>
                    </a:lnTo>
                    <a:lnTo>
                      <a:pt x="552" y="106"/>
                    </a:lnTo>
                    <a:lnTo>
                      <a:pt x="552" y="126"/>
                    </a:lnTo>
                    <a:lnTo>
                      <a:pt x="553" y="215"/>
                    </a:lnTo>
                    <a:lnTo>
                      <a:pt x="553" y="240"/>
                    </a:lnTo>
                    <a:lnTo>
                      <a:pt x="554" y="344"/>
                    </a:lnTo>
                    <a:lnTo>
                      <a:pt x="554" y="371"/>
                    </a:lnTo>
                    <a:lnTo>
                      <a:pt x="555" y="479"/>
                    </a:lnTo>
                    <a:lnTo>
                      <a:pt x="555" y="505"/>
                    </a:lnTo>
                    <a:lnTo>
                      <a:pt x="556" y="604"/>
                    </a:lnTo>
                    <a:lnTo>
                      <a:pt x="556" y="627"/>
                    </a:lnTo>
                    <a:lnTo>
                      <a:pt x="557" y="706"/>
                    </a:lnTo>
                    <a:lnTo>
                      <a:pt x="557" y="723"/>
                    </a:lnTo>
                    <a:lnTo>
                      <a:pt x="558" y="775"/>
                    </a:lnTo>
                    <a:lnTo>
                      <a:pt x="558" y="785"/>
                    </a:lnTo>
                    <a:lnTo>
                      <a:pt x="559" y="807"/>
                    </a:lnTo>
                    <a:lnTo>
                      <a:pt x="559" y="809"/>
                    </a:lnTo>
                    <a:lnTo>
                      <a:pt x="559" y="810"/>
                    </a:lnTo>
                    <a:lnTo>
                      <a:pt x="560" y="803"/>
                    </a:lnTo>
                    <a:lnTo>
                      <a:pt x="560" y="798"/>
                    </a:lnTo>
                    <a:lnTo>
                      <a:pt x="561" y="768"/>
                    </a:lnTo>
                    <a:lnTo>
                      <a:pt x="561" y="758"/>
                    </a:lnTo>
                    <a:lnTo>
                      <a:pt x="562" y="712"/>
                    </a:lnTo>
                    <a:lnTo>
                      <a:pt x="562" y="699"/>
                    </a:lnTo>
                    <a:lnTo>
                      <a:pt x="563" y="649"/>
                    </a:lnTo>
                    <a:lnTo>
                      <a:pt x="563" y="636"/>
                    </a:lnTo>
                    <a:lnTo>
                      <a:pt x="564" y="591"/>
                    </a:lnTo>
                    <a:lnTo>
                      <a:pt x="564" y="581"/>
                    </a:lnTo>
                    <a:lnTo>
                      <a:pt x="565" y="551"/>
                    </a:lnTo>
                    <a:lnTo>
                      <a:pt x="565" y="546"/>
                    </a:lnTo>
                    <a:lnTo>
                      <a:pt x="566" y="538"/>
                    </a:lnTo>
                    <a:lnTo>
                      <a:pt x="566" y="538"/>
                    </a:lnTo>
                    <a:lnTo>
                      <a:pt x="567" y="555"/>
                    </a:lnTo>
                    <a:lnTo>
                      <a:pt x="567" y="563"/>
                    </a:lnTo>
                    <a:lnTo>
                      <a:pt x="568" y="603"/>
                    </a:lnTo>
                    <a:lnTo>
                      <a:pt x="568" y="616"/>
                    </a:lnTo>
                    <a:lnTo>
                      <a:pt x="569" y="675"/>
                    </a:lnTo>
                    <a:lnTo>
                      <a:pt x="569" y="691"/>
                    </a:lnTo>
                    <a:lnTo>
                      <a:pt x="570" y="761"/>
                    </a:lnTo>
                    <a:lnTo>
                      <a:pt x="570" y="778"/>
                    </a:lnTo>
                    <a:lnTo>
                      <a:pt x="571" y="863"/>
                    </a:lnTo>
                    <a:lnTo>
                      <a:pt x="571" y="879"/>
                    </a:lnTo>
                    <a:lnTo>
                      <a:pt x="572" y="932"/>
                    </a:lnTo>
                    <a:lnTo>
                      <a:pt x="572" y="943"/>
                    </a:lnTo>
                    <a:lnTo>
                      <a:pt x="573" y="973"/>
                    </a:lnTo>
                    <a:lnTo>
                      <a:pt x="573" y="977"/>
                    </a:lnTo>
                    <a:lnTo>
                      <a:pt x="574" y="979"/>
                    </a:lnTo>
                    <a:lnTo>
                      <a:pt x="574" y="975"/>
                    </a:lnTo>
                    <a:lnTo>
                      <a:pt x="574" y="971"/>
                    </a:lnTo>
                    <a:lnTo>
                      <a:pt x="575" y="935"/>
                    </a:lnTo>
                    <a:lnTo>
                      <a:pt x="575" y="922"/>
                    </a:lnTo>
                    <a:lnTo>
                      <a:pt x="576" y="853"/>
                    </a:lnTo>
                    <a:lnTo>
                      <a:pt x="576" y="832"/>
                    </a:lnTo>
                    <a:lnTo>
                      <a:pt x="577" y="736"/>
                    </a:lnTo>
                    <a:lnTo>
                      <a:pt x="577" y="709"/>
                    </a:lnTo>
                    <a:lnTo>
                      <a:pt x="578" y="595"/>
                    </a:lnTo>
                    <a:lnTo>
                      <a:pt x="578" y="565"/>
                    </a:lnTo>
                    <a:lnTo>
                      <a:pt x="579" y="444"/>
                    </a:lnTo>
                    <a:lnTo>
                      <a:pt x="579" y="414"/>
                    </a:lnTo>
                    <a:lnTo>
                      <a:pt x="580" y="299"/>
                    </a:lnTo>
                    <a:lnTo>
                      <a:pt x="580" y="273"/>
                    </a:lnTo>
                    <a:lnTo>
                      <a:pt x="581" y="177"/>
                    </a:lnTo>
                    <a:lnTo>
                      <a:pt x="581" y="156"/>
                    </a:lnTo>
                    <a:lnTo>
                      <a:pt x="582" y="89"/>
                    </a:lnTo>
                    <a:lnTo>
                      <a:pt x="582" y="76"/>
                    </a:lnTo>
                    <a:lnTo>
                      <a:pt x="583" y="44"/>
                    </a:lnTo>
                    <a:lnTo>
                      <a:pt x="583" y="40"/>
                    </a:lnTo>
                    <a:lnTo>
                      <a:pt x="583" y="39"/>
                    </a:lnTo>
                    <a:lnTo>
                      <a:pt x="584" y="45"/>
                    </a:lnTo>
                    <a:lnTo>
                      <a:pt x="584" y="50"/>
                    </a:lnTo>
                    <a:lnTo>
                      <a:pt x="585" y="89"/>
                    </a:lnTo>
                    <a:lnTo>
                      <a:pt x="585" y="103"/>
                    </a:lnTo>
                    <a:lnTo>
                      <a:pt x="586" y="169"/>
                    </a:lnTo>
                    <a:lnTo>
                      <a:pt x="586" y="189"/>
                    </a:lnTo>
                    <a:lnTo>
                      <a:pt x="587" y="273"/>
                    </a:lnTo>
                    <a:lnTo>
                      <a:pt x="587" y="295"/>
                    </a:lnTo>
                    <a:lnTo>
                      <a:pt x="588" y="386"/>
                    </a:lnTo>
                    <a:lnTo>
                      <a:pt x="588" y="408"/>
                    </a:lnTo>
                    <a:lnTo>
                      <a:pt x="589" y="493"/>
                    </a:lnTo>
                    <a:lnTo>
                      <a:pt x="589" y="512"/>
                    </a:lnTo>
                    <a:lnTo>
                      <a:pt x="590" y="581"/>
                    </a:lnTo>
                    <a:lnTo>
                      <a:pt x="590" y="596"/>
                    </a:lnTo>
                    <a:lnTo>
                      <a:pt x="591" y="642"/>
                    </a:lnTo>
                    <a:lnTo>
                      <a:pt x="591" y="650"/>
                    </a:lnTo>
                    <a:lnTo>
                      <a:pt x="592" y="669"/>
                    </a:lnTo>
                    <a:lnTo>
                      <a:pt x="592" y="670"/>
                    </a:lnTo>
                    <a:lnTo>
                      <a:pt x="592" y="670"/>
                    </a:lnTo>
                    <a:lnTo>
                      <a:pt x="593" y="663"/>
                    </a:lnTo>
                    <a:lnTo>
                      <a:pt x="593" y="658"/>
                    </a:lnTo>
                    <a:lnTo>
                      <a:pt x="594" y="630"/>
                    </a:lnTo>
                    <a:lnTo>
                      <a:pt x="594" y="621"/>
                    </a:lnTo>
                    <a:lnTo>
                      <a:pt x="595" y="579"/>
                    </a:lnTo>
                    <a:lnTo>
                      <a:pt x="595" y="568"/>
                    </a:lnTo>
                    <a:lnTo>
                      <a:pt x="596" y="512"/>
                    </a:lnTo>
                    <a:lnTo>
                      <a:pt x="596" y="501"/>
                    </a:lnTo>
                    <a:lnTo>
                      <a:pt x="597" y="467"/>
                    </a:lnTo>
                    <a:lnTo>
                      <a:pt x="597" y="460"/>
                    </a:lnTo>
                    <a:lnTo>
                      <a:pt x="598" y="443"/>
                    </a:lnTo>
                    <a:lnTo>
                      <a:pt x="598" y="442"/>
                    </a:lnTo>
                    <a:lnTo>
                      <a:pt x="599" y="450"/>
                    </a:lnTo>
                    <a:lnTo>
                      <a:pt x="599" y="456"/>
                    </a:lnTo>
                    <a:lnTo>
                      <a:pt x="600" y="491"/>
                    </a:lnTo>
                    <a:lnTo>
                      <a:pt x="600" y="503"/>
                    </a:lnTo>
                    <a:lnTo>
                      <a:pt x="601" y="564"/>
                    </a:lnTo>
                    <a:lnTo>
                      <a:pt x="601" y="581"/>
                    </a:lnTo>
                    <a:lnTo>
                      <a:pt x="602" y="661"/>
                    </a:lnTo>
                    <a:lnTo>
                      <a:pt x="602" y="682"/>
                    </a:lnTo>
                    <a:lnTo>
                      <a:pt x="603" y="772"/>
                    </a:lnTo>
                    <a:lnTo>
                      <a:pt x="603" y="795"/>
                    </a:lnTo>
                    <a:lnTo>
                      <a:pt x="604" y="883"/>
                    </a:lnTo>
                    <a:lnTo>
                      <a:pt x="604" y="904"/>
                    </a:lnTo>
                    <a:lnTo>
                      <a:pt x="605" y="979"/>
                    </a:lnTo>
                    <a:lnTo>
                      <a:pt x="605" y="995"/>
                    </a:lnTo>
                    <a:lnTo>
                      <a:pt x="606" y="1046"/>
                    </a:lnTo>
                    <a:lnTo>
                      <a:pt x="606" y="1054"/>
                    </a:lnTo>
                    <a:lnTo>
                      <a:pt x="607" y="1073"/>
                    </a:lnTo>
                    <a:lnTo>
                      <a:pt x="607" y="1073"/>
                    </a:lnTo>
                    <a:lnTo>
                      <a:pt x="608" y="1056"/>
                    </a:lnTo>
                    <a:lnTo>
                      <a:pt x="608" y="1047"/>
                    </a:lnTo>
                    <a:lnTo>
                      <a:pt x="609" y="993"/>
                    </a:lnTo>
                    <a:lnTo>
                      <a:pt x="609" y="975"/>
                    </a:lnTo>
                    <a:lnTo>
                      <a:pt x="610" y="890"/>
                    </a:lnTo>
                    <a:lnTo>
                      <a:pt x="610" y="865"/>
                    </a:lnTo>
                    <a:lnTo>
                      <a:pt x="611" y="757"/>
                    </a:lnTo>
                    <a:lnTo>
                      <a:pt x="611" y="728"/>
                    </a:lnTo>
                    <a:lnTo>
                      <a:pt x="612" y="608"/>
                    </a:lnTo>
                    <a:lnTo>
                      <a:pt x="612" y="578"/>
                    </a:lnTo>
                    <a:lnTo>
                      <a:pt x="613" y="459"/>
                    </a:lnTo>
                    <a:lnTo>
                      <a:pt x="613" y="431"/>
                    </a:lnTo>
                    <a:lnTo>
                      <a:pt x="614" y="326"/>
                    </a:lnTo>
                    <a:lnTo>
                      <a:pt x="614" y="302"/>
                    </a:lnTo>
                    <a:lnTo>
                      <a:pt x="615" y="222"/>
                    </a:lnTo>
                    <a:lnTo>
                      <a:pt x="615" y="205"/>
                    </a:lnTo>
                    <a:lnTo>
                      <a:pt x="616" y="156"/>
                    </a:lnTo>
                    <a:lnTo>
                      <a:pt x="616" y="148"/>
                    </a:lnTo>
                    <a:lnTo>
                      <a:pt x="617" y="133"/>
                    </a:lnTo>
                    <a:lnTo>
                      <a:pt x="617" y="134"/>
                    </a:lnTo>
                    <a:lnTo>
                      <a:pt x="618" y="152"/>
                    </a:lnTo>
                    <a:lnTo>
                      <a:pt x="618" y="160"/>
                    </a:lnTo>
                    <a:lnTo>
                      <a:pt x="619" y="205"/>
                    </a:lnTo>
                    <a:lnTo>
                      <a:pt x="619" y="219"/>
                    </a:lnTo>
                    <a:lnTo>
                      <a:pt x="620" y="282"/>
                    </a:lnTo>
                    <a:lnTo>
                      <a:pt x="620" y="299"/>
                    </a:lnTo>
                    <a:lnTo>
                      <a:pt x="621" y="387"/>
                    </a:lnTo>
                    <a:lnTo>
                      <a:pt x="621" y="404"/>
                    </a:lnTo>
                    <a:lnTo>
                      <a:pt x="622" y="469"/>
                    </a:lnTo>
                    <a:lnTo>
                      <a:pt x="622" y="483"/>
                    </a:lnTo>
                    <a:lnTo>
                      <a:pt x="623" y="532"/>
                    </a:lnTo>
                    <a:lnTo>
                      <a:pt x="623" y="541"/>
                    </a:lnTo>
                    <a:lnTo>
                      <a:pt x="624" y="568"/>
                    </a:lnTo>
                    <a:lnTo>
                      <a:pt x="624" y="571"/>
                    </a:lnTo>
                    <a:lnTo>
                      <a:pt x="625" y="575"/>
                    </a:lnTo>
                    <a:lnTo>
                      <a:pt x="625" y="573"/>
                    </a:lnTo>
                    <a:lnTo>
                      <a:pt x="625" y="570"/>
                    </a:lnTo>
                    <a:lnTo>
                      <a:pt x="626" y="548"/>
                    </a:lnTo>
                    <a:lnTo>
                      <a:pt x="626" y="540"/>
                    </a:lnTo>
                    <a:lnTo>
                      <a:pt x="627" y="500"/>
                    </a:lnTo>
                    <a:lnTo>
                      <a:pt x="627" y="488"/>
                    </a:lnTo>
                    <a:lnTo>
                      <a:pt x="628" y="438"/>
                    </a:lnTo>
                    <a:lnTo>
                      <a:pt x="628" y="425"/>
                    </a:lnTo>
                    <a:lnTo>
                      <a:pt x="629" y="376"/>
                    </a:lnTo>
                    <a:lnTo>
                      <a:pt x="629" y="365"/>
                    </a:lnTo>
                    <a:lnTo>
                      <a:pt x="630" y="327"/>
                    </a:lnTo>
                    <a:lnTo>
                      <a:pt x="630" y="320"/>
                    </a:lnTo>
                    <a:lnTo>
                      <a:pt x="631" y="304"/>
                    </a:lnTo>
                    <a:lnTo>
                      <a:pt x="631" y="303"/>
                    </a:lnTo>
                    <a:lnTo>
                      <a:pt x="632" y="313"/>
                    </a:lnTo>
                    <a:lnTo>
                      <a:pt x="632" y="320"/>
                    </a:lnTo>
                    <a:lnTo>
                      <a:pt x="633" y="360"/>
                    </a:lnTo>
                    <a:lnTo>
                      <a:pt x="633" y="374"/>
                    </a:lnTo>
                    <a:lnTo>
                      <a:pt x="634" y="444"/>
                    </a:lnTo>
                    <a:lnTo>
                      <a:pt x="634" y="464"/>
                    </a:lnTo>
                    <a:lnTo>
                      <a:pt x="635" y="556"/>
                    </a:lnTo>
                    <a:lnTo>
                      <a:pt x="635" y="581"/>
                    </a:lnTo>
                    <a:lnTo>
                      <a:pt x="636" y="687"/>
                    </a:lnTo>
                    <a:lnTo>
                      <a:pt x="636" y="714"/>
                    </a:lnTo>
                    <a:lnTo>
                      <a:pt x="637" y="821"/>
                    </a:lnTo>
                    <a:lnTo>
                      <a:pt x="637" y="847"/>
                    </a:lnTo>
                    <a:lnTo>
                      <a:pt x="638" y="944"/>
                    </a:lnTo>
                    <a:lnTo>
                      <a:pt x="638" y="966"/>
                    </a:lnTo>
                    <a:lnTo>
                      <a:pt x="639" y="1040"/>
                    </a:lnTo>
                    <a:lnTo>
                      <a:pt x="639" y="1055"/>
                    </a:lnTo>
                    <a:lnTo>
                      <a:pt x="640" y="1098"/>
                    </a:lnTo>
                    <a:lnTo>
                      <a:pt x="640" y="1105"/>
                    </a:lnTo>
                    <a:lnTo>
                      <a:pt x="641" y="1112"/>
                    </a:lnTo>
                    <a:lnTo>
                      <a:pt x="641" y="1111"/>
                    </a:lnTo>
                    <a:lnTo>
                      <a:pt x="641" y="1108"/>
                    </a:lnTo>
                    <a:lnTo>
                      <a:pt x="642" y="1076"/>
                    </a:lnTo>
                    <a:lnTo>
                      <a:pt x="642" y="1064"/>
                    </a:lnTo>
                    <a:lnTo>
                      <a:pt x="643" y="999"/>
                    </a:lnTo>
                    <a:lnTo>
                      <a:pt x="643" y="979"/>
                    </a:lnTo>
                    <a:lnTo>
                      <a:pt x="644" y="886"/>
                    </a:lnTo>
                    <a:lnTo>
                      <a:pt x="644" y="861"/>
                    </a:lnTo>
                    <a:lnTo>
                      <a:pt x="645" y="725"/>
                    </a:lnTo>
                    <a:lnTo>
                      <a:pt x="645" y="697"/>
                    </a:lnTo>
                    <a:lnTo>
                      <a:pt x="646" y="587"/>
                    </a:lnTo>
                    <a:lnTo>
                      <a:pt x="646" y="560"/>
                    </a:lnTo>
                    <a:lnTo>
                      <a:pt x="647" y="461"/>
                    </a:lnTo>
                    <a:lnTo>
                      <a:pt x="647" y="438"/>
                    </a:lnTo>
                    <a:lnTo>
                      <a:pt x="648" y="360"/>
                    </a:lnTo>
                    <a:lnTo>
                      <a:pt x="648" y="344"/>
                    </a:lnTo>
                    <a:lnTo>
                      <a:pt x="649" y="294"/>
                    </a:lnTo>
                    <a:lnTo>
                      <a:pt x="649" y="286"/>
                    </a:lnTo>
                    <a:lnTo>
                      <a:pt x="650" y="267"/>
                    </a:lnTo>
                    <a:lnTo>
                      <a:pt x="650" y="266"/>
                    </a:lnTo>
                    <a:lnTo>
                      <a:pt x="651" y="277"/>
                    </a:lnTo>
                    <a:lnTo>
                      <a:pt x="651" y="283"/>
                    </a:lnTo>
                    <a:lnTo>
                      <a:pt x="652" y="317"/>
                    </a:lnTo>
                    <a:lnTo>
                      <a:pt x="652" y="328"/>
                    </a:lnTo>
                    <a:lnTo>
                      <a:pt x="653" y="378"/>
                    </a:lnTo>
                    <a:lnTo>
                      <a:pt x="653" y="391"/>
                    </a:lnTo>
                    <a:lnTo>
                      <a:pt x="654" y="445"/>
                    </a:lnTo>
                    <a:lnTo>
                      <a:pt x="654" y="458"/>
                    </a:lnTo>
                    <a:lnTo>
                      <a:pt x="655" y="505"/>
                    </a:lnTo>
                    <a:lnTo>
                      <a:pt x="655" y="516"/>
                    </a:lnTo>
                    <a:lnTo>
                      <a:pt x="656" y="548"/>
                    </a:lnTo>
                    <a:lnTo>
                      <a:pt x="656" y="553"/>
                    </a:lnTo>
                    <a:lnTo>
                      <a:pt x="657" y="563"/>
                    </a:lnTo>
                    <a:lnTo>
                      <a:pt x="657" y="562"/>
                    </a:lnTo>
                    <a:lnTo>
                      <a:pt x="658" y="547"/>
                    </a:lnTo>
                    <a:lnTo>
                      <a:pt x="658" y="540"/>
                    </a:lnTo>
                    <a:lnTo>
                      <a:pt x="659" y="502"/>
                    </a:lnTo>
                    <a:lnTo>
                      <a:pt x="659" y="490"/>
                    </a:lnTo>
                    <a:lnTo>
                      <a:pt x="660" y="434"/>
                    </a:lnTo>
                    <a:lnTo>
                      <a:pt x="660" y="419"/>
                    </a:lnTo>
                    <a:lnTo>
                      <a:pt x="661" y="353"/>
                    </a:lnTo>
                    <a:lnTo>
                      <a:pt x="661" y="337"/>
                    </a:lnTo>
                    <a:lnTo>
                      <a:pt x="662" y="273"/>
                    </a:lnTo>
                    <a:lnTo>
                      <a:pt x="662" y="259"/>
                    </a:lnTo>
                    <a:lnTo>
                      <a:pt x="663" y="208"/>
                    </a:lnTo>
                    <a:lnTo>
                      <a:pt x="663" y="198"/>
                    </a:lnTo>
                    <a:lnTo>
                      <a:pt x="664" y="170"/>
                    </a:lnTo>
                    <a:lnTo>
                      <a:pt x="664" y="166"/>
                    </a:lnTo>
                    <a:lnTo>
                      <a:pt x="664" y="164"/>
                    </a:lnTo>
                    <a:lnTo>
                      <a:pt x="665" y="168"/>
                    </a:lnTo>
                    <a:lnTo>
                      <a:pt x="665" y="173"/>
                    </a:lnTo>
                    <a:lnTo>
                      <a:pt x="666" y="208"/>
                    </a:lnTo>
                    <a:lnTo>
                      <a:pt x="666" y="221"/>
                    </a:lnTo>
                    <a:lnTo>
                      <a:pt x="667" y="289"/>
                    </a:lnTo>
                    <a:lnTo>
                      <a:pt x="667" y="309"/>
                    </a:lnTo>
                    <a:lnTo>
                      <a:pt x="668" y="404"/>
                    </a:lnTo>
                    <a:lnTo>
                      <a:pt x="668" y="431"/>
                    </a:lnTo>
                    <a:lnTo>
                      <a:pt x="669" y="543"/>
                    </a:lnTo>
                    <a:lnTo>
                      <a:pt x="669" y="573"/>
                    </a:lnTo>
                    <a:lnTo>
                      <a:pt x="670" y="722"/>
                    </a:lnTo>
                    <a:lnTo>
                      <a:pt x="670" y="751"/>
                    </a:lnTo>
                    <a:lnTo>
                      <a:pt x="671" y="861"/>
                    </a:lnTo>
                    <a:lnTo>
                      <a:pt x="671" y="887"/>
                    </a:lnTo>
                    <a:lnTo>
                      <a:pt x="672" y="976"/>
                    </a:lnTo>
                    <a:lnTo>
                      <a:pt x="672" y="995"/>
                    </a:lnTo>
                    <a:lnTo>
                      <a:pt x="673" y="1054"/>
                    </a:lnTo>
                    <a:lnTo>
                      <a:pt x="673" y="1065"/>
                    </a:lnTo>
                    <a:lnTo>
                      <a:pt x="674" y="1088"/>
                    </a:lnTo>
                    <a:lnTo>
                      <a:pt x="674" y="1089"/>
                    </a:lnTo>
                    <a:lnTo>
                      <a:pt x="675" y="1075"/>
                    </a:lnTo>
                    <a:lnTo>
                      <a:pt x="675" y="1067"/>
                    </a:lnTo>
                    <a:lnTo>
                      <a:pt x="676" y="1019"/>
                    </a:lnTo>
                    <a:lnTo>
                      <a:pt x="676" y="1004"/>
                    </a:lnTo>
                    <a:lnTo>
                      <a:pt x="677" y="929"/>
                    </a:lnTo>
                    <a:lnTo>
                      <a:pt x="677" y="908"/>
                    </a:lnTo>
                    <a:lnTo>
                      <a:pt x="678" y="817"/>
                    </a:lnTo>
                    <a:lnTo>
                      <a:pt x="678" y="794"/>
                    </a:lnTo>
                    <a:lnTo>
                      <a:pt x="679" y="698"/>
                    </a:lnTo>
                    <a:lnTo>
                      <a:pt x="679" y="675"/>
                    </a:lnTo>
                    <a:lnTo>
                      <a:pt x="680" y="587"/>
                    </a:lnTo>
                    <a:lnTo>
                      <a:pt x="680" y="567"/>
                    </a:lnTo>
                    <a:lnTo>
                      <a:pt x="681" y="497"/>
                    </a:lnTo>
                    <a:lnTo>
                      <a:pt x="681" y="482"/>
                    </a:lnTo>
                    <a:lnTo>
                      <a:pt x="682" y="437"/>
                    </a:lnTo>
                    <a:lnTo>
                      <a:pt x="682" y="429"/>
                    </a:lnTo>
                    <a:lnTo>
                      <a:pt x="683" y="411"/>
                    </a:lnTo>
                    <a:lnTo>
                      <a:pt x="683" y="410"/>
                    </a:lnTo>
                    <a:lnTo>
                      <a:pt x="684" y="418"/>
                    </a:lnTo>
                    <a:lnTo>
                      <a:pt x="684" y="423"/>
                    </a:lnTo>
                    <a:lnTo>
                      <a:pt x="685" y="453"/>
                    </a:lnTo>
                    <a:lnTo>
                      <a:pt x="685" y="462"/>
                    </a:lnTo>
                    <a:lnTo>
                      <a:pt x="686" y="505"/>
                    </a:lnTo>
                    <a:lnTo>
                      <a:pt x="686" y="516"/>
                    </a:lnTo>
                    <a:lnTo>
                      <a:pt x="687" y="561"/>
                    </a:lnTo>
                    <a:lnTo>
                      <a:pt x="687" y="572"/>
                    </a:lnTo>
                    <a:lnTo>
                      <a:pt x="688" y="609"/>
                    </a:lnTo>
                    <a:lnTo>
                      <a:pt x="688" y="617"/>
                    </a:lnTo>
                    <a:lnTo>
                      <a:pt x="689" y="637"/>
                    </a:lnTo>
                    <a:lnTo>
                      <a:pt x="689" y="639"/>
                    </a:lnTo>
                    <a:lnTo>
                      <a:pt x="689" y="640"/>
                    </a:lnTo>
                    <a:lnTo>
                      <a:pt x="690" y="636"/>
                    </a:lnTo>
                    <a:lnTo>
                      <a:pt x="690" y="632"/>
                    </a:lnTo>
                    <a:lnTo>
                      <a:pt x="691" y="602"/>
                    </a:lnTo>
                    <a:lnTo>
                      <a:pt x="691" y="591"/>
                    </a:lnTo>
                    <a:lnTo>
                      <a:pt x="692" y="536"/>
                    </a:lnTo>
                    <a:lnTo>
                      <a:pt x="692" y="520"/>
                    </a:lnTo>
                    <a:lnTo>
                      <a:pt x="693" y="446"/>
                    </a:lnTo>
                    <a:lnTo>
                      <a:pt x="693" y="426"/>
                    </a:lnTo>
                    <a:lnTo>
                      <a:pt x="694" y="342"/>
                    </a:lnTo>
                    <a:lnTo>
                      <a:pt x="694" y="320"/>
                    </a:lnTo>
                    <a:lnTo>
                      <a:pt x="695" y="217"/>
                    </a:lnTo>
                    <a:lnTo>
                      <a:pt x="695" y="198"/>
                    </a:lnTo>
                    <a:lnTo>
                      <a:pt x="696" y="130"/>
                    </a:lnTo>
                    <a:lnTo>
                      <a:pt x="696" y="116"/>
                    </a:lnTo>
                    <a:lnTo>
                      <a:pt x="697" y="74"/>
                    </a:lnTo>
                    <a:lnTo>
                      <a:pt x="697" y="67"/>
                    </a:lnTo>
                    <a:lnTo>
                      <a:pt x="698" y="58"/>
                    </a:lnTo>
                    <a:lnTo>
                      <a:pt x="698" y="58"/>
                    </a:lnTo>
                    <a:lnTo>
                      <a:pt x="698" y="60"/>
                    </a:lnTo>
                    <a:lnTo>
                      <a:pt x="699" y="86"/>
                    </a:lnTo>
                    <a:lnTo>
                      <a:pt x="699" y="98"/>
                    </a:lnTo>
                    <a:lnTo>
                      <a:pt x="700" y="160"/>
                    </a:lnTo>
                    <a:lnTo>
                      <a:pt x="700" y="179"/>
                    </a:lnTo>
                    <a:lnTo>
                      <a:pt x="701" y="271"/>
                    </a:lnTo>
                    <a:lnTo>
                      <a:pt x="701" y="297"/>
                    </a:lnTo>
                    <a:lnTo>
                      <a:pt x="702" y="409"/>
                    </a:lnTo>
                    <a:lnTo>
                      <a:pt x="702" y="439"/>
                    </a:lnTo>
                    <a:lnTo>
                      <a:pt x="703" y="561"/>
                    </a:lnTo>
                    <a:lnTo>
                      <a:pt x="703" y="591"/>
                    </a:lnTo>
                    <a:lnTo>
                      <a:pt x="704" y="708"/>
                    </a:lnTo>
                    <a:lnTo>
                      <a:pt x="704" y="736"/>
                    </a:lnTo>
                    <a:lnTo>
                      <a:pt x="705" y="838"/>
                    </a:lnTo>
                    <a:lnTo>
                      <a:pt x="705" y="860"/>
                    </a:lnTo>
                    <a:lnTo>
                      <a:pt x="706" y="935"/>
                    </a:lnTo>
                    <a:lnTo>
                      <a:pt x="706" y="950"/>
                    </a:lnTo>
                    <a:lnTo>
                      <a:pt x="707" y="993"/>
                    </a:lnTo>
                    <a:lnTo>
                      <a:pt x="707" y="999"/>
                    </a:lnTo>
                    <a:lnTo>
                      <a:pt x="708" y="1007"/>
                    </a:lnTo>
                    <a:lnTo>
                      <a:pt x="708" y="1007"/>
                    </a:lnTo>
                    <a:lnTo>
                      <a:pt x="708" y="1004"/>
                    </a:lnTo>
                    <a:lnTo>
                      <a:pt x="709" y="979"/>
                    </a:lnTo>
                    <a:lnTo>
                      <a:pt x="709" y="968"/>
                    </a:lnTo>
                    <a:lnTo>
                      <a:pt x="710" y="916"/>
                    </a:lnTo>
                    <a:lnTo>
                      <a:pt x="710" y="901"/>
                    </a:lnTo>
                    <a:lnTo>
                      <a:pt x="711" y="831"/>
                    </a:lnTo>
                    <a:lnTo>
                      <a:pt x="711" y="813"/>
                    </a:lnTo>
                    <a:lnTo>
                      <a:pt x="712" y="737"/>
                    </a:lnTo>
                    <a:lnTo>
                      <a:pt x="712" y="718"/>
                    </a:lnTo>
                    <a:lnTo>
                      <a:pt x="713" y="648"/>
                    </a:lnTo>
                    <a:lnTo>
                      <a:pt x="713" y="632"/>
                    </a:lnTo>
                    <a:lnTo>
                      <a:pt x="714" y="577"/>
                    </a:lnTo>
                    <a:lnTo>
                      <a:pt x="714" y="566"/>
                    </a:lnTo>
                    <a:lnTo>
                      <a:pt x="715" y="533"/>
                    </a:lnTo>
                    <a:lnTo>
                      <a:pt x="715" y="528"/>
                    </a:lnTo>
                    <a:lnTo>
                      <a:pt x="716" y="520"/>
                    </a:lnTo>
                    <a:lnTo>
                      <a:pt x="716" y="520"/>
                    </a:lnTo>
                    <a:lnTo>
                      <a:pt x="716" y="522"/>
                    </a:lnTo>
                    <a:lnTo>
                      <a:pt x="717" y="538"/>
                    </a:lnTo>
                    <a:lnTo>
                      <a:pt x="717" y="545"/>
                    </a:lnTo>
                    <a:lnTo>
                      <a:pt x="718" y="581"/>
                    </a:lnTo>
                    <a:lnTo>
                      <a:pt x="718" y="592"/>
                    </a:lnTo>
                    <a:lnTo>
                      <a:pt x="719" y="638"/>
                    </a:lnTo>
                    <a:lnTo>
                      <a:pt x="719" y="650"/>
                    </a:lnTo>
                    <a:lnTo>
                      <a:pt x="720" y="709"/>
                    </a:lnTo>
                    <a:lnTo>
                      <a:pt x="720" y="719"/>
                    </a:lnTo>
                    <a:lnTo>
                      <a:pt x="721" y="754"/>
                    </a:lnTo>
                    <a:lnTo>
                      <a:pt x="721" y="760"/>
                    </a:lnTo>
                    <a:lnTo>
                      <a:pt x="722" y="773"/>
                    </a:lnTo>
                    <a:lnTo>
                      <a:pt x="722" y="773"/>
                    </a:lnTo>
                    <a:lnTo>
                      <a:pt x="723" y="759"/>
                    </a:lnTo>
                    <a:lnTo>
                      <a:pt x="723" y="752"/>
                    </a:lnTo>
                    <a:lnTo>
                      <a:pt x="724" y="709"/>
                    </a:lnTo>
                    <a:lnTo>
                      <a:pt x="724" y="694"/>
                    </a:lnTo>
                    <a:lnTo>
                      <a:pt x="725" y="624"/>
                    </a:lnTo>
                    <a:lnTo>
                      <a:pt x="725" y="604"/>
                    </a:lnTo>
                    <a:lnTo>
                      <a:pt x="726" y="512"/>
                    </a:lnTo>
                    <a:lnTo>
                      <a:pt x="726" y="487"/>
                    </a:lnTo>
                    <a:lnTo>
                      <a:pt x="727" y="385"/>
                    </a:lnTo>
                    <a:lnTo>
                      <a:pt x="727" y="358"/>
                    </a:lnTo>
                    <a:lnTo>
                      <a:pt x="728" y="256"/>
                    </a:lnTo>
                    <a:lnTo>
                      <a:pt x="728" y="231"/>
                    </a:lnTo>
                    <a:lnTo>
                      <a:pt x="729" y="142"/>
                    </a:lnTo>
                    <a:lnTo>
                      <a:pt x="729" y="122"/>
                    </a:lnTo>
                    <a:lnTo>
                      <a:pt x="730" y="56"/>
                    </a:lnTo>
                    <a:lnTo>
                      <a:pt x="730" y="43"/>
                    </a:lnTo>
                    <a:lnTo>
                      <a:pt x="731" y="10"/>
                    </a:lnTo>
                    <a:lnTo>
                      <a:pt x="731" y="6"/>
                    </a:lnTo>
                    <a:lnTo>
                      <a:pt x="731" y="4"/>
                    </a:lnTo>
                    <a:lnTo>
                      <a:pt x="732" y="10"/>
                    </a:lnTo>
                    <a:lnTo>
                      <a:pt x="732" y="15"/>
                    </a:lnTo>
                    <a:lnTo>
                      <a:pt x="733" y="56"/>
                    </a:lnTo>
                    <a:lnTo>
                      <a:pt x="733" y="71"/>
                    </a:lnTo>
                    <a:lnTo>
                      <a:pt x="734" y="145"/>
                    </a:lnTo>
                    <a:lnTo>
                      <a:pt x="734" y="167"/>
                    </a:lnTo>
                    <a:lnTo>
                      <a:pt x="735" y="266"/>
                    </a:lnTo>
                    <a:lnTo>
                      <a:pt x="735" y="293"/>
                    </a:lnTo>
                    <a:lnTo>
                      <a:pt x="736" y="406"/>
                    </a:lnTo>
                    <a:lnTo>
                      <a:pt x="736" y="435"/>
                    </a:lnTo>
                    <a:lnTo>
                      <a:pt x="737" y="548"/>
                    </a:lnTo>
                    <a:lnTo>
                      <a:pt x="737" y="576"/>
                    </a:lnTo>
                    <a:lnTo>
                      <a:pt x="738" y="678"/>
                    </a:lnTo>
                    <a:lnTo>
                      <a:pt x="738" y="701"/>
                    </a:lnTo>
                    <a:lnTo>
                      <a:pt x="739" y="782"/>
                    </a:lnTo>
                    <a:lnTo>
                      <a:pt x="739" y="799"/>
                    </a:lnTo>
                    <a:lnTo>
                      <a:pt x="740" y="851"/>
                    </a:lnTo>
                    <a:lnTo>
                      <a:pt x="740" y="860"/>
                    </a:lnTo>
                    <a:lnTo>
                      <a:pt x="741" y="880"/>
                    </a:lnTo>
                    <a:lnTo>
                      <a:pt x="741" y="881"/>
                    </a:lnTo>
                    <a:lnTo>
                      <a:pt x="742" y="871"/>
                    </a:lnTo>
                    <a:lnTo>
                      <a:pt x="742" y="865"/>
                    </a:lnTo>
                    <a:lnTo>
                      <a:pt x="743" y="830"/>
                    </a:lnTo>
                    <a:lnTo>
                      <a:pt x="743" y="819"/>
                    </a:lnTo>
                    <a:lnTo>
                      <a:pt x="744" y="767"/>
                    </a:lnTo>
                    <a:lnTo>
                      <a:pt x="744" y="753"/>
                    </a:lnTo>
                    <a:lnTo>
                      <a:pt x="745" y="681"/>
                    </a:lnTo>
                    <a:lnTo>
                      <a:pt x="745" y="668"/>
                    </a:lnTo>
                    <a:lnTo>
                      <a:pt x="746" y="617"/>
                    </a:lnTo>
                    <a:lnTo>
                      <a:pt x="746" y="607"/>
                    </a:lnTo>
                    <a:lnTo>
                      <a:pt x="747" y="573"/>
                    </a:lnTo>
                    <a:lnTo>
                      <a:pt x="747" y="567"/>
                    </a:lnTo>
                    <a:lnTo>
                      <a:pt x="748" y="556"/>
                    </a:lnTo>
                    <a:lnTo>
                      <a:pt x="748" y="556"/>
                    </a:lnTo>
                    <a:lnTo>
                      <a:pt x="749" y="569"/>
                    </a:lnTo>
                    <a:lnTo>
                      <a:pt x="749" y="575"/>
                    </a:lnTo>
                    <a:lnTo>
                      <a:pt x="750" y="611"/>
                    </a:lnTo>
                    <a:lnTo>
                      <a:pt x="750" y="623"/>
                    </a:lnTo>
                    <a:lnTo>
                      <a:pt x="751" y="676"/>
                    </a:lnTo>
                    <a:lnTo>
                      <a:pt x="751" y="690"/>
                    </a:lnTo>
                    <a:lnTo>
                      <a:pt x="752" y="752"/>
                    </a:lnTo>
                    <a:lnTo>
                      <a:pt x="752" y="767"/>
                    </a:lnTo>
                    <a:lnTo>
                      <a:pt x="753" y="825"/>
                    </a:lnTo>
                    <a:lnTo>
                      <a:pt x="753" y="839"/>
                    </a:lnTo>
                    <a:lnTo>
                      <a:pt x="754" y="883"/>
                    </a:lnTo>
                    <a:lnTo>
                      <a:pt x="754" y="892"/>
                    </a:lnTo>
                    <a:lnTo>
                      <a:pt x="755" y="914"/>
                    </a:lnTo>
                    <a:lnTo>
                      <a:pt x="755" y="915"/>
                    </a:lnTo>
                    <a:lnTo>
                      <a:pt x="755" y="916"/>
                    </a:lnTo>
                    <a:lnTo>
                      <a:pt x="756" y="907"/>
                    </a:lnTo>
                    <a:lnTo>
                      <a:pt x="756" y="901"/>
                    </a:lnTo>
                    <a:lnTo>
                      <a:pt x="757" y="860"/>
                    </a:lnTo>
                    <a:lnTo>
                      <a:pt x="757" y="846"/>
                    </a:lnTo>
                    <a:lnTo>
                      <a:pt x="758" y="774"/>
                    </a:lnTo>
                    <a:lnTo>
                      <a:pt x="758" y="752"/>
                    </a:lnTo>
                    <a:lnTo>
                      <a:pt x="759" y="655"/>
                    </a:lnTo>
                    <a:lnTo>
                      <a:pt x="759" y="628"/>
                    </a:lnTo>
                    <a:lnTo>
                      <a:pt x="760" y="515"/>
                    </a:lnTo>
                    <a:lnTo>
                      <a:pt x="760" y="485"/>
                    </a:lnTo>
                    <a:lnTo>
                      <a:pt x="761" y="369"/>
                    </a:lnTo>
                    <a:lnTo>
                      <a:pt x="761" y="340"/>
                    </a:lnTo>
                    <a:lnTo>
                      <a:pt x="762" y="232"/>
                    </a:lnTo>
                    <a:lnTo>
                      <a:pt x="762" y="207"/>
                    </a:lnTo>
                    <a:lnTo>
                      <a:pt x="763" y="119"/>
                    </a:lnTo>
                    <a:lnTo>
                      <a:pt x="763" y="101"/>
                    </a:lnTo>
                    <a:lnTo>
                      <a:pt x="764" y="43"/>
                    </a:lnTo>
                    <a:lnTo>
                      <a:pt x="764" y="33"/>
                    </a:lnTo>
                    <a:lnTo>
                      <a:pt x="765" y="12"/>
                    </a:lnTo>
                    <a:lnTo>
                      <a:pt x="765" y="12"/>
                    </a:lnTo>
                    <a:lnTo>
                      <a:pt x="766" y="28"/>
                    </a:lnTo>
                    <a:lnTo>
                      <a:pt x="766" y="37"/>
                    </a:lnTo>
                    <a:lnTo>
                      <a:pt x="767" y="87"/>
                    </a:lnTo>
                    <a:lnTo>
                      <a:pt x="767" y="104"/>
                    </a:lnTo>
                    <a:lnTo>
                      <a:pt x="768" y="182"/>
                    </a:lnTo>
                    <a:lnTo>
                      <a:pt x="768" y="204"/>
                    </a:lnTo>
                    <a:lnTo>
                      <a:pt x="769" y="324"/>
                    </a:lnTo>
                    <a:lnTo>
                      <a:pt x="769" y="349"/>
                    </a:lnTo>
                    <a:lnTo>
                      <a:pt x="770" y="448"/>
                    </a:lnTo>
                    <a:lnTo>
                      <a:pt x="770" y="472"/>
                    </a:lnTo>
                    <a:lnTo>
                      <a:pt x="771" y="562"/>
                    </a:lnTo>
                    <a:lnTo>
                      <a:pt x="771" y="583"/>
                    </a:lnTo>
                    <a:lnTo>
                      <a:pt x="772" y="653"/>
                    </a:lnTo>
                    <a:lnTo>
                      <a:pt x="772" y="668"/>
                    </a:lnTo>
                    <a:lnTo>
                      <a:pt x="773" y="713"/>
                    </a:lnTo>
                    <a:lnTo>
                      <a:pt x="773" y="720"/>
                    </a:lnTo>
                    <a:lnTo>
                      <a:pt x="774" y="737"/>
                    </a:lnTo>
                    <a:lnTo>
                      <a:pt x="774" y="737"/>
                    </a:lnTo>
                    <a:lnTo>
                      <a:pt x="775" y="727"/>
                    </a:lnTo>
                    <a:lnTo>
                      <a:pt x="775" y="721"/>
                    </a:lnTo>
                    <a:lnTo>
                      <a:pt x="776" y="690"/>
                    </a:lnTo>
                    <a:lnTo>
                      <a:pt x="776" y="680"/>
                    </a:lnTo>
                    <a:lnTo>
                      <a:pt x="777" y="636"/>
                    </a:lnTo>
                    <a:lnTo>
                      <a:pt x="777" y="624"/>
                    </a:lnTo>
                    <a:lnTo>
                      <a:pt x="778" y="578"/>
                    </a:lnTo>
                    <a:lnTo>
                      <a:pt x="778" y="567"/>
                    </a:lnTo>
                    <a:lnTo>
                      <a:pt x="779" y="529"/>
                    </a:lnTo>
                    <a:lnTo>
                      <a:pt x="779" y="522"/>
                    </a:lnTo>
                    <a:lnTo>
                      <a:pt x="780" y="502"/>
                    </a:lnTo>
                    <a:lnTo>
                      <a:pt x="780" y="499"/>
                    </a:lnTo>
                    <a:lnTo>
                      <a:pt x="780" y="498"/>
                    </a:lnTo>
                    <a:lnTo>
                      <a:pt x="781" y="503"/>
                    </a:lnTo>
                    <a:lnTo>
                      <a:pt x="781" y="507"/>
                    </a:lnTo>
                    <a:lnTo>
                      <a:pt x="782" y="536"/>
                    </a:lnTo>
                    <a:lnTo>
                      <a:pt x="782" y="546"/>
                    </a:lnTo>
                    <a:lnTo>
                      <a:pt x="783" y="599"/>
                    </a:lnTo>
                    <a:lnTo>
                      <a:pt x="783" y="615"/>
                    </a:lnTo>
                    <a:lnTo>
                      <a:pt x="784" y="686"/>
                    </a:lnTo>
                    <a:lnTo>
                      <a:pt x="784" y="705"/>
                    </a:lnTo>
                    <a:lnTo>
                      <a:pt x="785" y="785"/>
                    </a:lnTo>
                    <a:lnTo>
                      <a:pt x="785" y="806"/>
                    </a:lnTo>
                    <a:lnTo>
                      <a:pt x="786" y="883"/>
                    </a:lnTo>
                    <a:lnTo>
                      <a:pt x="786" y="901"/>
                    </a:lnTo>
                    <a:lnTo>
                      <a:pt x="787" y="965"/>
                    </a:lnTo>
                    <a:lnTo>
                      <a:pt x="787" y="978"/>
                    </a:lnTo>
                    <a:lnTo>
                      <a:pt x="788" y="1018"/>
                    </a:lnTo>
                    <a:lnTo>
                      <a:pt x="788" y="1024"/>
                    </a:lnTo>
                    <a:lnTo>
                      <a:pt x="789" y="1033"/>
                    </a:lnTo>
                    <a:lnTo>
                      <a:pt x="789" y="1032"/>
                    </a:lnTo>
                    <a:lnTo>
                      <a:pt x="789" y="1029"/>
                    </a:lnTo>
                    <a:lnTo>
                      <a:pt x="790" y="1002"/>
                    </a:lnTo>
                    <a:lnTo>
                      <a:pt x="790" y="990"/>
                    </a:lnTo>
                    <a:lnTo>
                      <a:pt x="791" y="928"/>
                    </a:lnTo>
                    <a:lnTo>
                      <a:pt x="791" y="908"/>
                    </a:lnTo>
                    <a:lnTo>
                      <a:pt x="792" y="816"/>
                    </a:lnTo>
                    <a:lnTo>
                      <a:pt x="792" y="790"/>
                    </a:lnTo>
                    <a:lnTo>
                      <a:pt x="793" y="677"/>
                    </a:lnTo>
                    <a:lnTo>
                      <a:pt x="793" y="647"/>
                    </a:lnTo>
                    <a:lnTo>
                      <a:pt x="794" y="495"/>
                    </a:lnTo>
                    <a:lnTo>
                      <a:pt x="794" y="465"/>
                    </a:lnTo>
                    <a:lnTo>
                      <a:pt x="795" y="349"/>
                    </a:lnTo>
                    <a:lnTo>
                      <a:pt x="795" y="322"/>
                    </a:lnTo>
                    <a:lnTo>
                      <a:pt x="796" y="225"/>
                    </a:lnTo>
                    <a:lnTo>
                      <a:pt x="796" y="204"/>
                    </a:lnTo>
                    <a:lnTo>
                      <a:pt x="797" y="135"/>
                    </a:lnTo>
                    <a:lnTo>
                      <a:pt x="797" y="122"/>
                    </a:lnTo>
                    <a:lnTo>
                      <a:pt x="798" y="87"/>
                    </a:lnTo>
                    <a:lnTo>
                      <a:pt x="798" y="83"/>
                    </a:lnTo>
                    <a:lnTo>
                      <a:pt x="799" y="80"/>
                    </a:lnTo>
                    <a:lnTo>
                      <a:pt x="799" y="84"/>
                    </a:lnTo>
                    <a:lnTo>
                      <a:pt x="799" y="88"/>
                    </a:lnTo>
                    <a:lnTo>
                      <a:pt x="800" y="122"/>
                    </a:lnTo>
                    <a:lnTo>
                      <a:pt x="800" y="134"/>
                    </a:lnTo>
                    <a:lnTo>
                      <a:pt x="801" y="194"/>
                    </a:lnTo>
                    <a:lnTo>
                      <a:pt x="801" y="211"/>
                    </a:lnTo>
                    <a:lnTo>
                      <a:pt x="802" y="287"/>
                    </a:lnTo>
                    <a:lnTo>
                      <a:pt x="802" y="307"/>
                    </a:lnTo>
                    <a:lnTo>
                      <a:pt x="803" y="387"/>
                    </a:lnTo>
                    <a:lnTo>
                      <a:pt x="803" y="407"/>
                    </a:lnTo>
                    <a:lnTo>
                      <a:pt x="804" y="480"/>
                    </a:lnTo>
                    <a:lnTo>
                      <a:pt x="804" y="497"/>
                    </a:lnTo>
                    <a:lnTo>
                      <a:pt x="805" y="555"/>
                    </a:lnTo>
                    <a:lnTo>
                      <a:pt x="805" y="566"/>
                    </a:lnTo>
                    <a:lnTo>
                      <a:pt x="806" y="600"/>
                    </a:lnTo>
                    <a:lnTo>
                      <a:pt x="806" y="606"/>
                    </a:lnTo>
                    <a:lnTo>
                      <a:pt x="807" y="614"/>
                    </a:lnTo>
                    <a:lnTo>
                      <a:pt x="807" y="613"/>
                    </a:lnTo>
                    <a:lnTo>
                      <a:pt x="808" y="597"/>
                    </a:lnTo>
                    <a:lnTo>
                      <a:pt x="808" y="590"/>
                    </a:lnTo>
                    <a:lnTo>
                      <a:pt x="809" y="555"/>
                    </a:lnTo>
                    <a:lnTo>
                      <a:pt x="809" y="545"/>
                    </a:lnTo>
                    <a:lnTo>
                      <a:pt x="810" y="500"/>
                    </a:lnTo>
                    <a:lnTo>
                      <a:pt x="810" y="488"/>
                    </a:lnTo>
                    <a:lnTo>
                      <a:pt x="811" y="443"/>
                    </a:lnTo>
                    <a:lnTo>
                      <a:pt x="811" y="432"/>
                    </a:lnTo>
                    <a:lnTo>
                      <a:pt x="812" y="397"/>
                    </a:lnTo>
                    <a:lnTo>
                      <a:pt x="812" y="391"/>
                    </a:lnTo>
                    <a:lnTo>
                      <a:pt x="813" y="376"/>
                    </a:lnTo>
                    <a:lnTo>
                      <a:pt x="813" y="375"/>
                    </a:lnTo>
                    <a:lnTo>
                      <a:pt x="814" y="386"/>
                    </a:lnTo>
                    <a:lnTo>
                      <a:pt x="814" y="392"/>
                    </a:lnTo>
                    <a:lnTo>
                      <a:pt x="815" y="431"/>
                    </a:lnTo>
                    <a:lnTo>
                      <a:pt x="815" y="444"/>
                    </a:lnTo>
                    <a:lnTo>
                      <a:pt x="816" y="510"/>
                    </a:lnTo>
                    <a:lnTo>
                      <a:pt x="816" y="530"/>
                    </a:lnTo>
                    <a:lnTo>
                      <a:pt x="817" y="617"/>
                    </a:lnTo>
                    <a:lnTo>
                      <a:pt x="817" y="640"/>
                    </a:lnTo>
                    <a:lnTo>
                      <a:pt x="818" y="738"/>
                    </a:lnTo>
                    <a:lnTo>
                      <a:pt x="818" y="764"/>
                    </a:lnTo>
                    <a:lnTo>
                      <a:pt x="819" y="885"/>
                    </a:lnTo>
                    <a:lnTo>
                      <a:pt x="819" y="908"/>
                    </a:lnTo>
                    <a:lnTo>
                      <a:pt x="820" y="991"/>
                    </a:lnTo>
                    <a:lnTo>
                      <a:pt x="820" y="1008"/>
                    </a:lnTo>
                    <a:lnTo>
                      <a:pt x="821" y="1065"/>
                    </a:lnTo>
                    <a:lnTo>
                      <a:pt x="821" y="1076"/>
                    </a:lnTo>
                    <a:lnTo>
                      <a:pt x="822" y="1099"/>
                    </a:lnTo>
                    <a:lnTo>
                      <a:pt x="822" y="1100"/>
                    </a:lnTo>
                    <a:lnTo>
                      <a:pt x="823" y="1087"/>
                    </a:lnTo>
                    <a:lnTo>
                      <a:pt x="823" y="1079"/>
                    </a:lnTo>
                    <a:lnTo>
                      <a:pt x="824" y="1028"/>
                    </a:lnTo>
                    <a:lnTo>
                      <a:pt x="824" y="1012"/>
                    </a:lnTo>
                    <a:lnTo>
                      <a:pt x="825" y="929"/>
                    </a:lnTo>
                    <a:lnTo>
                      <a:pt x="825" y="906"/>
                    </a:lnTo>
                    <a:lnTo>
                      <a:pt x="826" y="801"/>
                    </a:lnTo>
                    <a:lnTo>
                      <a:pt x="826" y="773"/>
                    </a:lnTo>
                    <a:lnTo>
                      <a:pt x="827" y="656"/>
                    </a:lnTo>
                    <a:lnTo>
                      <a:pt x="827" y="627"/>
                    </a:lnTo>
                    <a:lnTo>
                      <a:pt x="828" y="512"/>
                    </a:lnTo>
                    <a:lnTo>
                      <a:pt x="828" y="484"/>
                    </a:lnTo>
                    <a:lnTo>
                      <a:pt x="829" y="383"/>
                    </a:lnTo>
                    <a:lnTo>
                      <a:pt x="829" y="360"/>
                    </a:lnTo>
                    <a:lnTo>
                      <a:pt x="830" y="282"/>
                    </a:lnTo>
                    <a:lnTo>
                      <a:pt x="830" y="266"/>
                    </a:lnTo>
                    <a:lnTo>
                      <a:pt x="831" y="219"/>
                    </a:lnTo>
                    <a:lnTo>
                      <a:pt x="831" y="211"/>
                    </a:lnTo>
                    <a:lnTo>
                      <a:pt x="832" y="197"/>
                    </a:lnTo>
                    <a:lnTo>
                      <a:pt x="832" y="197"/>
                    </a:lnTo>
                    <a:lnTo>
                      <a:pt x="833" y="213"/>
                    </a:lnTo>
                    <a:lnTo>
                      <a:pt x="833" y="220"/>
                    </a:lnTo>
                    <a:lnTo>
                      <a:pt x="834" y="261"/>
                    </a:lnTo>
                    <a:lnTo>
                      <a:pt x="834" y="274"/>
                    </a:lnTo>
                    <a:lnTo>
                      <a:pt x="835" y="330"/>
                    </a:lnTo>
                    <a:lnTo>
                      <a:pt x="835" y="346"/>
                    </a:lnTo>
                    <a:lnTo>
                      <a:pt x="836" y="407"/>
                    </a:lnTo>
                    <a:lnTo>
                      <a:pt x="836" y="422"/>
                    </a:lnTo>
                    <a:lnTo>
                      <a:pt x="837" y="477"/>
                    </a:lnTo>
                    <a:lnTo>
                      <a:pt x="837" y="490"/>
                    </a:lnTo>
                    <a:lnTo>
                      <a:pt x="838" y="530"/>
                    </a:lnTo>
                    <a:lnTo>
                      <a:pt x="838" y="537"/>
                    </a:lnTo>
                    <a:lnTo>
                      <a:pt x="839" y="555"/>
                    </a:lnTo>
                    <a:lnTo>
                      <a:pt x="839" y="557"/>
                    </a:lnTo>
                    <a:lnTo>
                      <a:pt x="839" y="557"/>
                    </a:lnTo>
                    <a:lnTo>
                      <a:pt x="840" y="550"/>
                    </a:lnTo>
                    <a:lnTo>
                      <a:pt x="840" y="545"/>
                    </a:lnTo>
                    <a:lnTo>
                      <a:pt x="841" y="515"/>
                    </a:lnTo>
                    <a:lnTo>
                      <a:pt x="841" y="506"/>
                    </a:lnTo>
                    <a:lnTo>
                      <a:pt x="842" y="458"/>
                    </a:lnTo>
                    <a:lnTo>
                      <a:pt x="842" y="445"/>
                    </a:lnTo>
                    <a:lnTo>
                      <a:pt x="843" y="388"/>
                    </a:lnTo>
                    <a:lnTo>
                      <a:pt x="843" y="374"/>
                    </a:lnTo>
                    <a:lnTo>
                      <a:pt x="844" y="306"/>
                    </a:lnTo>
                    <a:lnTo>
                      <a:pt x="844" y="294"/>
                    </a:lnTo>
                    <a:lnTo>
                      <a:pt x="845" y="254"/>
                    </a:lnTo>
                    <a:lnTo>
                      <a:pt x="845" y="247"/>
                    </a:lnTo>
                    <a:lnTo>
                      <a:pt x="846" y="231"/>
                    </a:lnTo>
                    <a:lnTo>
                      <a:pt x="846" y="231"/>
                    </a:lnTo>
                    <a:lnTo>
                      <a:pt x="847" y="245"/>
                    </a:lnTo>
                    <a:lnTo>
                      <a:pt x="847" y="252"/>
                    </a:lnTo>
                    <a:lnTo>
                      <a:pt x="848" y="298"/>
                    </a:lnTo>
                    <a:lnTo>
                      <a:pt x="848" y="313"/>
                    </a:lnTo>
                    <a:lnTo>
                      <a:pt x="849" y="389"/>
                    </a:lnTo>
                    <a:lnTo>
                      <a:pt x="849" y="411"/>
                    </a:lnTo>
                    <a:lnTo>
                      <a:pt x="850" y="510"/>
                    </a:lnTo>
                    <a:lnTo>
                      <a:pt x="850" y="536"/>
                    </a:lnTo>
                    <a:lnTo>
                      <a:pt x="851" y="649"/>
                    </a:lnTo>
                    <a:lnTo>
                      <a:pt x="851" y="678"/>
                    </a:lnTo>
                    <a:lnTo>
                      <a:pt x="852" y="792"/>
                    </a:lnTo>
                    <a:lnTo>
                      <a:pt x="852" y="819"/>
                    </a:lnTo>
                    <a:lnTo>
                      <a:pt x="853" y="922"/>
                    </a:lnTo>
                    <a:lnTo>
                      <a:pt x="853" y="945"/>
                    </a:lnTo>
                    <a:lnTo>
                      <a:pt x="854" y="1025"/>
                    </a:lnTo>
                    <a:lnTo>
                      <a:pt x="854" y="1041"/>
                    </a:lnTo>
                    <a:lnTo>
                      <a:pt x="855" y="1089"/>
                    </a:lnTo>
                    <a:lnTo>
                      <a:pt x="855" y="1097"/>
                    </a:lnTo>
                    <a:lnTo>
                      <a:pt x="856" y="1108"/>
                    </a:lnTo>
                    <a:lnTo>
                      <a:pt x="856" y="1108"/>
                    </a:lnTo>
                    <a:lnTo>
                      <a:pt x="856" y="1106"/>
                    </a:lnTo>
                    <a:lnTo>
                      <a:pt x="857" y="1080"/>
                    </a:lnTo>
                    <a:lnTo>
                      <a:pt x="857" y="1069"/>
                    </a:lnTo>
                    <a:lnTo>
                      <a:pt x="858" y="1009"/>
                    </a:lnTo>
                    <a:lnTo>
                      <a:pt x="858" y="990"/>
                    </a:lnTo>
                    <a:lnTo>
                      <a:pt x="859" y="905"/>
                    </a:lnTo>
                    <a:lnTo>
                      <a:pt x="859" y="881"/>
                    </a:lnTo>
                    <a:lnTo>
                      <a:pt x="860" y="780"/>
                    </a:lnTo>
                    <a:lnTo>
                      <a:pt x="860" y="754"/>
                    </a:lnTo>
                    <a:lnTo>
                      <a:pt x="861" y="650"/>
                    </a:lnTo>
                    <a:lnTo>
                      <a:pt x="861" y="625"/>
                    </a:lnTo>
                    <a:lnTo>
                      <a:pt x="862" y="530"/>
                    </a:lnTo>
                    <a:lnTo>
                      <a:pt x="862" y="509"/>
                    </a:lnTo>
                    <a:lnTo>
                      <a:pt x="863" y="434"/>
                    </a:lnTo>
                    <a:lnTo>
                      <a:pt x="863" y="418"/>
                    </a:lnTo>
                    <a:lnTo>
                      <a:pt x="864" y="369"/>
                    </a:lnTo>
                    <a:lnTo>
                      <a:pt x="864" y="360"/>
                    </a:lnTo>
                    <a:lnTo>
                      <a:pt x="865" y="341"/>
                    </a:lnTo>
                    <a:lnTo>
                      <a:pt x="865" y="339"/>
                    </a:lnTo>
                    <a:lnTo>
                      <a:pt x="866" y="347"/>
                    </a:lnTo>
                    <a:lnTo>
                      <a:pt x="866" y="353"/>
                    </a:lnTo>
                    <a:lnTo>
                      <a:pt x="867" y="383"/>
                    </a:lnTo>
                    <a:lnTo>
                      <a:pt x="867" y="393"/>
                    </a:lnTo>
                    <a:lnTo>
                      <a:pt x="868" y="438"/>
                    </a:lnTo>
                    <a:lnTo>
                      <a:pt x="868" y="450"/>
                    </a:lnTo>
                    <a:lnTo>
                      <a:pt x="869" y="509"/>
                    </a:lnTo>
                    <a:lnTo>
                      <a:pt x="869" y="521"/>
                    </a:lnTo>
                    <a:lnTo>
                      <a:pt x="870" y="559"/>
                    </a:lnTo>
                    <a:lnTo>
                      <a:pt x="870" y="567"/>
                    </a:lnTo>
                    <a:lnTo>
                      <a:pt x="871" y="588"/>
                    </a:lnTo>
                    <a:lnTo>
                      <a:pt x="871" y="591"/>
                    </a:lnTo>
                    <a:lnTo>
                      <a:pt x="872" y="592"/>
                    </a:lnTo>
                    <a:lnTo>
                      <a:pt x="872" y="588"/>
                    </a:lnTo>
                    <a:lnTo>
                      <a:pt x="872" y="584"/>
                    </a:lnTo>
                    <a:lnTo>
                      <a:pt x="873" y="556"/>
                    </a:lnTo>
                    <a:lnTo>
                      <a:pt x="873" y="546"/>
                    </a:lnTo>
                    <a:lnTo>
                      <a:pt x="874" y="495"/>
                    </a:lnTo>
                    <a:lnTo>
                      <a:pt x="874" y="480"/>
                    </a:lnTo>
                    <a:lnTo>
                      <a:pt x="875" y="412"/>
                    </a:lnTo>
                    <a:lnTo>
                      <a:pt x="875" y="394"/>
                    </a:lnTo>
                    <a:lnTo>
                      <a:pt x="876" y="318"/>
                    </a:lnTo>
                    <a:lnTo>
                      <a:pt x="876" y="300"/>
                    </a:lnTo>
                    <a:lnTo>
                      <a:pt x="877" y="228"/>
                    </a:lnTo>
                    <a:lnTo>
                      <a:pt x="877" y="212"/>
                    </a:lnTo>
                    <a:lnTo>
                      <a:pt x="878" y="155"/>
                    </a:lnTo>
                    <a:lnTo>
                      <a:pt x="878" y="144"/>
                    </a:lnTo>
                    <a:lnTo>
                      <a:pt x="879" y="112"/>
                    </a:lnTo>
                    <a:lnTo>
                      <a:pt x="879" y="108"/>
                    </a:lnTo>
                    <a:lnTo>
                      <a:pt x="880" y="105"/>
                    </a:lnTo>
                    <a:lnTo>
                      <a:pt x="880" y="109"/>
                    </a:lnTo>
                    <a:lnTo>
                      <a:pt x="880" y="113"/>
                    </a:lnTo>
                    <a:lnTo>
                      <a:pt x="881" y="149"/>
                    </a:lnTo>
                    <a:lnTo>
                      <a:pt x="881" y="162"/>
                    </a:lnTo>
                    <a:lnTo>
                      <a:pt x="882" y="231"/>
                    </a:lnTo>
                    <a:lnTo>
                      <a:pt x="882" y="252"/>
                    </a:lnTo>
                    <a:lnTo>
                      <a:pt x="883" y="349"/>
                    </a:lnTo>
                    <a:lnTo>
                      <a:pt x="883" y="376"/>
                    </a:lnTo>
                    <a:lnTo>
                      <a:pt x="884" y="491"/>
                    </a:lnTo>
                    <a:lnTo>
                      <a:pt x="884" y="521"/>
                    </a:lnTo>
                    <a:lnTo>
                      <a:pt x="885" y="643"/>
                    </a:lnTo>
                    <a:lnTo>
                      <a:pt x="885" y="673"/>
                    </a:lnTo>
                    <a:lnTo>
                      <a:pt x="886" y="789"/>
                    </a:lnTo>
                    <a:lnTo>
                      <a:pt x="886" y="816"/>
                    </a:lnTo>
                    <a:lnTo>
                      <a:pt x="887" y="912"/>
                    </a:lnTo>
                    <a:lnTo>
                      <a:pt x="887" y="933"/>
                    </a:lnTo>
                    <a:lnTo>
                      <a:pt x="888" y="1002"/>
                    </a:lnTo>
                    <a:lnTo>
                      <a:pt x="888" y="1015"/>
                    </a:lnTo>
                    <a:lnTo>
                      <a:pt x="889" y="1048"/>
                    </a:lnTo>
                    <a:lnTo>
                      <a:pt x="889" y="1052"/>
                    </a:lnTo>
                    <a:lnTo>
                      <a:pt x="890" y="1055"/>
                    </a:lnTo>
                    <a:lnTo>
                      <a:pt x="890" y="1050"/>
                    </a:lnTo>
                    <a:lnTo>
                      <a:pt x="890" y="1045"/>
                    </a:lnTo>
                    <a:lnTo>
                      <a:pt x="891" y="1009"/>
                    </a:lnTo>
                    <a:lnTo>
                      <a:pt x="891" y="996"/>
                    </a:lnTo>
                    <a:lnTo>
                      <a:pt x="892" y="933"/>
                    </a:lnTo>
                    <a:lnTo>
                      <a:pt x="892" y="914"/>
                    </a:lnTo>
                    <a:lnTo>
                      <a:pt x="893" y="813"/>
                    </a:lnTo>
                    <a:lnTo>
                      <a:pt x="893" y="792"/>
                    </a:lnTo>
                    <a:lnTo>
                      <a:pt x="894" y="707"/>
                    </a:lnTo>
                    <a:lnTo>
                      <a:pt x="894" y="686"/>
                    </a:lnTo>
                    <a:lnTo>
                      <a:pt x="895" y="609"/>
                    </a:lnTo>
                    <a:lnTo>
                      <a:pt x="895" y="592"/>
                    </a:lnTo>
                    <a:lnTo>
                      <a:pt x="896" y="533"/>
                    </a:lnTo>
                    <a:lnTo>
                      <a:pt x="896" y="521"/>
                    </a:lnTo>
                    <a:lnTo>
                      <a:pt x="897" y="486"/>
                    </a:lnTo>
                    <a:lnTo>
                      <a:pt x="897" y="481"/>
                    </a:lnTo>
                    <a:lnTo>
                      <a:pt x="898" y="472"/>
                    </a:lnTo>
                    <a:lnTo>
                      <a:pt x="898" y="473"/>
                    </a:lnTo>
                    <a:lnTo>
                      <a:pt x="899" y="489"/>
                    </a:lnTo>
                    <a:lnTo>
                      <a:pt x="899" y="495"/>
                    </a:lnTo>
                    <a:lnTo>
                      <a:pt x="900" y="530"/>
                    </a:lnTo>
                    <a:lnTo>
                      <a:pt x="900" y="540"/>
                    </a:lnTo>
                    <a:lnTo>
                      <a:pt x="901" y="585"/>
                    </a:lnTo>
                    <a:lnTo>
                      <a:pt x="901" y="596"/>
                    </a:lnTo>
                    <a:lnTo>
                      <a:pt x="902" y="640"/>
                    </a:lnTo>
                    <a:lnTo>
                      <a:pt x="902" y="650"/>
                    </a:lnTo>
                    <a:lnTo>
                      <a:pt x="903" y="683"/>
                    </a:lnTo>
                    <a:lnTo>
                      <a:pt x="903" y="689"/>
                    </a:lnTo>
                    <a:lnTo>
                      <a:pt x="904" y="702"/>
                    </a:lnTo>
                    <a:lnTo>
                      <a:pt x="904" y="703"/>
                    </a:lnTo>
                    <a:lnTo>
                      <a:pt x="905" y="690"/>
                    </a:lnTo>
                    <a:lnTo>
                      <a:pt x="905" y="684"/>
                    </a:lnTo>
                    <a:lnTo>
                      <a:pt x="906" y="643"/>
                    </a:lnTo>
                    <a:lnTo>
                      <a:pt x="906" y="630"/>
                    </a:lnTo>
                    <a:lnTo>
                      <a:pt x="907" y="564"/>
                    </a:lnTo>
                    <a:lnTo>
                      <a:pt x="907" y="545"/>
                    </a:lnTo>
                    <a:lnTo>
                      <a:pt x="908" y="460"/>
                    </a:lnTo>
                    <a:lnTo>
                      <a:pt x="908" y="437"/>
                    </a:lnTo>
                    <a:lnTo>
                      <a:pt x="909" y="343"/>
                    </a:lnTo>
                    <a:lnTo>
                      <a:pt x="909" y="319"/>
                    </a:lnTo>
                    <a:lnTo>
                      <a:pt x="910" y="226"/>
                    </a:lnTo>
                    <a:lnTo>
                      <a:pt x="910" y="204"/>
                    </a:lnTo>
                    <a:lnTo>
                      <a:pt x="911" y="126"/>
                    </a:lnTo>
                    <a:lnTo>
                      <a:pt x="911" y="109"/>
                    </a:lnTo>
                    <a:lnTo>
                      <a:pt x="912" y="55"/>
                    </a:lnTo>
                    <a:lnTo>
                      <a:pt x="912" y="45"/>
                    </a:lnTo>
                    <a:lnTo>
                      <a:pt x="913" y="24"/>
                    </a:lnTo>
                    <a:lnTo>
                      <a:pt x="913" y="23"/>
                    </a:lnTo>
                    <a:lnTo>
                      <a:pt x="914" y="39"/>
                    </a:lnTo>
                    <a:lnTo>
                      <a:pt x="914" y="48"/>
                    </a:lnTo>
                    <a:lnTo>
                      <a:pt x="915" y="100"/>
                    </a:lnTo>
                    <a:lnTo>
                      <a:pt x="915" y="117"/>
                    </a:lnTo>
                    <a:lnTo>
                      <a:pt x="916" y="201"/>
                    </a:lnTo>
                    <a:lnTo>
                      <a:pt x="916" y="226"/>
                    </a:lnTo>
                    <a:lnTo>
                      <a:pt x="917" y="332"/>
                    </a:lnTo>
                    <a:lnTo>
                      <a:pt x="917" y="361"/>
                    </a:lnTo>
                    <a:lnTo>
                      <a:pt x="918" y="509"/>
                    </a:lnTo>
                    <a:lnTo>
                      <a:pt x="918" y="539"/>
                    </a:lnTo>
                    <a:lnTo>
                      <a:pt x="919" y="654"/>
                    </a:lnTo>
                    <a:lnTo>
                      <a:pt x="919" y="682"/>
                    </a:lnTo>
                    <a:lnTo>
                      <a:pt x="920" y="781"/>
                    </a:lnTo>
                    <a:lnTo>
                      <a:pt x="920" y="803"/>
                    </a:lnTo>
                    <a:lnTo>
                      <a:pt x="921" y="877"/>
                    </a:lnTo>
                    <a:lnTo>
                      <a:pt x="921" y="891"/>
                    </a:lnTo>
                    <a:lnTo>
                      <a:pt x="922" y="933"/>
                    </a:lnTo>
                    <a:lnTo>
                      <a:pt x="922" y="940"/>
                    </a:lnTo>
                    <a:lnTo>
                      <a:pt x="923" y="948"/>
                    </a:lnTo>
                    <a:lnTo>
                      <a:pt x="923" y="948"/>
                    </a:lnTo>
                    <a:lnTo>
                      <a:pt x="923" y="946"/>
                    </a:lnTo>
                    <a:lnTo>
                      <a:pt x="924" y="924"/>
                    </a:lnTo>
                    <a:lnTo>
                      <a:pt x="924" y="915"/>
                    </a:lnTo>
                    <a:lnTo>
                      <a:pt x="925" y="868"/>
                    </a:lnTo>
                    <a:lnTo>
                      <a:pt x="925" y="854"/>
                    </a:lnTo>
                    <a:lnTo>
                      <a:pt x="926" y="792"/>
                    </a:lnTo>
                    <a:lnTo>
                      <a:pt x="926" y="775"/>
                    </a:lnTo>
                    <a:lnTo>
                      <a:pt x="927" y="710"/>
                    </a:lnTo>
                    <a:lnTo>
                      <a:pt x="927" y="694"/>
                    </a:lnTo>
                    <a:lnTo>
                      <a:pt x="928" y="635"/>
                    </a:lnTo>
                    <a:lnTo>
                      <a:pt x="928" y="622"/>
                    </a:lnTo>
                    <a:lnTo>
                      <a:pt x="929" y="580"/>
                    </a:lnTo>
                    <a:lnTo>
                      <a:pt x="929" y="572"/>
                    </a:lnTo>
                    <a:lnTo>
                      <a:pt x="930" y="552"/>
                    </a:lnTo>
                    <a:lnTo>
                      <a:pt x="930" y="550"/>
                    </a:lnTo>
                    <a:lnTo>
                      <a:pt x="931" y="550"/>
                    </a:lnTo>
                    <a:lnTo>
                      <a:pt x="931" y="555"/>
                    </a:lnTo>
                    <a:lnTo>
                      <a:pt x="931" y="559"/>
                    </a:lnTo>
                    <a:lnTo>
                      <a:pt x="932" y="587"/>
                    </a:lnTo>
                    <a:lnTo>
                      <a:pt x="932" y="597"/>
                    </a:lnTo>
                    <a:lnTo>
                      <a:pt x="933" y="642"/>
                    </a:lnTo>
                    <a:lnTo>
                      <a:pt x="933" y="654"/>
                    </a:lnTo>
                    <a:lnTo>
                      <a:pt x="934" y="708"/>
                    </a:lnTo>
                    <a:lnTo>
                      <a:pt x="934" y="721"/>
                    </a:lnTo>
                    <a:lnTo>
                      <a:pt x="935" y="772"/>
                    </a:lnTo>
                    <a:lnTo>
                      <a:pt x="935" y="784"/>
                    </a:lnTo>
                    <a:lnTo>
                      <a:pt x="936" y="822"/>
                    </a:lnTo>
                    <a:lnTo>
                      <a:pt x="936" y="829"/>
                    </a:lnTo>
                    <a:lnTo>
                      <a:pt x="937" y="845"/>
                    </a:lnTo>
                    <a:lnTo>
                      <a:pt x="937" y="846"/>
                    </a:lnTo>
                    <a:lnTo>
                      <a:pt x="938" y="833"/>
                    </a:lnTo>
                    <a:lnTo>
                      <a:pt x="938" y="826"/>
                    </a:lnTo>
                    <a:lnTo>
                      <a:pt x="939" y="783"/>
                    </a:lnTo>
                    <a:lnTo>
                      <a:pt x="939" y="768"/>
                    </a:lnTo>
                    <a:lnTo>
                      <a:pt x="940" y="695"/>
                    </a:lnTo>
                    <a:lnTo>
                      <a:pt x="940" y="674"/>
                    </a:lnTo>
                    <a:lnTo>
                      <a:pt x="941" y="578"/>
                    </a:lnTo>
                    <a:lnTo>
                      <a:pt x="941" y="552"/>
                    </a:lnTo>
                    <a:lnTo>
                      <a:pt x="942" y="443"/>
                    </a:lnTo>
                    <a:lnTo>
                      <a:pt x="942" y="415"/>
                    </a:lnTo>
                    <a:lnTo>
                      <a:pt x="943" y="278"/>
                    </a:lnTo>
                    <a:lnTo>
                      <a:pt x="943" y="251"/>
                    </a:lnTo>
                    <a:lnTo>
                      <a:pt x="944" y="155"/>
                    </a:lnTo>
                    <a:lnTo>
                      <a:pt x="944" y="134"/>
                    </a:lnTo>
                    <a:lnTo>
                      <a:pt x="945" y="62"/>
                    </a:lnTo>
                    <a:lnTo>
                      <a:pt x="945" y="48"/>
                    </a:lnTo>
                    <a:lnTo>
                      <a:pt x="946" y="10"/>
                    </a:lnTo>
                    <a:lnTo>
                      <a:pt x="946" y="4"/>
                    </a:lnTo>
                    <a:lnTo>
                      <a:pt x="947" y="0"/>
                    </a:lnTo>
                    <a:lnTo>
                      <a:pt x="947" y="3"/>
                    </a:lnTo>
                    <a:lnTo>
                      <a:pt x="947" y="8"/>
                    </a:lnTo>
                    <a:lnTo>
                      <a:pt x="948" y="44"/>
                    </a:lnTo>
                    <a:lnTo>
                      <a:pt x="948" y="57"/>
                    </a:lnTo>
                    <a:lnTo>
                      <a:pt x="949" y="126"/>
                    </a:lnTo>
                    <a:lnTo>
                      <a:pt x="949" y="147"/>
                    </a:lnTo>
                    <a:lnTo>
                      <a:pt x="950" y="240"/>
                    </a:lnTo>
                    <a:lnTo>
                      <a:pt x="950" y="265"/>
                    </a:lnTo>
                    <a:lnTo>
                      <a:pt x="951" y="371"/>
                    </a:lnTo>
                    <a:lnTo>
                      <a:pt x="951" y="398"/>
                    </a:lnTo>
                    <a:lnTo>
                      <a:pt x="952" y="505"/>
                    </a:lnTo>
                    <a:lnTo>
                      <a:pt x="952" y="531"/>
                    </a:lnTo>
                    <a:lnTo>
                      <a:pt x="953" y="627"/>
                    </a:lnTo>
                    <a:lnTo>
                      <a:pt x="953" y="648"/>
                    </a:lnTo>
                    <a:lnTo>
                      <a:pt x="954" y="723"/>
                    </a:lnTo>
                    <a:lnTo>
                      <a:pt x="954" y="738"/>
                    </a:lnTo>
                    <a:lnTo>
                      <a:pt x="955" y="785"/>
                    </a:lnTo>
                    <a:lnTo>
                      <a:pt x="955" y="793"/>
                    </a:lnTo>
                    <a:lnTo>
                      <a:pt x="956" y="809"/>
                    </a:lnTo>
                    <a:lnTo>
                      <a:pt x="956" y="810"/>
                    </a:lnTo>
                    <a:lnTo>
                      <a:pt x="957" y="798"/>
                    </a:lnTo>
                    <a:lnTo>
                      <a:pt x="957" y="792"/>
                    </a:lnTo>
                    <a:lnTo>
                      <a:pt x="958" y="758"/>
                    </a:lnTo>
                    <a:lnTo>
                      <a:pt x="958" y="747"/>
                    </a:lnTo>
                    <a:lnTo>
                      <a:pt x="959" y="699"/>
                    </a:lnTo>
                    <a:lnTo>
                      <a:pt x="959" y="687"/>
                    </a:lnTo>
                    <a:lnTo>
                      <a:pt x="960" y="636"/>
                    </a:lnTo>
                    <a:lnTo>
                      <a:pt x="960" y="624"/>
                    </a:lnTo>
                    <a:lnTo>
                      <a:pt x="961" y="581"/>
                    </a:lnTo>
                    <a:lnTo>
                      <a:pt x="961" y="572"/>
                    </a:lnTo>
                    <a:lnTo>
                      <a:pt x="962" y="546"/>
                    </a:lnTo>
                    <a:lnTo>
                      <a:pt x="962" y="542"/>
                    </a:lnTo>
                    <a:lnTo>
                      <a:pt x="963" y="538"/>
                    </a:lnTo>
                    <a:lnTo>
                      <a:pt x="963" y="538"/>
                    </a:lnTo>
                    <a:lnTo>
                      <a:pt x="963" y="541"/>
                    </a:lnTo>
                    <a:lnTo>
                      <a:pt x="964" y="563"/>
                    </a:lnTo>
                    <a:lnTo>
                      <a:pt x="964" y="571"/>
                    </a:lnTo>
                    <a:lnTo>
                      <a:pt x="965" y="616"/>
                    </a:lnTo>
                    <a:lnTo>
                      <a:pt x="965" y="629"/>
                    </a:lnTo>
                    <a:lnTo>
                      <a:pt x="966" y="691"/>
                    </a:lnTo>
                    <a:lnTo>
                      <a:pt x="966" y="708"/>
                    </a:lnTo>
                    <a:lnTo>
                      <a:pt x="967" y="778"/>
                    </a:lnTo>
                    <a:lnTo>
                      <a:pt x="967" y="796"/>
                    </a:lnTo>
                    <a:lnTo>
                      <a:pt x="968" y="879"/>
                    </a:lnTo>
                    <a:lnTo>
                      <a:pt x="968" y="894"/>
                    </a:lnTo>
                    <a:lnTo>
                      <a:pt x="969" y="943"/>
                    </a:lnTo>
                    <a:lnTo>
                      <a:pt x="969" y="953"/>
                    </a:lnTo>
                    <a:lnTo>
                      <a:pt x="970" y="977"/>
                    </a:lnTo>
                    <a:lnTo>
                      <a:pt x="970" y="979"/>
                    </a:lnTo>
                    <a:lnTo>
                      <a:pt x="971" y="979"/>
                    </a:lnTo>
                    <a:lnTo>
                      <a:pt x="971" y="971"/>
                    </a:lnTo>
                    <a:lnTo>
                      <a:pt x="971" y="964"/>
                    </a:lnTo>
                    <a:lnTo>
                      <a:pt x="972" y="922"/>
                    </a:lnTo>
                    <a:lnTo>
                      <a:pt x="972" y="907"/>
                    </a:lnTo>
                    <a:lnTo>
                      <a:pt x="973" y="832"/>
                    </a:lnTo>
                    <a:lnTo>
                      <a:pt x="973" y="810"/>
                    </a:lnTo>
                    <a:lnTo>
                      <a:pt x="974" y="709"/>
                    </a:lnTo>
                    <a:lnTo>
                      <a:pt x="974" y="681"/>
                    </a:lnTo>
                    <a:lnTo>
                      <a:pt x="975" y="565"/>
                    </a:lnTo>
                    <a:lnTo>
                      <a:pt x="975" y="534"/>
                    </a:lnTo>
                    <a:lnTo>
                      <a:pt x="976" y="414"/>
                    </a:lnTo>
                    <a:lnTo>
                      <a:pt x="976" y="385"/>
                    </a:lnTo>
                    <a:lnTo>
                      <a:pt x="977" y="273"/>
                    </a:lnTo>
                    <a:lnTo>
                      <a:pt x="977" y="247"/>
                    </a:lnTo>
                    <a:lnTo>
                      <a:pt x="978" y="156"/>
                    </a:lnTo>
                    <a:lnTo>
                      <a:pt x="978" y="137"/>
                    </a:lnTo>
                    <a:lnTo>
                      <a:pt x="979" y="76"/>
                    </a:lnTo>
                    <a:lnTo>
                      <a:pt x="979" y="65"/>
                    </a:lnTo>
                    <a:lnTo>
                      <a:pt x="980" y="40"/>
                    </a:lnTo>
                    <a:lnTo>
                      <a:pt x="980" y="39"/>
                    </a:lnTo>
                    <a:lnTo>
                      <a:pt x="981" y="50"/>
                    </a:lnTo>
                    <a:lnTo>
                      <a:pt x="981" y="58"/>
                    </a:lnTo>
                    <a:lnTo>
                      <a:pt x="982" y="103"/>
                    </a:lnTo>
                    <a:lnTo>
                      <a:pt x="982" y="118"/>
                    </a:lnTo>
                    <a:lnTo>
                      <a:pt x="983" y="189"/>
                    </a:lnTo>
                    <a:lnTo>
                      <a:pt x="983" y="209"/>
                    </a:lnTo>
                    <a:lnTo>
                      <a:pt x="984" y="295"/>
                    </a:lnTo>
                    <a:lnTo>
                      <a:pt x="984" y="318"/>
                    </a:lnTo>
                    <a:lnTo>
                      <a:pt x="985" y="408"/>
                    </a:lnTo>
                    <a:lnTo>
                      <a:pt x="985" y="430"/>
                    </a:lnTo>
                    <a:lnTo>
                      <a:pt x="986" y="512"/>
                    </a:lnTo>
                    <a:lnTo>
                      <a:pt x="986" y="531"/>
                    </a:lnTo>
                    <a:lnTo>
                      <a:pt x="987" y="596"/>
                    </a:lnTo>
                    <a:lnTo>
                      <a:pt x="987" y="609"/>
                    </a:lnTo>
                    <a:lnTo>
                      <a:pt x="988" y="650"/>
                    </a:lnTo>
                    <a:lnTo>
                      <a:pt x="988" y="656"/>
                    </a:lnTo>
                    <a:lnTo>
                      <a:pt x="989" y="670"/>
                    </a:lnTo>
                    <a:lnTo>
                      <a:pt x="989" y="670"/>
                    </a:lnTo>
                    <a:lnTo>
                      <a:pt x="990" y="658"/>
                    </a:lnTo>
                    <a:lnTo>
                      <a:pt x="990" y="652"/>
                    </a:lnTo>
                    <a:lnTo>
                      <a:pt x="991" y="621"/>
                    </a:lnTo>
                    <a:lnTo>
                      <a:pt x="991" y="611"/>
                    </a:lnTo>
                    <a:lnTo>
                      <a:pt x="992" y="568"/>
                    </a:lnTo>
                    <a:lnTo>
                      <a:pt x="992" y="556"/>
                    </a:lnTo>
                    <a:lnTo>
                      <a:pt x="993" y="501"/>
                    </a:lnTo>
                    <a:lnTo>
                      <a:pt x="993" y="492"/>
                    </a:lnTo>
                    <a:lnTo>
                      <a:pt x="994" y="460"/>
                    </a:lnTo>
                    <a:lnTo>
                      <a:pt x="994" y="454"/>
                    </a:lnTo>
                    <a:lnTo>
                      <a:pt x="995" y="442"/>
                    </a:lnTo>
                    <a:lnTo>
                      <a:pt x="995" y="442"/>
                    </a:lnTo>
                    <a:lnTo>
                      <a:pt x="996" y="456"/>
                    </a:lnTo>
                    <a:lnTo>
                      <a:pt x="996" y="463"/>
                    </a:lnTo>
                    <a:lnTo>
                      <a:pt x="997" y="503"/>
                    </a:lnTo>
                    <a:lnTo>
                      <a:pt x="997" y="516"/>
                    </a:lnTo>
                    <a:lnTo>
                      <a:pt x="998" y="581"/>
                    </a:lnTo>
                    <a:lnTo>
                      <a:pt x="998" y="600"/>
                    </a:lnTo>
                    <a:lnTo>
                      <a:pt x="999" y="682"/>
                    </a:lnTo>
                    <a:lnTo>
                      <a:pt x="999" y="704"/>
                    </a:lnTo>
                    <a:lnTo>
                      <a:pt x="1000" y="795"/>
                    </a:lnTo>
                    <a:lnTo>
                      <a:pt x="1000" y="817"/>
                    </a:lnTo>
                    <a:lnTo>
                      <a:pt x="1001" y="904"/>
                    </a:lnTo>
                    <a:lnTo>
                      <a:pt x="1001" y="924"/>
                    </a:lnTo>
                    <a:lnTo>
                      <a:pt x="1002" y="995"/>
                    </a:lnTo>
                    <a:lnTo>
                      <a:pt x="1002" y="1010"/>
                    </a:lnTo>
                    <a:lnTo>
                      <a:pt x="1003" y="1054"/>
                    </a:lnTo>
                    <a:lnTo>
                      <a:pt x="1003" y="1062"/>
                    </a:lnTo>
                    <a:lnTo>
                      <a:pt x="1004" y="1073"/>
                    </a:lnTo>
                    <a:lnTo>
                      <a:pt x="1004" y="1072"/>
                    </a:lnTo>
                    <a:lnTo>
                      <a:pt x="1005" y="1047"/>
                    </a:lnTo>
                    <a:lnTo>
                      <a:pt x="1005" y="1036"/>
                    </a:lnTo>
                    <a:lnTo>
                      <a:pt x="1006" y="975"/>
                    </a:lnTo>
                    <a:lnTo>
                      <a:pt x="1006" y="956"/>
                    </a:lnTo>
                    <a:lnTo>
                      <a:pt x="1007" y="865"/>
                    </a:lnTo>
                    <a:lnTo>
                      <a:pt x="1007" y="839"/>
                    </a:lnTo>
                    <a:lnTo>
                      <a:pt x="1008" y="728"/>
                    </a:lnTo>
                    <a:lnTo>
                      <a:pt x="1008" y="698"/>
                    </a:lnTo>
                    <a:lnTo>
                      <a:pt x="1009" y="578"/>
                    </a:lnTo>
                    <a:lnTo>
                      <a:pt x="1009" y="548"/>
                    </a:lnTo>
                    <a:lnTo>
                      <a:pt x="1010" y="431"/>
                    </a:lnTo>
                    <a:lnTo>
                      <a:pt x="1010" y="403"/>
                    </a:lnTo>
                    <a:lnTo>
                      <a:pt x="1011" y="302"/>
                    </a:lnTo>
                    <a:lnTo>
                      <a:pt x="1011" y="280"/>
                    </a:lnTo>
                    <a:lnTo>
                      <a:pt x="1012" y="205"/>
                    </a:lnTo>
                    <a:lnTo>
                      <a:pt x="1012" y="191"/>
                    </a:lnTo>
                    <a:lnTo>
                      <a:pt x="1013" y="148"/>
                    </a:lnTo>
                    <a:lnTo>
                      <a:pt x="1013" y="142"/>
                    </a:lnTo>
                    <a:lnTo>
                      <a:pt x="1014" y="133"/>
                    </a:lnTo>
                    <a:lnTo>
                      <a:pt x="1014" y="134"/>
                    </a:lnTo>
                    <a:lnTo>
                      <a:pt x="1014" y="136"/>
                    </a:lnTo>
                    <a:lnTo>
                      <a:pt x="1015" y="160"/>
                    </a:lnTo>
                    <a:lnTo>
                      <a:pt x="1015" y="169"/>
                    </a:lnTo>
                    <a:lnTo>
                      <a:pt x="1016" y="219"/>
                    </a:lnTo>
                    <a:lnTo>
                      <a:pt x="1016" y="233"/>
                    </a:lnTo>
                    <a:lnTo>
                      <a:pt x="1017" y="316"/>
                    </a:lnTo>
                    <a:lnTo>
                      <a:pt x="1017" y="334"/>
                    </a:lnTo>
                    <a:lnTo>
                      <a:pt x="1018" y="404"/>
                    </a:lnTo>
                    <a:lnTo>
                      <a:pt x="1018" y="421"/>
                    </a:lnTo>
                    <a:lnTo>
                      <a:pt x="1019" y="483"/>
                    </a:lnTo>
                    <a:lnTo>
                      <a:pt x="1019" y="497"/>
                    </a:lnTo>
                    <a:lnTo>
                      <a:pt x="1020" y="541"/>
                    </a:lnTo>
                    <a:lnTo>
                      <a:pt x="1020" y="550"/>
                    </a:lnTo>
                    <a:lnTo>
                      <a:pt x="1021" y="571"/>
                    </a:lnTo>
                    <a:lnTo>
                      <a:pt x="1021" y="574"/>
                    </a:lnTo>
                    <a:lnTo>
                      <a:pt x="1022" y="575"/>
                    </a:lnTo>
                    <a:lnTo>
                      <a:pt x="1022" y="570"/>
                    </a:lnTo>
                    <a:lnTo>
                      <a:pt x="1022" y="566"/>
                    </a:lnTo>
                    <a:lnTo>
                      <a:pt x="1023" y="540"/>
                    </a:lnTo>
                    <a:lnTo>
                      <a:pt x="1023" y="531"/>
                    </a:lnTo>
                    <a:lnTo>
                      <a:pt x="1024" y="488"/>
                    </a:lnTo>
                    <a:lnTo>
                      <a:pt x="1024" y="476"/>
                    </a:lnTo>
                    <a:lnTo>
                      <a:pt x="1025" y="425"/>
                    </a:lnTo>
                    <a:lnTo>
                      <a:pt x="1025" y="413"/>
                    </a:lnTo>
                    <a:lnTo>
                      <a:pt x="1026" y="365"/>
                    </a:lnTo>
                    <a:lnTo>
                      <a:pt x="1026" y="355"/>
                    </a:lnTo>
                    <a:lnTo>
                      <a:pt x="1027" y="320"/>
                    </a:lnTo>
                    <a:lnTo>
                      <a:pt x="1027" y="314"/>
                    </a:lnTo>
                    <a:lnTo>
                      <a:pt x="1028" y="303"/>
                    </a:lnTo>
                    <a:lnTo>
                      <a:pt x="1028" y="303"/>
                    </a:lnTo>
                    <a:lnTo>
                      <a:pt x="1029" y="320"/>
                    </a:lnTo>
                    <a:lnTo>
                      <a:pt x="1029" y="327"/>
                    </a:lnTo>
                    <a:lnTo>
                      <a:pt x="1030" y="374"/>
                    </a:lnTo>
                    <a:lnTo>
                      <a:pt x="1030" y="390"/>
                    </a:lnTo>
                    <a:lnTo>
                      <a:pt x="1031" y="464"/>
                    </a:lnTo>
                    <a:lnTo>
                      <a:pt x="1031" y="486"/>
                    </a:lnTo>
                    <a:lnTo>
                      <a:pt x="1032" y="581"/>
                    </a:lnTo>
                    <a:lnTo>
                      <a:pt x="1032" y="607"/>
                    </a:lnTo>
                    <a:lnTo>
                      <a:pt x="1033" y="714"/>
                    </a:lnTo>
                    <a:lnTo>
                      <a:pt x="1033" y="741"/>
                    </a:lnTo>
                    <a:lnTo>
                      <a:pt x="1034" y="847"/>
                    </a:lnTo>
                    <a:lnTo>
                      <a:pt x="1034" y="873"/>
                    </a:lnTo>
                    <a:lnTo>
                      <a:pt x="1035" y="966"/>
                    </a:lnTo>
                    <a:lnTo>
                      <a:pt x="1035" y="986"/>
                    </a:lnTo>
                    <a:lnTo>
                      <a:pt x="1036" y="1055"/>
                    </a:lnTo>
                    <a:lnTo>
                      <a:pt x="1036" y="1069"/>
                    </a:lnTo>
                    <a:lnTo>
                      <a:pt x="1037" y="1105"/>
                    </a:lnTo>
                    <a:lnTo>
                      <a:pt x="1037" y="1109"/>
                    </a:lnTo>
                    <a:lnTo>
                      <a:pt x="1038" y="1112"/>
                    </a:lnTo>
                    <a:lnTo>
                      <a:pt x="1038" y="1108"/>
                    </a:lnTo>
                    <a:lnTo>
                      <a:pt x="1038" y="1103"/>
                    </a:lnTo>
                    <a:lnTo>
                      <a:pt x="1039" y="1064"/>
                    </a:lnTo>
                    <a:lnTo>
                      <a:pt x="1039" y="1050"/>
                    </a:lnTo>
                    <a:lnTo>
                      <a:pt x="1040" y="979"/>
                    </a:lnTo>
                    <a:lnTo>
                      <a:pt x="1040" y="957"/>
                    </a:lnTo>
                    <a:lnTo>
                      <a:pt x="1041" y="861"/>
                    </a:lnTo>
                    <a:lnTo>
                      <a:pt x="1041" y="835"/>
                    </a:lnTo>
                    <a:lnTo>
                      <a:pt x="1042" y="697"/>
                    </a:lnTo>
                    <a:lnTo>
                      <a:pt x="1042" y="669"/>
                    </a:lnTo>
                    <a:lnTo>
                      <a:pt x="1043" y="560"/>
                    </a:lnTo>
                    <a:lnTo>
                      <a:pt x="1043" y="534"/>
                    </a:lnTo>
                    <a:lnTo>
                      <a:pt x="1044" y="438"/>
                    </a:lnTo>
                    <a:lnTo>
                      <a:pt x="1044" y="417"/>
                    </a:lnTo>
                    <a:lnTo>
                      <a:pt x="1045" y="344"/>
                    </a:lnTo>
                    <a:lnTo>
                      <a:pt x="1045" y="329"/>
                    </a:lnTo>
                    <a:lnTo>
                      <a:pt x="1046" y="286"/>
                    </a:lnTo>
                    <a:lnTo>
                      <a:pt x="1046" y="279"/>
                    </a:lnTo>
                    <a:lnTo>
                      <a:pt x="1047" y="266"/>
                    </a:lnTo>
                    <a:lnTo>
                      <a:pt x="1047" y="267"/>
                    </a:lnTo>
                    <a:lnTo>
                      <a:pt x="1048" y="283"/>
                    </a:lnTo>
                    <a:lnTo>
                      <a:pt x="1048" y="290"/>
                    </a:lnTo>
                    <a:lnTo>
                      <a:pt x="1049" y="328"/>
                    </a:lnTo>
                    <a:lnTo>
                      <a:pt x="1049" y="340"/>
                    </a:lnTo>
                    <a:lnTo>
                      <a:pt x="1050" y="391"/>
                    </a:lnTo>
                    <a:lnTo>
                      <a:pt x="1050" y="405"/>
                    </a:lnTo>
                    <a:lnTo>
                      <a:pt x="1051" y="458"/>
                    </a:lnTo>
                    <a:lnTo>
                      <a:pt x="1051" y="471"/>
                    </a:lnTo>
                    <a:lnTo>
                      <a:pt x="1052" y="516"/>
                    </a:lnTo>
                    <a:lnTo>
                      <a:pt x="1052" y="525"/>
                    </a:lnTo>
                    <a:lnTo>
                      <a:pt x="1053" y="553"/>
                    </a:lnTo>
                    <a:lnTo>
                      <a:pt x="1053" y="557"/>
                    </a:lnTo>
                    <a:lnTo>
                      <a:pt x="1054" y="563"/>
                    </a:lnTo>
                    <a:lnTo>
                      <a:pt x="1054" y="562"/>
                    </a:lnTo>
                    <a:lnTo>
                      <a:pt x="1054" y="560"/>
                    </a:lnTo>
                    <a:lnTo>
                      <a:pt x="1055" y="540"/>
                    </a:lnTo>
                    <a:lnTo>
                      <a:pt x="1055" y="532"/>
                    </a:lnTo>
                    <a:lnTo>
                      <a:pt x="1056" y="490"/>
                    </a:lnTo>
                    <a:lnTo>
                      <a:pt x="1056" y="477"/>
                    </a:lnTo>
                    <a:lnTo>
                      <a:pt x="1057" y="419"/>
                    </a:lnTo>
                    <a:lnTo>
                      <a:pt x="1057" y="403"/>
                    </a:lnTo>
                    <a:lnTo>
                      <a:pt x="1058" y="337"/>
                    </a:lnTo>
                    <a:lnTo>
                      <a:pt x="1058" y="320"/>
                    </a:lnTo>
                    <a:lnTo>
                      <a:pt x="1059" y="259"/>
                    </a:lnTo>
                    <a:lnTo>
                      <a:pt x="1059" y="245"/>
                    </a:lnTo>
                    <a:lnTo>
                      <a:pt x="1060" y="198"/>
                    </a:lnTo>
                    <a:lnTo>
                      <a:pt x="1060" y="189"/>
                    </a:lnTo>
                    <a:lnTo>
                      <a:pt x="1061" y="166"/>
                    </a:lnTo>
                    <a:lnTo>
                      <a:pt x="1061" y="164"/>
                    </a:lnTo>
                    <a:lnTo>
                      <a:pt x="1061" y="164"/>
                    </a:lnTo>
                    <a:lnTo>
                      <a:pt x="1062" y="173"/>
                    </a:lnTo>
                    <a:lnTo>
                      <a:pt x="1062" y="179"/>
                    </a:lnTo>
                    <a:lnTo>
                      <a:pt x="1063" y="221"/>
                    </a:lnTo>
                    <a:lnTo>
                      <a:pt x="1063" y="235"/>
                    </a:lnTo>
                    <a:lnTo>
                      <a:pt x="1064" y="309"/>
                    </a:lnTo>
                    <a:lnTo>
                      <a:pt x="1064" y="331"/>
                    </a:lnTo>
                    <a:lnTo>
                      <a:pt x="1065" y="431"/>
                    </a:lnTo>
                    <a:lnTo>
                      <a:pt x="1065" y="458"/>
                    </a:lnTo>
                    <a:lnTo>
                      <a:pt x="1066" y="573"/>
                    </a:lnTo>
                    <a:lnTo>
                      <a:pt x="1066" y="603"/>
                    </a:lnTo>
                    <a:lnTo>
                      <a:pt x="1067" y="751"/>
                    </a:lnTo>
                    <a:lnTo>
                      <a:pt x="1067" y="780"/>
                    </a:lnTo>
                    <a:lnTo>
                      <a:pt x="1068" y="887"/>
                    </a:lnTo>
                    <a:lnTo>
                      <a:pt x="1068" y="911"/>
                    </a:lnTo>
                    <a:lnTo>
                      <a:pt x="1069" y="995"/>
                    </a:lnTo>
                    <a:lnTo>
                      <a:pt x="1069" y="1012"/>
                    </a:lnTo>
                    <a:lnTo>
                      <a:pt x="1070" y="1065"/>
                    </a:lnTo>
                    <a:lnTo>
                      <a:pt x="1070" y="1073"/>
                    </a:lnTo>
                    <a:lnTo>
                      <a:pt x="1071" y="1089"/>
                    </a:lnTo>
                    <a:lnTo>
                      <a:pt x="1071" y="1088"/>
                    </a:lnTo>
                    <a:lnTo>
                      <a:pt x="1072" y="1067"/>
                    </a:lnTo>
                    <a:lnTo>
                      <a:pt x="1072" y="1057"/>
                    </a:lnTo>
                    <a:lnTo>
                      <a:pt x="1073" y="1004"/>
                    </a:lnTo>
                    <a:lnTo>
                      <a:pt x="1073" y="987"/>
                    </a:lnTo>
                    <a:lnTo>
                      <a:pt x="1074" y="908"/>
                    </a:lnTo>
                    <a:lnTo>
                      <a:pt x="1074" y="886"/>
                    </a:lnTo>
                    <a:lnTo>
                      <a:pt x="1075" y="794"/>
                    </a:lnTo>
                    <a:lnTo>
                      <a:pt x="1075" y="770"/>
                    </a:lnTo>
                    <a:lnTo>
                      <a:pt x="1076" y="675"/>
                    </a:lnTo>
                    <a:lnTo>
                      <a:pt x="1076" y="652"/>
                    </a:lnTo>
                    <a:lnTo>
                      <a:pt x="1077" y="567"/>
                    </a:lnTo>
                    <a:lnTo>
                      <a:pt x="1077" y="548"/>
                    </a:lnTo>
                    <a:lnTo>
                      <a:pt x="1078" y="482"/>
                    </a:lnTo>
                    <a:lnTo>
                      <a:pt x="1078" y="469"/>
                    </a:lnTo>
                    <a:lnTo>
                      <a:pt x="1079" y="429"/>
                    </a:lnTo>
                    <a:lnTo>
                      <a:pt x="1079" y="422"/>
                    </a:lnTo>
                    <a:lnTo>
                      <a:pt x="1080" y="410"/>
                    </a:lnTo>
                    <a:lnTo>
                      <a:pt x="1080" y="410"/>
                    </a:lnTo>
                    <a:lnTo>
                      <a:pt x="1081" y="423"/>
                    </a:lnTo>
                    <a:lnTo>
                      <a:pt x="1081" y="429"/>
                    </a:lnTo>
                    <a:lnTo>
                      <a:pt x="1082" y="462"/>
                    </a:lnTo>
                    <a:lnTo>
                      <a:pt x="1082" y="472"/>
                    </a:lnTo>
                    <a:lnTo>
                      <a:pt x="1083" y="516"/>
                    </a:lnTo>
                    <a:lnTo>
                      <a:pt x="1083" y="527"/>
                    </a:lnTo>
                    <a:lnTo>
                      <a:pt x="1084" y="572"/>
                    </a:lnTo>
                    <a:lnTo>
                      <a:pt x="1084" y="582"/>
                    </a:lnTo>
                    <a:lnTo>
                      <a:pt x="1085" y="617"/>
                    </a:lnTo>
                    <a:lnTo>
                      <a:pt x="1085" y="623"/>
                    </a:lnTo>
                    <a:lnTo>
                      <a:pt x="1086" y="639"/>
                    </a:lnTo>
                    <a:lnTo>
                      <a:pt x="1086" y="640"/>
                    </a:lnTo>
                    <a:lnTo>
                      <a:pt x="1087" y="632"/>
                    </a:lnTo>
                    <a:lnTo>
                      <a:pt x="1087" y="626"/>
                    </a:lnTo>
                    <a:lnTo>
                      <a:pt x="1088" y="591"/>
                    </a:lnTo>
                    <a:lnTo>
                      <a:pt x="1088" y="579"/>
                    </a:lnTo>
                    <a:lnTo>
                      <a:pt x="1089" y="520"/>
                    </a:lnTo>
                    <a:lnTo>
                      <a:pt x="1089" y="503"/>
                    </a:lnTo>
                    <a:lnTo>
                      <a:pt x="1090" y="426"/>
                    </a:lnTo>
                    <a:lnTo>
                      <a:pt x="1090" y="405"/>
                    </a:lnTo>
                    <a:lnTo>
                      <a:pt x="1091" y="320"/>
                    </a:lnTo>
                    <a:lnTo>
                      <a:pt x="1091" y="299"/>
                    </a:lnTo>
                    <a:lnTo>
                      <a:pt x="1092" y="198"/>
                    </a:lnTo>
                    <a:lnTo>
                      <a:pt x="1092" y="180"/>
                    </a:lnTo>
                    <a:lnTo>
                      <a:pt x="1093" y="116"/>
                    </a:lnTo>
                    <a:lnTo>
                      <a:pt x="1093" y="104"/>
                    </a:lnTo>
                    <a:lnTo>
                      <a:pt x="1094" y="67"/>
                    </a:lnTo>
                    <a:lnTo>
                      <a:pt x="1094" y="62"/>
                    </a:lnTo>
                    <a:lnTo>
                      <a:pt x="1095" y="58"/>
                    </a:lnTo>
                    <a:lnTo>
                      <a:pt x="1095" y="60"/>
                    </a:lnTo>
                    <a:lnTo>
                      <a:pt x="1095" y="64"/>
                    </a:lnTo>
                    <a:lnTo>
                      <a:pt x="1096" y="98"/>
                    </a:lnTo>
                    <a:lnTo>
                      <a:pt x="1096" y="111"/>
                    </a:lnTo>
                    <a:lnTo>
                      <a:pt x="1097" y="179"/>
                    </a:lnTo>
                    <a:lnTo>
                      <a:pt x="1097" y="200"/>
                    </a:lnTo>
                    <a:lnTo>
                      <a:pt x="1098" y="297"/>
                    </a:lnTo>
                    <a:lnTo>
                      <a:pt x="1098" y="324"/>
                    </a:lnTo>
                    <a:lnTo>
                      <a:pt x="1099" y="439"/>
                    </a:lnTo>
                    <a:lnTo>
                      <a:pt x="1099" y="469"/>
                    </a:lnTo>
                    <a:lnTo>
                      <a:pt x="1100" y="591"/>
                    </a:lnTo>
                    <a:lnTo>
                      <a:pt x="1100" y="621"/>
                    </a:lnTo>
                    <a:lnTo>
                      <a:pt x="1101" y="736"/>
                    </a:lnTo>
                    <a:lnTo>
                      <a:pt x="1101" y="763"/>
                    </a:lnTo>
                    <a:lnTo>
                      <a:pt x="1102" y="860"/>
                    </a:lnTo>
                    <a:lnTo>
                      <a:pt x="1102" y="881"/>
                    </a:lnTo>
                    <a:lnTo>
                      <a:pt x="1103" y="950"/>
                    </a:lnTo>
                    <a:lnTo>
                      <a:pt x="1103" y="964"/>
                    </a:lnTo>
                    <a:lnTo>
                      <a:pt x="1104" y="999"/>
                    </a:lnTo>
                    <a:lnTo>
                      <a:pt x="1104" y="1004"/>
                    </a:lnTo>
                    <a:lnTo>
                      <a:pt x="1105" y="1007"/>
                    </a:lnTo>
                    <a:lnTo>
                      <a:pt x="1105" y="1004"/>
                    </a:lnTo>
                    <a:lnTo>
                      <a:pt x="1105" y="1000"/>
                    </a:lnTo>
                    <a:lnTo>
                      <a:pt x="1106" y="968"/>
                    </a:lnTo>
                    <a:lnTo>
                      <a:pt x="1106" y="957"/>
                    </a:lnTo>
                    <a:lnTo>
                      <a:pt x="1107" y="901"/>
                    </a:lnTo>
                    <a:lnTo>
                      <a:pt x="1107" y="884"/>
                    </a:lnTo>
                    <a:lnTo>
                      <a:pt x="1108" y="813"/>
                    </a:lnTo>
                    <a:lnTo>
                      <a:pt x="1108" y="794"/>
                    </a:lnTo>
                    <a:lnTo>
                      <a:pt x="1109" y="718"/>
                    </a:lnTo>
                    <a:lnTo>
                      <a:pt x="1109" y="700"/>
                    </a:lnTo>
                    <a:lnTo>
                      <a:pt x="1110" y="632"/>
                    </a:lnTo>
                    <a:lnTo>
                      <a:pt x="1110" y="617"/>
                    </a:lnTo>
                    <a:lnTo>
                      <a:pt x="1111" y="566"/>
                    </a:lnTo>
                    <a:lnTo>
                      <a:pt x="1111" y="556"/>
                    </a:lnTo>
                    <a:lnTo>
                      <a:pt x="1112" y="528"/>
                    </a:lnTo>
                    <a:lnTo>
                      <a:pt x="1112" y="524"/>
                    </a:lnTo>
                    <a:lnTo>
                      <a:pt x="1113" y="520"/>
                    </a:lnTo>
                    <a:lnTo>
                      <a:pt x="1113" y="522"/>
                    </a:lnTo>
                    <a:lnTo>
                      <a:pt x="1113" y="524"/>
                    </a:lnTo>
                    <a:lnTo>
                      <a:pt x="1114" y="545"/>
                    </a:lnTo>
                    <a:lnTo>
                      <a:pt x="1114" y="553"/>
                    </a:lnTo>
                    <a:lnTo>
                      <a:pt x="1115" y="592"/>
                    </a:lnTo>
                    <a:lnTo>
                      <a:pt x="1115" y="603"/>
                    </a:lnTo>
                    <a:lnTo>
                      <a:pt x="1116" y="650"/>
                    </a:lnTo>
                    <a:lnTo>
                      <a:pt x="1116" y="663"/>
                    </a:lnTo>
                    <a:lnTo>
                      <a:pt x="1117" y="719"/>
                    </a:lnTo>
                    <a:lnTo>
                      <a:pt x="1117" y="729"/>
                    </a:lnTo>
                    <a:lnTo>
                      <a:pt x="1118" y="760"/>
                    </a:lnTo>
                    <a:lnTo>
                      <a:pt x="1118" y="765"/>
                    </a:lnTo>
                    <a:lnTo>
                      <a:pt x="1119" y="773"/>
                    </a:lnTo>
                    <a:lnTo>
                      <a:pt x="1119" y="772"/>
                    </a:lnTo>
                    <a:lnTo>
                      <a:pt x="1120" y="752"/>
                    </a:lnTo>
                    <a:lnTo>
                      <a:pt x="1120" y="743"/>
                    </a:lnTo>
                    <a:lnTo>
                      <a:pt x="1121" y="694"/>
                    </a:lnTo>
                    <a:lnTo>
                      <a:pt x="1121" y="679"/>
                    </a:lnTo>
                    <a:lnTo>
                      <a:pt x="1122" y="604"/>
                    </a:lnTo>
                    <a:lnTo>
                      <a:pt x="1122" y="582"/>
                    </a:lnTo>
                    <a:lnTo>
                      <a:pt x="1123" y="487"/>
                    </a:lnTo>
                    <a:lnTo>
                      <a:pt x="1123" y="462"/>
                    </a:lnTo>
                    <a:lnTo>
                      <a:pt x="1124" y="358"/>
                    </a:lnTo>
                    <a:lnTo>
                      <a:pt x="1124" y="332"/>
                    </a:lnTo>
                    <a:lnTo>
                      <a:pt x="1125" y="231"/>
                    </a:lnTo>
                    <a:lnTo>
                      <a:pt x="1125" y="208"/>
                    </a:lnTo>
                    <a:lnTo>
                      <a:pt x="1126" y="122"/>
                    </a:lnTo>
                    <a:lnTo>
                      <a:pt x="1126" y="103"/>
                    </a:lnTo>
                    <a:lnTo>
                      <a:pt x="1127" y="43"/>
                    </a:lnTo>
                    <a:lnTo>
                      <a:pt x="1127" y="32"/>
                    </a:lnTo>
                    <a:lnTo>
                      <a:pt x="1128" y="6"/>
                    </a:lnTo>
                    <a:lnTo>
                      <a:pt x="1128" y="4"/>
                    </a:lnTo>
                    <a:lnTo>
                      <a:pt x="1129" y="4"/>
                    </a:lnTo>
                    <a:lnTo>
                      <a:pt x="1129" y="15"/>
                    </a:lnTo>
                    <a:lnTo>
                      <a:pt x="1129" y="23"/>
                    </a:lnTo>
                    <a:lnTo>
                      <a:pt x="1130" y="71"/>
                    </a:lnTo>
                    <a:lnTo>
                      <a:pt x="1130" y="87"/>
                    </a:lnTo>
                    <a:lnTo>
                      <a:pt x="1131" y="167"/>
                    </a:lnTo>
                    <a:lnTo>
                      <a:pt x="1131" y="191"/>
                    </a:lnTo>
                    <a:lnTo>
                      <a:pt x="1132" y="293"/>
                    </a:lnTo>
                    <a:lnTo>
                      <a:pt x="1132" y="321"/>
                    </a:lnTo>
                    <a:lnTo>
                      <a:pt x="1133" y="435"/>
                    </a:lnTo>
                    <a:lnTo>
                      <a:pt x="1133" y="463"/>
                    </a:lnTo>
                    <a:lnTo>
                      <a:pt x="1134" y="576"/>
                    </a:lnTo>
                    <a:lnTo>
                      <a:pt x="1134" y="603"/>
                    </a:lnTo>
                    <a:lnTo>
                      <a:pt x="1135" y="701"/>
                    </a:lnTo>
                    <a:lnTo>
                      <a:pt x="1135" y="723"/>
                    </a:lnTo>
                    <a:lnTo>
                      <a:pt x="1136" y="799"/>
                    </a:lnTo>
                    <a:lnTo>
                      <a:pt x="1136" y="814"/>
                    </a:lnTo>
                    <a:lnTo>
                      <a:pt x="1137" y="860"/>
                    </a:lnTo>
                    <a:lnTo>
                      <a:pt x="1137" y="868"/>
                    </a:lnTo>
                    <a:lnTo>
                      <a:pt x="1138" y="881"/>
                    </a:lnTo>
                    <a:lnTo>
                      <a:pt x="1138" y="881"/>
                    </a:lnTo>
                    <a:lnTo>
                      <a:pt x="1139" y="865"/>
                    </a:lnTo>
                    <a:lnTo>
                      <a:pt x="1139" y="858"/>
                    </a:lnTo>
                    <a:lnTo>
                      <a:pt x="1140" y="819"/>
                    </a:lnTo>
                    <a:lnTo>
                      <a:pt x="1140" y="807"/>
                    </a:lnTo>
                    <a:lnTo>
                      <a:pt x="1141" y="739"/>
                    </a:lnTo>
                    <a:lnTo>
                      <a:pt x="1141" y="724"/>
                    </a:lnTo>
                    <a:lnTo>
                      <a:pt x="1142" y="668"/>
                    </a:lnTo>
                    <a:lnTo>
                      <a:pt x="1142" y="654"/>
                    </a:lnTo>
                    <a:lnTo>
                      <a:pt x="1143" y="607"/>
                    </a:lnTo>
                    <a:lnTo>
                      <a:pt x="1143" y="597"/>
                    </a:lnTo>
                    <a:lnTo>
                      <a:pt x="1144" y="567"/>
                    </a:lnTo>
                    <a:lnTo>
                      <a:pt x="1144" y="562"/>
                    </a:lnTo>
                    <a:lnTo>
                      <a:pt x="1145" y="556"/>
                    </a:lnTo>
                    <a:lnTo>
                      <a:pt x="1145" y="556"/>
                    </a:lnTo>
                    <a:lnTo>
                      <a:pt x="1145" y="557"/>
                    </a:lnTo>
                    <a:lnTo>
                      <a:pt x="1146" y="575"/>
                    </a:lnTo>
                    <a:lnTo>
                      <a:pt x="1146" y="583"/>
                    </a:lnTo>
                    <a:lnTo>
                      <a:pt x="1147" y="623"/>
                    </a:lnTo>
                    <a:lnTo>
                      <a:pt x="1147" y="635"/>
                    </a:lnTo>
                    <a:lnTo>
                      <a:pt x="1148" y="690"/>
                    </a:lnTo>
                    <a:lnTo>
                      <a:pt x="1148" y="705"/>
                    </a:lnTo>
                    <a:lnTo>
                      <a:pt x="1149" y="767"/>
                    </a:lnTo>
                    <a:lnTo>
                      <a:pt x="1149" y="782"/>
                    </a:lnTo>
                    <a:lnTo>
                      <a:pt x="1150" y="839"/>
                    </a:lnTo>
                    <a:lnTo>
                      <a:pt x="1150" y="851"/>
                    </a:lnTo>
                    <a:lnTo>
                      <a:pt x="1151" y="892"/>
                    </a:lnTo>
                    <a:lnTo>
                      <a:pt x="1151" y="899"/>
                    </a:lnTo>
                    <a:lnTo>
                      <a:pt x="1152" y="915"/>
                    </a:lnTo>
                    <a:lnTo>
                      <a:pt x="1152" y="916"/>
                    </a:lnTo>
                    <a:lnTo>
                      <a:pt x="1153" y="901"/>
                    </a:lnTo>
                    <a:lnTo>
                      <a:pt x="1153" y="893"/>
                    </a:lnTo>
                    <a:lnTo>
                      <a:pt x="1154" y="846"/>
                    </a:lnTo>
                    <a:lnTo>
                      <a:pt x="1154" y="830"/>
                    </a:lnTo>
                    <a:lnTo>
                      <a:pt x="1155" y="752"/>
                    </a:lnTo>
                    <a:lnTo>
                      <a:pt x="1155" y="729"/>
                    </a:lnTo>
                    <a:lnTo>
                      <a:pt x="1156" y="628"/>
                    </a:lnTo>
                    <a:lnTo>
                      <a:pt x="1156" y="601"/>
                    </a:lnTo>
                    <a:lnTo>
                      <a:pt x="1157" y="485"/>
                    </a:lnTo>
                    <a:lnTo>
                      <a:pt x="1157" y="456"/>
                    </a:lnTo>
                    <a:lnTo>
                      <a:pt x="1158" y="340"/>
                    </a:lnTo>
                    <a:lnTo>
                      <a:pt x="1158" y="312"/>
                    </a:lnTo>
                    <a:lnTo>
                      <a:pt x="1159" y="207"/>
                    </a:lnTo>
                    <a:lnTo>
                      <a:pt x="1159" y="183"/>
                    </a:lnTo>
                    <a:lnTo>
                      <a:pt x="1160" y="101"/>
                    </a:lnTo>
                    <a:lnTo>
                      <a:pt x="1160" y="84"/>
                    </a:lnTo>
                    <a:lnTo>
                      <a:pt x="1161" y="33"/>
                    </a:lnTo>
                    <a:lnTo>
                      <a:pt x="1161" y="25"/>
                    </a:lnTo>
                    <a:lnTo>
                      <a:pt x="1162" y="12"/>
                    </a:lnTo>
                    <a:lnTo>
                      <a:pt x="1162" y="13"/>
                    </a:lnTo>
                    <a:lnTo>
                      <a:pt x="1163" y="37"/>
                    </a:lnTo>
                    <a:lnTo>
                      <a:pt x="1163" y="47"/>
                    </a:lnTo>
                    <a:lnTo>
                      <a:pt x="1164" y="104"/>
                    </a:lnTo>
                    <a:lnTo>
                      <a:pt x="1164" y="122"/>
                    </a:lnTo>
                    <a:lnTo>
                      <a:pt x="1165" y="204"/>
                    </a:lnTo>
                    <a:lnTo>
                      <a:pt x="1165" y="227"/>
                    </a:lnTo>
                    <a:lnTo>
                      <a:pt x="1166" y="349"/>
                    </a:lnTo>
                    <a:lnTo>
                      <a:pt x="1166" y="374"/>
                    </a:lnTo>
                    <a:lnTo>
                      <a:pt x="1167" y="472"/>
                    </a:lnTo>
                    <a:lnTo>
                      <a:pt x="1167" y="496"/>
                    </a:lnTo>
                    <a:lnTo>
                      <a:pt x="1168" y="583"/>
                    </a:lnTo>
                    <a:lnTo>
                      <a:pt x="1168" y="602"/>
                    </a:lnTo>
                    <a:lnTo>
                      <a:pt x="1169" y="668"/>
                    </a:lnTo>
                    <a:lnTo>
                      <a:pt x="1169" y="681"/>
                    </a:lnTo>
                    <a:lnTo>
                      <a:pt x="1170" y="720"/>
                    </a:lnTo>
                    <a:lnTo>
                      <a:pt x="1170" y="727"/>
                    </a:lnTo>
                    <a:lnTo>
                      <a:pt x="1171" y="737"/>
                    </a:lnTo>
                    <a:lnTo>
                      <a:pt x="1171" y="737"/>
                    </a:lnTo>
                    <a:lnTo>
                      <a:pt x="1172" y="721"/>
                    </a:lnTo>
                    <a:lnTo>
                      <a:pt x="1172" y="715"/>
                    </a:lnTo>
                    <a:lnTo>
                      <a:pt x="1173" y="680"/>
                    </a:lnTo>
                    <a:lnTo>
                      <a:pt x="1173" y="670"/>
                    </a:lnTo>
                    <a:lnTo>
                      <a:pt x="1174" y="624"/>
                    </a:lnTo>
                    <a:lnTo>
                      <a:pt x="1174" y="613"/>
                    </a:lnTo>
                    <a:lnTo>
                      <a:pt x="1175" y="567"/>
                    </a:lnTo>
                    <a:lnTo>
                      <a:pt x="1175" y="557"/>
                    </a:lnTo>
                    <a:lnTo>
                      <a:pt x="1176" y="522"/>
                    </a:lnTo>
                    <a:lnTo>
                      <a:pt x="1176" y="515"/>
                    </a:lnTo>
                    <a:lnTo>
                      <a:pt x="1177" y="499"/>
                    </a:lnTo>
                    <a:lnTo>
                      <a:pt x="1177" y="498"/>
                    </a:lnTo>
                    <a:lnTo>
                      <a:pt x="1178" y="507"/>
                    </a:lnTo>
                    <a:lnTo>
                      <a:pt x="1178" y="512"/>
                    </a:lnTo>
                    <a:lnTo>
                      <a:pt x="1179" y="546"/>
                    </a:lnTo>
                    <a:lnTo>
                      <a:pt x="1179" y="558"/>
                    </a:lnTo>
                    <a:lnTo>
                      <a:pt x="1180" y="615"/>
                    </a:lnTo>
                    <a:lnTo>
                      <a:pt x="1180" y="632"/>
                    </a:lnTo>
                    <a:lnTo>
                      <a:pt x="1181" y="705"/>
                    </a:lnTo>
                    <a:lnTo>
                      <a:pt x="1181" y="725"/>
                    </a:lnTo>
                    <a:lnTo>
                      <a:pt x="1182" y="806"/>
                    </a:lnTo>
                    <a:lnTo>
                      <a:pt x="1182" y="826"/>
                    </a:lnTo>
                    <a:lnTo>
                      <a:pt x="1183" y="901"/>
                    </a:lnTo>
                    <a:lnTo>
                      <a:pt x="1183" y="919"/>
                    </a:lnTo>
                    <a:lnTo>
                      <a:pt x="1184" y="978"/>
                    </a:lnTo>
                    <a:lnTo>
                      <a:pt x="1184" y="990"/>
                    </a:lnTo>
                    <a:lnTo>
                      <a:pt x="1185" y="1024"/>
                    </a:lnTo>
                    <a:lnTo>
                      <a:pt x="1185" y="1029"/>
                    </a:lnTo>
                    <a:lnTo>
                      <a:pt x="1186" y="1033"/>
                    </a:lnTo>
                    <a:lnTo>
                      <a:pt x="1186" y="1029"/>
                    </a:lnTo>
                    <a:lnTo>
                      <a:pt x="1186" y="1025"/>
                    </a:lnTo>
                    <a:lnTo>
                      <a:pt x="1187" y="990"/>
                    </a:lnTo>
                    <a:lnTo>
                      <a:pt x="1187" y="977"/>
                    </a:lnTo>
                    <a:lnTo>
                      <a:pt x="1188" y="908"/>
                    </a:lnTo>
                    <a:lnTo>
                      <a:pt x="1188" y="887"/>
                    </a:lnTo>
                    <a:lnTo>
                      <a:pt x="1189" y="790"/>
                    </a:lnTo>
                    <a:lnTo>
                      <a:pt x="1189" y="763"/>
                    </a:lnTo>
                    <a:lnTo>
                      <a:pt x="1190" y="647"/>
                    </a:lnTo>
                    <a:lnTo>
                      <a:pt x="1190" y="617"/>
                    </a:lnTo>
                    <a:lnTo>
                      <a:pt x="1191" y="465"/>
                    </a:lnTo>
                    <a:lnTo>
                      <a:pt x="1191" y="435"/>
                    </a:lnTo>
                    <a:lnTo>
                      <a:pt x="1192" y="322"/>
                    </a:lnTo>
                    <a:lnTo>
                      <a:pt x="1192" y="296"/>
                    </a:lnTo>
                    <a:lnTo>
                      <a:pt x="1193" y="204"/>
                    </a:lnTo>
                    <a:lnTo>
                      <a:pt x="1193" y="185"/>
                    </a:lnTo>
                    <a:lnTo>
                      <a:pt x="1194" y="122"/>
                    </a:lnTo>
                    <a:lnTo>
                      <a:pt x="1194" y="110"/>
                    </a:lnTo>
                    <a:lnTo>
                      <a:pt x="1195" y="83"/>
                    </a:lnTo>
                    <a:lnTo>
                      <a:pt x="1195" y="80"/>
                    </a:lnTo>
                    <a:lnTo>
                      <a:pt x="1196" y="80"/>
                    </a:lnTo>
                    <a:lnTo>
                      <a:pt x="1196" y="88"/>
                    </a:lnTo>
                    <a:lnTo>
                      <a:pt x="1196" y="94"/>
                    </a:lnTo>
                    <a:lnTo>
                      <a:pt x="1197" y="134"/>
                    </a:lnTo>
                    <a:lnTo>
                      <a:pt x="1197" y="147"/>
                    </a:lnTo>
                    <a:lnTo>
                      <a:pt x="1198" y="211"/>
                    </a:lnTo>
                    <a:lnTo>
                      <a:pt x="1198" y="229"/>
                    </a:lnTo>
                    <a:lnTo>
                      <a:pt x="1199" y="307"/>
                    </a:lnTo>
                    <a:lnTo>
                      <a:pt x="1199" y="327"/>
                    </a:lnTo>
                    <a:lnTo>
                      <a:pt x="1200" y="407"/>
                    </a:lnTo>
                    <a:lnTo>
                      <a:pt x="1200" y="426"/>
                    </a:lnTo>
                    <a:lnTo>
                      <a:pt x="1201" y="497"/>
                    </a:lnTo>
                    <a:lnTo>
                      <a:pt x="1201" y="513"/>
                    </a:lnTo>
                    <a:lnTo>
                      <a:pt x="1202" y="566"/>
                    </a:lnTo>
                    <a:lnTo>
                      <a:pt x="1202" y="577"/>
                    </a:lnTo>
                    <a:lnTo>
                      <a:pt x="1203" y="606"/>
                    </a:lnTo>
                    <a:lnTo>
                      <a:pt x="1203" y="610"/>
                    </a:lnTo>
                    <a:lnTo>
                      <a:pt x="1204" y="614"/>
                    </a:lnTo>
                    <a:lnTo>
                      <a:pt x="1204" y="613"/>
                    </a:lnTo>
                    <a:lnTo>
                      <a:pt x="1204" y="611"/>
                    </a:lnTo>
                    <a:lnTo>
                      <a:pt x="1205" y="590"/>
                    </a:lnTo>
                    <a:lnTo>
                      <a:pt x="1205" y="583"/>
                    </a:lnTo>
                    <a:lnTo>
                      <a:pt x="1206" y="545"/>
                    </a:lnTo>
                    <a:lnTo>
                      <a:pt x="1206" y="534"/>
                    </a:lnTo>
                    <a:lnTo>
                      <a:pt x="1207" y="488"/>
                    </a:lnTo>
                    <a:lnTo>
                      <a:pt x="1207" y="476"/>
                    </a:lnTo>
                    <a:lnTo>
                      <a:pt x="1208" y="432"/>
                    </a:lnTo>
                    <a:lnTo>
                      <a:pt x="1208" y="422"/>
                    </a:lnTo>
                    <a:lnTo>
                      <a:pt x="1209" y="391"/>
                    </a:lnTo>
                    <a:lnTo>
                      <a:pt x="1209" y="385"/>
                    </a:lnTo>
                    <a:lnTo>
                      <a:pt x="1210" y="375"/>
                    </a:lnTo>
                    <a:lnTo>
                      <a:pt x="1210" y="376"/>
                    </a:lnTo>
                    <a:lnTo>
                      <a:pt x="1211" y="392"/>
                    </a:lnTo>
                    <a:lnTo>
                      <a:pt x="1211" y="400"/>
                    </a:lnTo>
                    <a:lnTo>
                      <a:pt x="1212" y="444"/>
                    </a:lnTo>
                    <a:lnTo>
                      <a:pt x="1212" y="459"/>
                    </a:lnTo>
                    <a:lnTo>
                      <a:pt x="1213" y="530"/>
                    </a:lnTo>
                    <a:lnTo>
                      <a:pt x="1213" y="550"/>
                    </a:lnTo>
                    <a:lnTo>
                      <a:pt x="1214" y="640"/>
                    </a:lnTo>
                    <a:lnTo>
                      <a:pt x="1214" y="664"/>
                    </a:lnTo>
                    <a:lnTo>
                      <a:pt x="1215" y="764"/>
                    </a:lnTo>
                    <a:lnTo>
                      <a:pt x="1215" y="789"/>
                    </a:lnTo>
                    <a:lnTo>
                      <a:pt x="1216" y="908"/>
                    </a:lnTo>
                    <a:lnTo>
                      <a:pt x="1216" y="930"/>
                    </a:lnTo>
                    <a:lnTo>
                      <a:pt x="1217" y="1008"/>
                    </a:lnTo>
                    <a:lnTo>
                      <a:pt x="1217" y="1025"/>
                    </a:lnTo>
                    <a:lnTo>
                      <a:pt x="1218" y="1076"/>
                    </a:lnTo>
                    <a:lnTo>
                      <a:pt x="1218" y="1084"/>
                    </a:lnTo>
                    <a:lnTo>
                      <a:pt x="1219" y="1100"/>
                    </a:lnTo>
                    <a:lnTo>
                      <a:pt x="1219" y="1100"/>
                    </a:lnTo>
                    <a:lnTo>
                      <a:pt x="1220" y="1079"/>
                    </a:lnTo>
                    <a:lnTo>
                      <a:pt x="1220" y="1069"/>
                    </a:lnTo>
                    <a:lnTo>
                      <a:pt x="1221" y="1012"/>
                    </a:lnTo>
                    <a:lnTo>
                      <a:pt x="1221" y="993"/>
                    </a:lnTo>
                    <a:lnTo>
                      <a:pt x="1222" y="906"/>
                    </a:lnTo>
                    <a:lnTo>
                      <a:pt x="1222" y="881"/>
                    </a:lnTo>
                    <a:lnTo>
                      <a:pt x="1223" y="773"/>
                    </a:lnTo>
                    <a:lnTo>
                      <a:pt x="1223" y="744"/>
                    </a:lnTo>
                    <a:lnTo>
                      <a:pt x="1224" y="627"/>
                    </a:lnTo>
                    <a:lnTo>
                      <a:pt x="1224" y="598"/>
                    </a:lnTo>
                    <a:lnTo>
                      <a:pt x="1225" y="484"/>
                    </a:lnTo>
                    <a:lnTo>
                      <a:pt x="1225" y="457"/>
                    </a:lnTo>
                    <a:lnTo>
                      <a:pt x="1226" y="360"/>
                    </a:lnTo>
                    <a:lnTo>
                      <a:pt x="1226" y="338"/>
                    </a:lnTo>
                    <a:lnTo>
                      <a:pt x="1227" y="266"/>
                    </a:lnTo>
                    <a:lnTo>
                      <a:pt x="1227" y="252"/>
                    </a:lnTo>
                    <a:lnTo>
                      <a:pt x="1228" y="211"/>
                    </a:lnTo>
                    <a:lnTo>
                      <a:pt x="1228" y="205"/>
                    </a:lnTo>
                    <a:lnTo>
                      <a:pt x="1229" y="197"/>
                    </a:lnTo>
                    <a:lnTo>
                      <a:pt x="1229" y="197"/>
                    </a:lnTo>
                    <a:lnTo>
                      <a:pt x="1229" y="199"/>
                    </a:lnTo>
                    <a:lnTo>
                      <a:pt x="1230" y="220"/>
                    </a:lnTo>
                    <a:lnTo>
                      <a:pt x="1230" y="229"/>
                    </a:lnTo>
                    <a:lnTo>
                      <a:pt x="1231" y="274"/>
                    </a:lnTo>
                    <a:lnTo>
                      <a:pt x="1231" y="287"/>
                    </a:lnTo>
                    <a:lnTo>
                      <a:pt x="1232" y="346"/>
                    </a:lnTo>
                    <a:lnTo>
                      <a:pt x="1232" y="361"/>
                    </a:lnTo>
                    <a:lnTo>
                      <a:pt x="1233" y="422"/>
                    </a:lnTo>
                    <a:lnTo>
                      <a:pt x="1233" y="437"/>
                    </a:lnTo>
                    <a:lnTo>
                      <a:pt x="1234" y="490"/>
                    </a:lnTo>
                    <a:lnTo>
                      <a:pt x="1234" y="501"/>
                    </a:lnTo>
                    <a:lnTo>
                      <a:pt x="1235" y="537"/>
                    </a:lnTo>
                    <a:lnTo>
                      <a:pt x="1235" y="543"/>
                    </a:lnTo>
                    <a:lnTo>
                      <a:pt x="1236" y="557"/>
                    </a:lnTo>
                    <a:lnTo>
                      <a:pt x="1236" y="557"/>
                    </a:lnTo>
                    <a:lnTo>
                      <a:pt x="1237" y="545"/>
                    </a:lnTo>
                    <a:lnTo>
                      <a:pt x="1237" y="539"/>
                    </a:lnTo>
                    <a:lnTo>
                      <a:pt x="1238" y="506"/>
                    </a:lnTo>
                    <a:lnTo>
                      <a:pt x="1238" y="495"/>
                    </a:lnTo>
                    <a:lnTo>
                      <a:pt x="1239" y="445"/>
                    </a:lnTo>
                    <a:lnTo>
                      <a:pt x="1239" y="431"/>
                    </a:lnTo>
                    <a:lnTo>
                      <a:pt x="1240" y="374"/>
                    </a:lnTo>
                    <a:lnTo>
                      <a:pt x="1240" y="359"/>
                    </a:lnTo>
                    <a:lnTo>
                      <a:pt x="1241" y="294"/>
                    </a:lnTo>
                    <a:lnTo>
                      <a:pt x="1241" y="282"/>
                    </a:lnTo>
                    <a:lnTo>
                      <a:pt x="1242" y="247"/>
                    </a:lnTo>
                    <a:lnTo>
                      <a:pt x="1242" y="241"/>
                    </a:lnTo>
                    <a:lnTo>
                      <a:pt x="1243" y="231"/>
                    </a:lnTo>
                    <a:lnTo>
                      <a:pt x="1243" y="232"/>
                    </a:lnTo>
                    <a:lnTo>
                      <a:pt x="1244" y="252"/>
                    </a:lnTo>
                    <a:lnTo>
                      <a:pt x="1244" y="261"/>
                    </a:lnTo>
                    <a:lnTo>
                      <a:pt x="1245" y="313"/>
                    </a:lnTo>
                    <a:lnTo>
                      <a:pt x="1245" y="330"/>
                    </a:lnTo>
                    <a:lnTo>
                      <a:pt x="1246" y="411"/>
                    </a:lnTo>
                    <a:lnTo>
                      <a:pt x="1246" y="434"/>
                    </a:lnTo>
                    <a:lnTo>
                      <a:pt x="1247" y="536"/>
                    </a:lnTo>
                    <a:lnTo>
                      <a:pt x="1247" y="564"/>
                    </a:lnTo>
                    <a:lnTo>
                      <a:pt x="1248" y="678"/>
                    </a:lnTo>
                    <a:lnTo>
                      <a:pt x="1248" y="706"/>
                    </a:lnTo>
                    <a:lnTo>
                      <a:pt x="1249" y="819"/>
                    </a:lnTo>
                    <a:lnTo>
                      <a:pt x="1249" y="846"/>
                    </a:lnTo>
                    <a:lnTo>
                      <a:pt x="1250" y="945"/>
                    </a:lnTo>
                    <a:lnTo>
                      <a:pt x="1250" y="967"/>
                    </a:lnTo>
                    <a:lnTo>
                      <a:pt x="1251" y="1041"/>
                    </a:lnTo>
                    <a:lnTo>
                      <a:pt x="1251" y="1056"/>
                    </a:lnTo>
                    <a:lnTo>
                      <a:pt x="1252" y="1097"/>
                    </a:lnTo>
                    <a:lnTo>
                      <a:pt x="1252" y="1102"/>
                    </a:lnTo>
                    <a:lnTo>
                      <a:pt x="1253" y="1108"/>
                    </a:lnTo>
                    <a:lnTo>
                      <a:pt x="1253" y="1106"/>
                    </a:lnTo>
                    <a:lnTo>
                      <a:pt x="1253" y="1102"/>
                    </a:lnTo>
                    <a:lnTo>
                      <a:pt x="1254" y="1069"/>
                    </a:lnTo>
                    <a:lnTo>
                      <a:pt x="1254" y="1056"/>
                    </a:lnTo>
                    <a:lnTo>
                      <a:pt x="1255" y="990"/>
                    </a:lnTo>
                    <a:lnTo>
                      <a:pt x="1255" y="971"/>
                    </a:lnTo>
                    <a:lnTo>
                      <a:pt x="1256" y="881"/>
                    </a:lnTo>
                    <a:lnTo>
                      <a:pt x="1256" y="856"/>
                    </a:lnTo>
                    <a:lnTo>
                      <a:pt x="1257" y="754"/>
                    </a:lnTo>
                    <a:lnTo>
                      <a:pt x="1257" y="728"/>
                    </a:lnTo>
                    <a:lnTo>
                      <a:pt x="1258" y="625"/>
                    </a:lnTo>
                    <a:lnTo>
                      <a:pt x="1258" y="600"/>
                    </a:lnTo>
                    <a:lnTo>
                      <a:pt x="1259" y="509"/>
                    </a:lnTo>
                    <a:lnTo>
                      <a:pt x="1259" y="488"/>
                    </a:lnTo>
                    <a:lnTo>
                      <a:pt x="1260" y="418"/>
                    </a:lnTo>
                    <a:lnTo>
                      <a:pt x="1260" y="403"/>
                    </a:lnTo>
                    <a:lnTo>
                      <a:pt x="1261" y="360"/>
                    </a:lnTo>
                    <a:lnTo>
                      <a:pt x="1261" y="353"/>
                    </a:lnTo>
                    <a:lnTo>
                      <a:pt x="1262" y="339"/>
                    </a:lnTo>
                    <a:lnTo>
                      <a:pt x="1262" y="339"/>
                    </a:lnTo>
                    <a:lnTo>
                      <a:pt x="1263" y="353"/>
                    </a:lnTo>
                    <a:lnTo>
                      <a:pt x="1263" y="359"/>
                    </a:lnTo>
                    <a:lnTo>
                      <a:pt x="1264" y="393"/>
                    </a:lnTo>
                    <a:lnTo>
                      <a:pt x="1264" y="403"/>
                    </a:lnTo>
                    <a:lnTo>
                      <a:pt x="1265" y="462"/>
                    </a:lnTo>
                    <a:lnTo>
                      <a:pt x="1265" y="474"/>
                    </a:lnTo>
                    <a:lnTo>
                      <a:pt x="1266" y="521"/>
                    </a:lnTo>
                    <a:lnTo>
                      <a:pt x="1266" y="531"/>
                    </a:lnTo>
                    <a:lnTo>
                      <a:pt x="1267" y="567"/>
                    </a:lnTo>
                    <a:lnTo>
                      <a:pt x="1267" y="574"/>
                    </a:lnTo>
                    <a:lnTo>
                      <a:pt x="1268" y="591"/>
                    </a:lnTo>
                    <a:lnTo>
                      <a:pt x="1268" y="592"/>
                    </a:lnTo>
                    <a:lnTo>
                      <a:pt x="1269" y="592"/>
                    </a:lnTo>
                    <a:lnTo>
                      <a:pt x="1269" y="584"/>
                    </a:lnTo>
                    <a:lnTo>
                      <a:pt x="1269" y="579"/>
                    </a:lnTo>
                    <a:lnTo>
                      <a:pt x="1270" y="546"/>
                    </a:lnTo>
                    <a:lnTo>
                      <a:pt x="1270" y="535"/>
                    </a:lnTo>
                    <a:lnTo>
                      <a:pt x="1271" y="480"/>
                    </a:lnTo>
                    <a:lnTo>
                      <a:pt x="1271" y="464"/>
                    </a:lnTo>
                    <a:lnTo>
                      <a:pt x="1272" y="394"/>
                    </a:lnTo>
                    <a:lnTo>
                      <a:pt x="1272" y="375"/>
                    </a:lnTo>
                    <a:lnTo>
                      <a:pt x="1273" y="300"/>
                    </a:lnTo>
                    <a:lnTo>
                      <a:pt x="1273" y="281"/>
                    </a:lnTo>
                    <a:lnTo>
                      <a:pt x="1274" y="212"/>
                    </a:lnTo>
                    <a:lnTo>
                      <a:pt x="1274" y="196"/>
                    </a:lnTo>
                    <a:lnTo>
                      <a:pt x="1275" y="144"/>
                    </a:lnTo>
                    <a:lnTo>
                      <a:pt x="1275" y="134"/>
                    </a:lnTo>
                    <a:lnTo>
                      <a:pt x="1276" y="108"/>
                    </a:lnTo>
                    <a:lnTo>
                      <a:pt x="1276" y="106"/>
                    </a:lnTo>
                    <a:lnTo>
                      <a:pt x="1277" y="105"/>
                    </a:lnTo>
                    <a:lnTo>
                      <a:pt x="1277" y="113"/>
                    </a:lnTo>
                    <a:lnTo>
                      <a:pt x="1277" y="119"/>
                    </a:lnTo>
                    <a:lnTo>
                      <a:pt x="1278" y="162"/>
                    </a:lnTo>
                    <a:lnTo>
                      <a:pt x="1278" y="177"/>
                    </a:lnTo>
                    <a:lnTo>
                      <a:pt x="1279" y="252"/>
                    </a:lnTo>
                    <a:lnTo>
                      <a:pt x="1279" y="274"/>
                    </a:lnTo>
                    <a:lnTo>
                      <a:pt x="1280" y="376"/>
                    </a:lnTo>
                    <a:lnTo>
                      <a:pt x="1280" y="404"/>
                    </a:lnTo>
                    <a:lnTo>
                      <a:pt x="1281" y="521"/>
                    </a:lnTo>
                    <a:lnTo>
                      <a:pt x="1281" y="552"/>
                    </a:lnTo>
                    <a:lnTo>
                      <a:pt x="1282" y="673"/>
                    </a:lnTo>
                    <a:lnTo>
                      <a:pt x="1282" y="703"/>
                    </a:lnTo>
                    <a:lnTo>
                      <a:pt x="1283" y="816"/>
                    </a:lnTo>
                    <a:lnTo>
                      <a:pt x="1283" y="841"/>
                    </a:lnTo>
                    <a:lnTo>
                      <a:pt x="1284" y="933"/>
                    </a:lnTo>
                    <a:lnTo>
                      <a:pt x="1284" y="953"/>
                    </a:lnTo>
                    <a:lnTo>
                      <a:pt x="1285" y="1015"/>
                    </a:lnTo>
                    <a:lnTo>
                      <a:pt x="1285" y="1026"/>
                    </a:lnTo>
                    <a:lnTo>
                      <a:pt x="1286" y="1052"/>
                    </a:lnTo>
                    <a:lnTo>
                      <a:pt x="1286" y="1054"/>
                    </a:lnTo>
                    <a:lnTo>
                      <a:pt x="1286" y="1055"/>
                    </a:lnTo>
                    <a:lnTo>
                      <a:pt x="1287" y="1045"/>
                    </a:lnTo>
                    <a:lnTo>
                      <a:pt x="1287" y="1038"/>
                    </a:lnTo>
                    <a:lnTo>
                      <a:pt x="1288" y="996"/>
                    </a:lnTo>
                    <a:lnTo>
                      <a:pt x="1288" y="982"/>
                    </a:lnTo>
                    <a:lnTo>
                      <a:pt x="1289" y="914"/>
                    </a:lnTo>
                    <a:lnTo>
                      <a:pt x="1289" y="895"/>
                    </a:lnTo>
                    <a:lnTo>
                      <a:pt x="1290" y="792"/>
                    </a:lnTo>
                    <a:lnTo>
                      <a:pt x="1290" y="771"/>
                    </a:lnTo>
                    <a:lnTo>
                      <a:pt x="1291" y="686"/>
                    </a:lnTo>
                    <a:lnTo>
                      <a:pt x="1291" y="666"/>
                    </a:lnTo>
                    <a:lnTo>
                      <a:pt x="1292" y="592"/>
                    </a:lnTo>
                    <a:lnTo>
                      <a:pt x="1292" y="576"/>
                    </a:lnTo>
                    <a:lnTo>
                      <a:pt x="1293" y="521"/>
                    </a:lnTo>
                    <a:lnTo>
                      <a:pt x="1293" y="510"/>
                    </a:lnTo>
                    <a:lnTo>
                      <a:pt x="1294" y="481"/>
                    </a:lnTo>
                    <a:lnTo>
                      <a:pt x="1294" y="476"/>
                    </a:lnTo>
                    <a:lnTo>
                      <a:pt x="1295" y="472"/>
                    </a:lnTo>
                    <a:lnTo>
                      <a:pt x="1295" y="473"/>
                    </a:lnTo>
                    <a:lnTo>
                      <a:pt x="1295" y="475"/>
                    </a:lnTo>
                    <a:lnTo>
                      <a:pt x="1296" y="495"/>
                    </a:lnTo>
                    <a:lnTo>
                      <a:pt x="1296" y="503"/>
                    </a:lnTo>
                    <a:lnTo>
                      <a:pt x="1297" y="540"/>
                    </a:lnTo>
                    <a:lnTo>
                      <a:pt x="1297" y="551"/>
                    </a:lnTo>
                    <a:lnTo>
                      <a:pt x="1298" y="596"/>
                    </a:lnTo>
                    <a:lnTo>
                      <a:pt x="1298" y="608"/>
                    </a:lnTo>
                    <a:lnTo>
                      <a:pt x="1299" y="650"/>
                    </a:lnTo>
                    <a:lnTo>
                      <a:pt x="1299" y="660"/>
                    </a:lnTo>
                    <a:lnTo>
                      <a:pt x="1300" y="689"/>
                    </a:lnTo>
                    <a:lnTo>
                      <a:pt x="1300" y="694"/>
                    </a:lnTo>
                    <a:lnTo>
                      <a:pt x="1301" y="703"/>
                    </a:lnTo>
                    <a:lnTo>
                      <a:pt x="1301" y="702"/>
                    </a:lnTo>
                    <a:lnTo>
                      <a:pt x="1302" y="684"/>
                    </a:lnTo>
                    <a:lnTo>
                      <a:pt x="1302" y="676"/>
                    </a:lnTo>
                    <a:lnTo>
                      <a:pt x="1303" y="630"/>
                    </a:lnTo>
                    <a:lnTo>
                      <a:pt x="1303" y="615"/>
                    </a:lnTo>
                    <a:lnTo>
                      <a:pt x="1304" y="545"/>
                    </a:lnTo>
                    <a:lnTo>
                      <a:pt x="1304" y="525"/>
                    </a:lnTo>
                    <a:lnTo>
                      <a:pt x="1305" y="437"/>
                    </a:lnTo>
                    <a:lnTo>
                      <a:pt x="1305" y="414"/>
                    </a:lnTo>
                    <a:lnTo>
                      <a:pt x="1306" y="319"/>
                    </a:lnTo>
                    <a:lnTo>
                      <a:pt x="1306" y="295"/>
                    </a:lnTo>
                    <a:lnTo>
                      <a:pt x="1307" y="204"/>
                    </a:lnTo>
                    <a:lnTo>
                      <a:pt x="1307" y="183"/>
                    </a:lnTo>
                    <a:lnTo>
                      <a:pt x="1308" y="109"/>
                    </a:lnTo>
                    <a:lnTo>
                      <a:pt x="1308" y="93"/>
                    </a:lnTo>
                    <a:lnTo>
                      <a:pt x="1309" y="45"/>
                    </a:lnTo>
                    <a:lnTo>
                      <a:pt x="1309" y="37"/>
                    </a:lnTo>
                    <a:lnTo>
                      <a:pt x="1310" y="23"/>
                    </a:lnTo>
                    <a:lnTo>
                      <a:pt x="1310" y="24"/>
                    </a:lnTo>
                    <a:lnTo>
                      <a:pt x="1311" y="48"/>
                    </a:lnTo>
                    <a:lnTo>
                      <a:pt x="1311" y="58"/>
                    </a:lnTo>
                    <a:lnTo>
                      <a:pt x="1312" y="117"/>
                    </a:lnTo>
                    <a:lnTo>
                      <a:pt x="1312" y="136"/>
                    </a:lnTo>
                    <a:lnTo>
                      <a:pt x="1313" y="226"/>
                    </a:lnTo>
                    <a:lnTo>
                      <a:pt x="1313" y="251"/>
                    </a:lnTo>
                    <a:lnTo>
                      <a:pt x="1314" y="361"/>
                    </a:lnTo>
                    <a:lnTo>
                      <a:pt x="1314" y="390"/>
                    </a:lnTo>
                    <a:lnTo>
                      <a:pt x="1315" y="539"/>
                    </a:lnTo>
                    <a:lnTo>
                      <a:pt x="1315" y="569"/>
                    </a:lnTo>
                    <a:lnTo>
                      <a:pt x="1316" y="682"/>
                    </a:lnTo>
                    <a:lnTo>
                      <a:pt x="1316" y="708"/>
                    </a:lnTo>
                    <a:lnTo>
                      <a:pt x="1317" y="803"/>
                    </a:lnTo>
                    <a:lnTo>
                      <a:pt x="1317" y="824"/>
                    </a:lnTo>
                    <a:lnTo>
                      <a:pt x="1318" y="891"/>
                    </a:lnTo>
                    <a:lnTo>
                      <a:pt x="1318" y="904"/>
                    </a:lnTo>
                    <a:lnTo>
                      <a:pt x="1319" y="940"/>
                    </a:lnTo>
                    <a:lnTo>
                      <a:pt x="1319" y="944"/>
                    </a:lnTo>
                    <a:lnTo>
                      <a:pt x="1320" y="948"/>
                    </a:lnTo>
                    <a:lnTo>
                      <a:pt x="1320" y="946"/>
                    </a:lnTo>
                    <a:lnTo>
                      <a:pt x="1320" y="943"/>
                    </a:lnTo>
                    <a:lnTo>
                      <a:pt x="1321" y="915"/>
                    </a:lnTo>
                    <a:lnTo>
                      <a:pt x="1321" y="904"/>
                    </a:lnTo>
                    <a:lnTo>
                      <a:pt x="1322" y="854"/>
                    </a:lnTo>
                    <a:lnTo>
                      <a:pt x="1322" y="839"/>
                    </a:lnTo>
                    <a:lnTo>
                      <a:pt x="1323" y="775"/>
                    </a:lnTo>
                    <a:lnTo>
                      <a:pt x="1323" y="759"/>
                    </a:lnTo>
                    <a:lnTo>
                      <a:pt x="1324" y="694"/>
                    </a:lnTo>
                    <a:lnTo>
                      <a:pt x="1324" y="678"/>
                    </a:lnTo>
                    <a:lnTo>
                      <a:pt x="1325" y="622"/>
                    </a:lnTo>
                    <a:lnTo>
                      <a:pt x="1325" y="610"/>
                    </a:lnTo>
                    <a:lnTo>
                      <a:pt x="1326" y="572"/>
                    </a:lnTo>
                    <a:lnTo>
                      <a:pt x="1326" y="565"/>
                    </a:lnTo>
                    <a:lnTo>
                      <a:pt x="1327" y="550"/>
                    </a:lnTo>
                    <a:lnTo>
                      <a:pt x="1327" y="550"/>
                    </a:lnTo>
                    <a:lnTo>
                      <a:pt x="1328" y="559"/>
                    </a:lnTo>
                    <a:lnTo>
                      <a:pt x="1328" y="565"/>
                    </a:lnTo>
                    <a:lnTo>
                      <a:pt x="1329" y="597"/>
                    </a:lnTo>
                    <a:lnTo>
                      <a:pt x="1329" y="607"/>
                    </a:lnTo>
                    <a:lnTo>
                      <a:pt x="1330" y="654"/>
                    </a:lnTo>
                    <a:lnTo>
                      <a:pt x="1330" y="667"/>
                    </a:lnTo>
                    <a:lnTo>
                      <a:pt x="1331" y="721"/>
                    </a:lnTo>
                    <a:lnTo>
                      <a:pt x="1331" y="734"/>
                    </a:lnTo>
                    <a:lnTo>
                      <a:pt x="1332" y="784"/>
                    </a:lnTo>
                    <a:lnTo>
                      <a:pt x="1332" y="795"/>
                    </a:lnTo>
                    <a:lnTo>
                      <a:pt x="1333" y="829"/>
                    </a:lnTo>
                    <a:lnTo>
                      <a:pt x="1333" y="835"/>
                    </a:lnTo>
                    <a:lnTo>
                      <a:pt x="1334" y="846"/>
                    </a:lnTo>
                    <a:lnTo>
                      <a:pt x="1334" y="845"/>
                    </a:lnTo>
                    <a:lnTo>
                      <a:pt x="1335" y="826"/>
                    </a:lnTo>
                    <a:lnTo>
                      <a:pt x="1335" y="818"/>
                    </a:lnTo>
                    <a:lnTo>
                      <a:pt x="1336" y="768"/>
                    </a:lnTo>
                    <a:lnTo>
                      <a:pt x="1336" y="752"/>
                    </a:lnTo>
                    <a:lnTo>
                      <a:pt x="1337" y="674"/>
                    </a:lnTo>
                    <a:lnTo>
                      <a:pt x="1337" y="652"/>
                    </a:lnTo>
                    <a:lnTo>
                      <a:pt x="1338" y="552"/>
                    </a:lnTo>
                    <a:lnTo>
                      <a:pt x="1339" y="526"/>
                    </a:lnTo>
                    <a:lnTo>
                      <a:pt x="1339" y="415"/>
                    </a:lnTo>
                    <a:lnTo>
                      <a:pt x="1339" y="387"/>
                    </a:lnTo>
                    <a:lnTo>
                      <a:pt x="1340" y="251"/>
                    </a:lnTo>
                    <a:lnTo>
                      <a:pt x="1341" y="226"/>
                    </a:lnTo>
                    <a:lnTo>
                      <a:pt x="1341" y="134"/>
                    </a:lnTo>
                    <a:lnTo>
                      <a:pt x="1342" y="114"/>
                    </a:lnTo>
                    <a:lnTo>
                      <a:pt x="1342" y="48"/>
                    </a:lnTo>
                    <a:lnTo>
                      <a:pt x="1343" y="36"/>
                    </a:lnTo>
                    <a:lnTo>
                      <a:pt x="1343" y="4"/>
                    </a:lnTo>
                    <a:lnTo>
                      <a:pt x="1344" y="1"/>
                    </a:lnTo>
                    <a:lnTo>
                      <a:pt x="1344" y="0"/>
                    </a:lnTo>
                    <a:lnTo>
                      <a:pt x="1344" y="8"/>
                    </a:lnTo>
                    <a:lnTo>
                      <a:pt x="1345" y="14"/>
                    </a:lnTo>
                    <a:lnTo>
                      <a:pt x="1345" y="57"/>
                    </a:lnTo>
                    <a:lnTo>
                      <a:pt x="1346" y="72"/>
                    </a:lnTo>
                    <a:lnTo>
                      <a:pt x="1346" y="147"/>
                    </a:lnTo>
                    <a:lnTo>
                      <a:pt x="1347" y="168"/>
                    </a:lnTo>
                    <a:lnTo>
                      <a:pt x="1347" y="265"/>
                    </a:lnTo>
                    <a:lnTo>
                      <a:pt x="1348" y="291"/>
                    </a:lnTo>
                    <a:lnTo>
                      <a:pt x="1348" y="398"/>
                    </a:lnTo>
                    <a:lnTo>
                      <a:pt x="1349" y="425"/>
                    </a:lnTo>
                    <a:lnTo>
                      <a:pt x="1349" y="531"/>
                    </a:lnTo>
                    <a:lnTo>
                      <a:pt x="1350" y="556"/>
                    </a:lnTo>
                    <a:lnTo>
                      <a:pt x="1350" y="648"/>
                    </a:lnTo>
                    <a:lnTo>
                      <a:pt x="1351" y="669"/>
                    </a:lnTo>
                    <a:lnTo>
                      <a:pt x="1351" y="738"/>
                    </a:lnTo>
                    <a:lnTo>
                      <a:pt x="1352" y="752"/>
                    </a:lnTo>
                    <a:lnTo>
                      <a:pt x="1352" y="793"/>
                    </a:lnTo>
                    <a:lnTo>
                      <a:pt x="1353" y="799"/>
                    </a:lnTo>
                    <a:lnTo>
                      <a:pt x="1353" y="810"/>
                    </a:lnTo>
                    <a:lnTo>
                      <a:pt x="1354" y="809"/>
                    </a:lnTo>
                    <a:lnTo>
                      <a:pt x="1354" y="792"/>
                    </a:lnTo>
                    <a:lnTo>
                      <a:pt x="1355" y="785"/>
                    </a:lnTo>
                    <a:lnTo>
                      <a:pt x="1355" y="747"/>
                    </a:lnTo>
                    <a:lnTo>
                      <a:pt x="1356" y="736"/>
                    </a:lnTo>
                    <a:lnTo>
                      <a:pt x="1356" y="687"/>
                    </a:lnTo>
                    <a:lnTo>
                      <a:pt x="1357" y="674"/>
                    </a:lnTo>
                    <a:lnTo>
                      <a:pt x="1357" y="624"/>
                    </a:lnTo>
                    <a:lnTo>
                      <a:pt x="1358" y="613"/>
                    </a:lnTo>
                    <a:lnTo>
                      <a:pt x="1358" y="572"/>
                    </a:lnTo>
                    <a:lnTo>
                      <a:pt x="1359" y="564"/>
                    </a:lnTo>
                    <a:lnTo>
                      <a:pt x="1359" y="542"/>
                    </a:lnTo>
                    <a:lnTo>
                      <a:pt x="1360" y="539"/>
                    </a:lnTo>
                    <a:lnTo>
                      <a:pt x="1360" y="538"/>
                    </a:lnTo>
                    <a:lnTo>
                      <a:pt x="1360" y="541"/>
                    </a:lnTo>
                    <a:lnTo>
                      <a:pt x="1361" y="545"/>
                    </a:lnTo>
                    <a:lnTo>
                      <a:pt x="1361" y="571"/>
                    </a:lnTo>
                    <a:lnTo>
                      <a:pt x="1362" y="581"/>
                    </a:lnTo>
                    <a:lnTo>
                      <a:pt x="1362" y="629"/>
                    </a:lnTo>
                    <a:lnTo>
                      <a:pt x="1363" y="644"/>
                    </a:lnTo>
                    <a:lnTo>
                      <a:pt x="1363" y="708"/>
                    </a:lnTo>
                    <a:lnTo>
                      <a:pt x="1364" y="725"/>
                    </a:lnTo>
                    <a:lnTo>
                      <a:pt x="1364" y="796"/>
                    </a:lnTo>
                    <a:lnTo>
                      <a:pt x="1364" y="813"/>
                    </a:lnTo>
                    <a:lnTo>
                      <a:pt x="1365" y="894"/>
                    </a:lnTo>
                    <a:lnTo>
                      <a:pt x="1366" y="907"/>
                    </a:lnTo>
                    <a:lnTo>
                      <a:pt x="1366" y="953"/>
                    </a:lnTo>
                    <a:lnTo>
                      <a:pt x="1367" y="961"/>
                    </a:lnTo>
                    <a:lnTo>
                      <a:pt x="1367" y="979"/>
                    </a:lnTo>
                    <a:lnTo>
                      <a:pt x="1368" y="979"/>
                    </a:lnTo>
                    <a:lnTo>
                      <a:pt x="1368" y="964"/>
                    </a:lnTo>
                    <a:lnTo>
                      <a:pt x="1369" y="956"/>
                    </a:lnTo>
                    <a:lnTo>
                      <a:pt x="1369" y="907"/>
                    </a:lnTo>
                    <a:lnTo>
                      <a:pt x="1370" y="890"/>
                    </a:lnTo>
                    <a:lnTo>
                      <a:pt x="1370" y="810"/>
                    </a:lnTo>
                    <a:lnTo>
                      <a:pt x="1371" y="786"/>
                    </a:lnTo>
                    <a:lnTo>
                      <a:pt x="1371" y="681"/>
                    </a:lnTo>
                    <a:lnTo>
                      <a:pt x="1372" y="653"/>
                    </a:lnTo>
                    <a:lnTo>
                      <a:pt x="1372" y="534"/>
                    </a:lnTo>
                    <a:lnTo>
                      <a:pt x="1373" y="504"/>
                    </a:lnTo>
                    <a:lnTo>
                      <a:pt x="1373" y="385"/>
                    </a:lnTo>
                    <a:lnTo>
                      <a:pt x="1374" y="356"/>
                    </a:lnTo>
                    <a:lnTo>
                      <a:pt x="1374" y="247"/>
                    </a:lnTo>
                    <a:lnTo>
                      <a:pt x="1375" y="223"/>
                    </a:lnTo>
                    <a:lnTo>
                      <a:pt x="1375" y="137"/>
                    </a:lnTo>
                    <a:lnTo>
                      <a:pt x="1376" y="119"/>
                    </a:lnTo>
                    <a:lnTo>
                      <a:pt x="1376" y="65"/>
                    </a:lnTo>
                    <a:lnTo>
                      <a:pt x="1377" y="56"/>
                    </a:lnTo>
                    <a:lnTo>
                      <a:pt x="1377" y="39"/>
                    </a:lnTo>
                    <a:lnTo>
                      <a:pt x="1378" y="39"/>
                    </a:lnTo>
                    <a:lnTo>
                      <a:pt x="1378" y="58"/>
                    </a:lnTo>
                    <a:lnTo>
                      <a:pt x="1379" y="67"/>
                    </a:lnTo>
                    <a:lnTo>
                      <a:pt x="1379" y="118"/>
                    </a:lnTo>
                    <a:lnTo>
                      <a:pt x="1380" y="134"/>
                    </a:lnTo>
                    <a:lnTo>
                      <a:pt x="1380" y="209"/>
                    </a:lnTo>
                    <a:lnTo>
                      <a:pt x="1381" y="229"/>
                    </a:lnTo>
                    <a:lnTo>
                      <a:pt x="1381" y="318"/>
                    </a:lnTo>
                    <a:lnTo>
                      <a:pt x="1382" y="340"/>
                    </a:lnTo>
                    <a:lnTo>
                      <a:pt x="1382" y="430"/>
                    </a:lnTo>
                    <a:lnTo>
                      <a:pt x="1383" y="451"/>
                    </a:lnTo>
                    <a:lnTo>
                      <a:pt x="1383" y="531"/>
                    </a:lnTo>
                    <a:lnTo>
                      <a:pt x="1384" y="549"/>
                    </a:lnTo>
                    <a:lnTo>
                      <a:pt x="1384" y="609"/>
                    </a:lnTo>
                    <a:lnTo>
                      <a:pt x="1385" y="621"/>
                    </a:lnTo>
                    <a:lnTo>
                      <a:pt x="1385" y="656"/>
                    </a:lnTo>
                    <a:lnTo>
                      <a:pt x="1386" y="662"/>
                    </a:lnTo>
                    <a:lnTo>
                      <a:pt x="1386" y="670"/>
                    </a:lnTo>
                    <a:lnTo>
                      <a:pt x="1387" y="669"/>
                    </a:lnTo>
                    <a:lnTo>
                      <a:pt x="1387" y="652"/>
                    </a:lnTo>
                    <a:lnTo>
                      <a:pt x="1388" y="646"/>
                    </a:lnTo>
                    <a:lnTo>
                      <a:pt x="1388" y="611"/>
                    </a:lnTo>
                    <a:lnTo>
                      <a:pt x="1388" y="601"/>
                    </a:lnTo>
                    <a:lnTo>
                      <a:pt x="1389" y="545"/>
                    </a:lnTo>
                    <a:lnTo>
                      <a:pt x="1390" y="533"/>
                    </a:lnTo>
                    <a:lnTo>
                      <a:pt x="1390" y="492"/>
                    </a:lnTo>
                    <a:lnTo>
                      <a:pt x="1391" y="483"/>
                    </a:lnTo>
                    <a:lnTo>
                      <a:pt x="1391" y="454"/>
                    </a:lnTo>
                    <a:lnTo>
                      <a:pt x="1392" y="449"/>
                    </a:lnTo>
                    <a:lnTo>
                      <a:pt x="1392" y="442"/>
                    </a:lnTo>
                    <a:lnTo>
                      <a:pt x="1392" y="442"/>
                    </a:lnTo>
                    <a:lnTo>
                      <a:pt x="1393" y="444"/>
                    </a:lnTo>
                    <a:lnTo>
                      <a:pt x="1393" y="463"/>
                    </a:lnTo>
                    <a:lnTo>
                      <a:pt x="1394" y="471"/>
                    </a:lnTo>
                    <a:lnTo>
                      <a:pt x="1394" y="516"/>
                    </a:lnTo>
                    <a:lnTo>
                      <a:pt x="1395" y="531"/>
                    </a:lnTo>
                    <a:lnTo>
                      <a:pt x="1395" y="600"/>
                    </a:lnTo>
                    <a:lnTo>
                      <a:pt x="1396" y="620"/>
                    </a:lnTo>
                    <a:lnTo>
                      <a:pt x="1396" y="704"/>
                    </a:lnTo>
                    <a:lnTo>
                      <a:pt x="1397" y="727"/>
                    </a:lnTo>
                    <a:lnTo>
                      <a:pt x="1397" y="817"/>
                    </a:lnTo>
                    <a:lnTo>
                      <a:pt x="1398" y="839"/>
                    </a:lnTo>
                    <a:lnTo>
                      <a:pt x="1398" y="924"/>
                    </a:lnTo>
                    <a:lnTo>
                      <a:pt x="1399" y="943"/>
                    </a:lnTo>
                    <a:lnTo>
                      <a:pt x="1399" y="1010"/>
                    </a:lnTo>
                    <a:lnTo>
                      <a:pt x="1400" y="1023"/>
                    </a:lnTo>
                    <a:lnTo>
                      <a:pt x="1400" y="1062"/>
                    </a:lnTo>
                    <a:lnTo>
                      <a:pt x="1401" y="1067"/>
                    </a:lnTo>
                    <a:lnTo>
                      <a:pt x="1401" y="1073"/>
                    </a:lnTo>
                    <a:lnTo>
                      <a:pt x="1401" y="1072"/>
                    </a:lnTo>
                    <a:lnTo>
                      <a:pt x="1402" y="1068"/>
                    </a:lnTo>
                    <a:lnTo>
                      <a:pt x="1402" y="1036"/>
                    </a:lnTo>
                    <a:lnTo>
                      <a:pt x="1403" y="1023"/>
                    </a:lnTo>
                    <a:lnTo>
                      <a:pt x="1403" y="956"/>
                    </a:lnTo>
                    <a:lnTo>
                      <a:pt x="1404" y="935"/>
                    </a:lnTo>
                    <a:lnTo>
                      <a:pt x="1404" y="839"/>
                    </a:lnTo>
                    <a:lnTo>
                      <a:pt x="1405" y="813"/>
                    </a:lnTo>
                    <a:lnTo>
                      <a:pt x="1405" y="698"/>
                    </a:lnTo>
                    <a:lnTo>
                      <a:pt x="1406" y="668"/>
                    </a:lnTo>
                    <a:lnTo>
                      <a:pt x="1406" y="548"/>
                    </a:lnTo>
                    <a:lnTo>
                      <a:pt x="1407" y="518"/>
                    </a:lnTo>
                    <a:lnTo>
                      <a:pt x="1407" y="403"/>
                    </a:lnTo>
                    <a:lnTo>
                      <a:pt x="1408" y="377"/>
                    </a:lnTo>
                    <a:lnTo>
                      <a:pt x="1408" y="280"/>
                    </a:lnTo>
                    <a:lnTo>
                      <a:pt x="1409" y="259"/>
                    </a:lnTo>
                    <a:lnTo>
                      <a:pt x="1409" y="191"/>
                    </a:lnTo>
                    <a:lnTo>
                      <a:pt x="1410" y="177"/>
                    </a:lnTo>
                    <a:lnTo>
                      <a:pt x="1410" y="142"/>
                    </a:lnTo>
                    <a:lnTo>
                      <a:pt x="1411" y="137"/>
                    </a:lnTo>
                    <a:lnTo>
                      <a:pt x="1411" y="133"/>
                    </a:lnTo>
                    <a:lnTo>
                      <a:pt x="1411" y="136"/>
                    </a:lnTo>
                    <a:lnTo>
                      <a:pt x="1412" y="140"/>
                    </a:lnTo>
                    <a:lnTo>
                      <a:pt x="1412" y="169"/>
                    </a:lnTo>
                    <a:lnTo>
                      <a:pt x="1413" y="180"/>
                    </a:lnTo>
                    <a:lnTo>
                      <a:pt x="1413" y="233"/>
                    </a:lnTo>
                    <a:lnTo>
                      <a:pt x="1413" y="249"/>
                    </a:lnTo>
                    <a:lnTo>
                      <a:pt x="1414" y="334"/>
                    </a:lnTo>
                    <a:lnTo>
                      <a:pt x="1415" y="352"/>
                    </a:lnTo>
                    <a:lnTo>
                      <a:pt x="1415" y="421"/>
                    </a:lnTo>
                    <a:lnTo>
                      <a:pt x="1416" y="438"/>
                    </a:lnTo>
                    <a:lnTo>
                      <a:pt x="1416" y="497"/>
                    </a:lnTo>
                    <a:lnTo>
                      <a:pt x="1417" y="509"/>
                    </a:lnTo>
                    <a:lnTo>
                      <a:pt x="1417" y="550"/>
                    </a:lnTo>
                    <a:lnTo>
                      <a:pt x="1418" y="557"/>
                    </a:lnTo>
                    <a:lnTo>
                      <a:pt x="1418" y="574"/>
                    </a:lnTo>
                    <a:lnTo>
                      <a:pt x="1419" y="575"/>
                    </a:lnTo>
                    <a:lnTo>
                      <a:pt x="1419" y="566"/>
                    </a:lnTo>
                    <a:lnTo>
                      <a:pt x="1420" y="561"/>
                    </a:lnTo>
                    <a:lnTo>
                      <a:pt x="1420" y="531"/>
                    </a:lnTo>
                    <a:lnTo>
                      <a:pt x="1421" y="521"/>
                    </a:lnTo>
                    <a:lnTo>
                      <a:pt x="1421" y="476"/>
                    </a:lnTo>
                    <a:lnTo>
                      <a:pt x="1422" y="464"/>
                    </a:lnTo>
                    <a:lnTo>
                      <a:pt x="1422" y="413"/>
                    </a:lnTo>
                    <a:lnTo>
                      <a:pt x="1423" y="400"/>
                    </a:lnTo>
                    <a:lnTo>
                      <a:pt x="1423" y="355"/>
                    </a:lnTo>
                    <a:lnTo>
                      <a:pt x="1424" y="345"/>
                    </a:lnTo>
                    <a:lnTo>
                      <a:pt x="1424" y="314"/>
                    </a:lnTo>
                    <a:lnTo>
                      <a:pt x="1425" y="309"/>
                    </a:lnTo>
                    <a:lnTo>
                      <a:pt x="1425" y="303"/>
                    </a:lnTo>
                    <a:lnTo>
                      <a:pt x="1425" y="303"/>
                    </a:lnTo>
                    <a:lnTo>
                      <a:pt x="1426" y="305"/>
                    </a:lnTo>
                    <a:lnTo>
                      <a:pt x="1426" y="327"/>
                    </a:lnTo>
                    <a:lnTo>
                      <a:pt x="1427" y="337"/>
                    </a:lnTo>
                    <a:lnTo>
                      <a:pt x="1427" y="390"/>
                    </a:lnTo>
                    <a:lnTo>
                      <a:pt x="1428" y="406"/>
                    </a:lnTo>
                    <a:lnTo>
                      <a:pt x="1428" y="486"/>
                    </a:lnTo>
                    <a:lnTo>
                      <a:pt x="1429" y="508"/>
                    </a:lnTo>
                    <a:lnTo>
                      <a:pt x="1429" y="607"/>
                    </a:lnTo>
                    <a:lnTo>
                      <a:pt x="1430" y="633"/>
                    </a:lnTo>
                    <a:lnTo>
                      <a:pt x="1430" y="741"/>
                    </a:lnTo>
                    <a:lnTo>
                      <a:pt x="1431" y="768"/>
                    </a:lnTo>
                    <a:lnTo>
                      <a:pt x="1431" y="873"/>
                    </a:lnTo>
                    <a:lnTo>
                      <a:pt x="1432" y="897"/>
                    </a:lnTo>
                    <a:lnTo>
                      <a:pt x="1432" y="986"/>
                    </a:lnTo>
                    <a:lnTo>
                      <a:pt x="1433" y="1006"/>
                    </a:lnTo>
                    <a:lnTo>
                      <a:pt x="1433" y="1069"/>
                    </a:lnTo>
                    <a:lnTo>
                      <a:pt x="1434" y="1080"/>
                    </a:lnTo>
                    <a:lnTo>
                      <a:pt x="1434" y="1109"/>
                    </a:lnTo>
                    <a:lnTo>
                      <a:pt x="1435" y="1112"/>
                    </a:lnTo>
                    <a:lnTo>
                      <a:pt x="1435" y="1112"/>
                    </a:lnTo>
                    <a:lnTo>
                      <a:pt x="1435" y="1103"/>
                    </a:lnTo>
                    <a:lnTo>
                      <a:pt x="1436" y="1096"/>
                    </a:lnTo>
                    <a:lnTo>
                      <a:pt x="1436" y="1050"/>
                    </a:lnTo>
                    <a:lnTo>
                      <a:pt x="1437" y="1034"/>
                    </a:lnTo>
                    <a:lnTo>
                      <a:pt x="1437" y="957"/>
                    </a:lnTo>
                    <a:lnTo>
                      <a:pt x="1438" y="934"/>
                    </a:lnTo>
                    <a:lnTo>
                      <a:pt x="1438" y="835"/>
                    </a:lnTo>
                    <a:lnTo>
                      <a:pt x="1438" y="808"/>
                    </a:lnTo>
                    <a:lnTo>
                      <a:pt x="1439" y="669"/>
                    </a:lnTo>
                    <a:lnTo>
                      <a:pt x="1440" y="641"/>
                    </a:lnTo>
                    <a:lnTo>
                      <a:pt x="1440" y="534"/>
                    </a:lnTo>
                    <a:lnTo>
                      <a:pt x="1441" y="508"/>
                    </a:lnTo>
                    <a:lnTo>
                      <a:pt x="1441" y="417"/>
                    </a:lnTo>
                    <a:lnTo>
                      <a:pt x="1442" y="397"/>
                    </a:lnTo>
                    <a:lnTo>
                      <a:pt x="1442" y="329"/>
                    </a:lnTo>
                    <a:lnTo>
                      <a:pt x="1443" y="316"/>
                    </a:lnTo>
                    <a:lnTo>
                      <a:pt x="1443" y="279"/>
                    </a:lnTo>
                    <a:lnTo>
                      <a:pt x="1444" y="273"/>
                    </a:lnTo>
                    <a:lnTo>
                      <a:pt x="1444" y="266"/>
                    </a:lnTo>
                    <a:lnTo>
                      <a:pt x="1444" y="267"/>
                    </a:lnTo>
                    <a:lnTo>
                      <a:pt x="1445" y="269"/>
                    </a:lnTo>
                    <a:lnTo>
                      <a:pt x="1445" y="290"/>
                    </a:lnTo>
                    <a:lnTo>
                      <a:pt x="1446" y="298"/>
                    </a:lnTo>
                    <a:lnTo>
                      <a:pt x="1446" y="340"/>
                    </a:lnTo>
                    <a:lnTo>
                      <a:pt x="1447" y="352"/>
                    </a:lnTo>
                    <a:lnTo>
                      <a:pt x="1447" y="405"/>
                    </a:lnTo>
                    <a:lnTo>
                      <a:pt x="1448" y="418"/>
                    </a:lnTo>
                    <a:lnTo>
                      <a:pt x="1448" y="471"/>
                    </a:lnTo>
                    <a:lnTo>
                      <a:pt x="1449" y="483"/>
                    </a:lnTo>
                    <a:lnTo>
                      <a:pt x="1449" y="525"/>
                    </a:lnTo>
                    <a:lnTo>
                      <a:pt x="1450" y="534"/>
                    </a:lnTo>
                    <a:lnTo>
                      <a:pt x="1450" y="557"/>
                    </a:lnTo>
                    <a:lnTo>
                      <a:pt x="1451" y="560"/>
                    </a:lnTo>
                    <a:lnTo>
                      <a:pt x="1451" y="563"/>
                    </a:lnTo>
                    <a:lnTo>
                      <a:pt x="1451" y="560"/>
                    </a:lnTo>
                    <a:lnTo>
                      <a:pt x="1452" y="557"/>
                    </a:lnTo>
                    <a:lnTo>
                      <a:pt x="1452" y="532"/>
                    </a:lnTo>
                    <a:lnTo>
                      <a:pt x="1453" y="523"/>
                    </a:lnTo>
                    <a:lnTo>
                      <a:pt x="1453" y="477"/>
                    </a:lnTo>
                    <a:lnTo>
                      <a:pt x="1454" y="463"/>
                    </a:lnTo>
                    <a:lnTo>
                      <a:pt x="1454" y="403"/>
                    </a:lnTo>
                    <a:lnTo>
                      <a:pt x="1455" y="386"/>
                    </a:lnTo>
                    <a:lnTo>
                      <a:pt x="1455" y="320"/>
                    </a:lnTo>
                    <a:lnTo>
                      <a:pt x="1456" y="304"/>
                    </a:lnTo>
                    <a:lnTo>
                      <a:pt x="1456" y="245"/>
                    </a:lnTo>
                    <a:lnTo>
                      <a:pt x="1457" y="231"/>
                    </a:lnTo>
                    <a:lnTo>
                      <a:pt x="1457" y="189"/>
                    </a:lnTo>
                    <a:lnTo>
                      <a:pt x="1458" y="181"/>
                    </a:lnTo>
                    <a:lnTo>
                      <a:pt x="1458" y="164"/>
                    </a:lnTo>
                    <a:lnTo>
                      <a:pt x="1459" y="164"/>
                    </a:lnTo>
                    <a:lnTo>
                      <a:pt x="1459" y="179"/>
                    </a:lnTo>
                    <a:lnTo>
                      <a:pt x="1460" y="187"/>
                    </a:lnTo>
                    <a:lnTo>
                      <a:pt x="1460" y="235"/>
                    </a:lnTo>
                    <a:lnTo>
                      <a:pt x="1461" y="252"/>
                    </a:lnTo>
                    <a:lnTo>
                      <a:pt x="1461" y="331"/>
                    </a:lnTo>
                    <a:lnTo>
                      <a:pt x="1462" y="354"/>
                    </a:lnTo>
                    <a:lnTo>
                      <a:pt x="1462" y="458"/>
                    </a:lnTo>
                    <a:lnTo>
                      <a:pt x="1463" y="486"/>
                    </a:lnTo>
                    <a:lnTo>
                      <a:pt x="1463" y="603"/>
                    </a:lnTo>
                    <a:lnTo>
                      <a:pt x="1463" y="633"/>
                    </a:lnTo>
                    <a:lnTo>
                      <a:pt x="1464" y="780"/>
                    </a:lnTo>
                    <a:lnTo>
                      <a:pt x="1465" y="808"/>
                    </a:lnTo>
                    <a:lnTo>
                      <a:pt x="1465" y="911"/>
                    </a:lnTo>
                    <a:lnTo>
                      <a:pt x="1466" y="934"/>
                    </a:lnTo>
                    <a:lnTo>
                      <a:pt x="1466" y="1012"/>
                    </a:lnTo>
                    <a:lnTo>
                      <a:pt x="1467" y="1028"/>
                    </a:lnTo>
                    <a:lnTo>
                      <a:pt x="1467" y="1073"/>
                    </a:lnTo>
                    <a:lnTo>
                      <a:pt x="1468" y="1080"/>
                    </a:lnTo>
                    <a:lnTo>
                      <a:pt x="1468" y="1089"/>
                    </a:lnTo>
                    <a:lnTo>
                      <a:pt x="1468" y="1088"/>
                    </a:lnTo>
                    <a:lnTo>
                      <a:pt x="1469" y="1086"/>
                    </a:lnTo>
                    <a:lnTo>
                      <a:pt x="1469" y="1057"/>
                    </a:lnTo>
                    <a:lnTo>
                      <a:pt x="1470" y="1046"/>
                    </a:lnTo>
                    <a:lnTo>
                      <a:pt x="1470" y="987"/>
                    </a:lnTo>
                    <a:lnTo>
                      <a:pt x="1471" y="969"/>
                    </a:lnTo>
                    <a:lnTo>
                      <a:pt x="1471" y="886"/>
                    </a:lnTo>
                    <a:lnTo>
                      <a:pt x="1472" y="864"/>
                    </a:lnTo>
                    <a:lnTo>
                      <a:pt x="1472" y="770"/>
                    </a:lnTo>
                    <a:lnTo>
                      <a:pt x="1473" y="746"/>
                    </a:lnTo>
                    <a:lnTo>
                      <a:pt x="1473" y="652"/>
                    </a:lnTo>
                    <a:lnTo>
                      <a:pt x="1474" y="630"/>
                    </a:lnTo>
                    <a:lnTo>
                      <a:pt x="1474" y="548"/>
                    </a:lnTo>
                    <a:lnTo>
                      <a:pt x="1475" y="530"/>
                    </a:lnTo>
                    <a:lnTo>
                      <a:pt x="1475" y="469"/>
                    </a:lnTo>
                    <a:lnTo>
                      <a:pt x="1476" y="457"/>
                    </a:lnTo>
                    <a:lnTo>
                      <a:pt x="1476" y="422"/>
                    </a:lnTo>
                    <a:lnTo>
                      <a:pt x="1477" y="417"/>
                    </a:lnTo>
                    <a:lnTo>
                      <a:pt x="1477" y="410"/>
                    </a:lnTo>
                    <a:lnTo>
                      <a:pt x="1477" y="410"/>
                    </a:lnTo>
                    <a:lnTo>
                      <a:pt x="1478" y="411"/>
                    </a:lnTo>
                    <a:lnTo>
                      <a:pt x="1478" y="429"/>
                    </a:lnTo>
                    <a:lnTo>
                      <a:pt x="1479" y="436"/>
                    </a:lnTo>
                    <a:lnTo>
                      <a:pt x="1479" y="472"/>
                    </a:lnTo>
                    <a:lnTo>
                      <a:pt x="1480" y="482"/>
                    </a:lnTo>
                    <a:lnTo>
                      <a:pt x="1480" y="527"/>
                    </a:lnTo>
                    <a:lnTo>
                      <a:pt x="1481" y="539"/>
                    </a:lnTo>
                    <a:lnTo>
                      <a:pt x="1481" y="582"/>
                    </a:lnTo>
                    <a:lnTo>
                      <a:pt x="1482" y="592"/>
                    </a:lnTo>
                    <a:lnTo>
                      <a:pt x="1482" y="623"/>
                    </a:lnTo>
                    <a:lnTo>
                      <a:pt x="1483" y="629"/>
                    </a:lnTo>
                    <a:lnTo>
                      <a:pt x="1483" y="640"/>
                    </a:lnTo>
                    <a:lnTo>
                      <a:pt x="1484" y="640"/>
                    </a:lnTo>
                    <a:lnTo>
                      <a:pt x="1484" y="626"/>
                    </a:lnTo>
                    <a:lnTo>
                      <a:pt x="1485" y="619"/>
                    </a:lnTo>
                    <a:lnTo>
                      <a:pt x="1485" y="579"/>
                    </a:lnTo>
                    <a:lnTo>
                      <a:pt x="1486" y="566"/>
                    </a:lnTo>
                    <a:lnTo>
                      <a:pt x="1486" y="503"/>
                    </a:lnTo>
                    <a:lnTo>
                      <a:pt x="1487" y="485"/>
                    </a:lnTo>
                    <a:lnTo>
                      <a:pt x="1487" y="405"/>
                    </a:lnTo>
                    <a:lnTo>
                      <a:pt x="1488" y="384"/>
                    </a:lnTo>
                    <a:lnTo>
                      <a:pt x="1488" y="299"/>
                    </a:lnTo>
                    <a:lnTo>
                      <a:pt x="1488" y="278"/>
                    </a:lnTo>
                    <a:lnTo>
                      <a:pt x="1489" y="180"/>
                    </a:lnTo>
                    <a:lnTo>
                      <a:pt x="1490" y="162"/>
                    </a:lnTo>
                    <a:lnTo>
                      <a:pt x="1490" y="104"/>
                    </a:lnTo>
                    <a:lnTo>
                      <a:pt x="1491" y="92"/>
                    </a:lnTo>
                    <a:lnTo>
                      <a:pt x="1491" y="62"/>
                    </a:lnTo>
                    <a:lnTo>
                      <a:pt x="1492" y="59"/>
                    </a:lnTo>
                    <a:lnTo>
                      <a:pt x="1492" y="58"/>
                    </a:lnTo>
                    <a:lnTo>
                      <a:pt x="1492" y="64"/>
                    </a:lnTo>
                    <a:lnTo>
                      <a:pt x="1493" y="70"/>
                    </a:lnTo>
                    <a:lnTo>
                      <a:pt x="1493" y="111"/>
                    </a:lnTo>
                    <a:lnTo>
                      <a:pt x="1494" y="125"/>
                    </a:lnTo>
                    <a:lnTo>
                      <a:pt x="1494" y="200"/>
                    </a:lnTo>
                    <a:lnTo>
                      <a:pt x="1495" y="222"/>
                    </a:lnTo>
                    <a:lnTo>
                      <a:pt x="1495" y="324"/>
                    </a:lnTo>
                    <a:lnTo>
                      <a:pt x="1496" y="352"/>
                    </a:lnTo>
                    <a:lnTo>
                      <a:pt x="1496" y="469"/>
                    </a:lnTo>
                    <a:lnTo>
                      <a:pt x="1497" y="499"/>
                    </a:lnTo>
                    <a:lnTo>
                      <a:pt x="1497" y="621"/>
                    </a:lnTo>
                    <a:lnTo>
                      <a:pt x="1498" y="651"/>
                    </a:lnTo>
                    <a:lnTo>
                      <a:pt x="1498" y="763"/>
                    </a:lnTo>
                    <a:lnTo>
                      <a:pt x="1499" y="789"/>
                    </a:lnTo>
                    <a:lnTo>
                      <a:pt x="1499" y="881"/>
                    </a:lnTo>
                    <a:lnTo>
                      <a:pt x="1500" y="901"/>
                    </a:lnTo>
                    <a:lnTo>
                      <a:pt x="1500" y="964"/>
                    </a:lnTo>
                    <a:lnTo>
                      <a:pt x="1501" y="975"/>
                    </a:lnTo>
                    <a:lnTo>
                      <a:pt x="1501" y="1004"/>
                    </a:lnTo>
                    <a:lnTo>
                      <a:pt x="1502" y="1006"/>
                    </a:lnTo>
                    <a:lnTo>
                      <a:pt x="1502" y="1007"/>
                    </a:lnTo>
                    <a:lnTo>
                      <a:pt x="1502" y="1000"/>
                    </a:lnTo>
                    <a:lnTo>
                      <a:pt x="1503" y="994"/>
                    </a:lnTo>
                    <a:lnTo>
                      <a:pt x="1503" y="957"/>
                    </a:lnTo>
                    <a:lnTo>
                      <a:pt x="1504" y="944"/>
                    </a:lnTo>
                    <a:lnTo>
                      <a:pt x="1504" y="884"/>
                    </a:lnTo>
                    <a:lnTo>
                      <a:pt x="1505" y="867"/>
                    </a:lnTo>
                    <a:lnTo>
                      <a:pt x="1505" y="794"/>
                    </a:lnTo>
                    <a:lnTo>
                      <a:pt x="1506" y="775"/>
                    </a:lnTo>
                    <a:lnTo>
                      <a:pt x="1506" y="700"/>
                    </a:lnTo>
                    <a:lnTo>
                      <a:pt x="1507" y="682"/>
                    </a:lnTo>
                    <a:lnTo>
                      <a:pt x="1507" y="617"/>
                    </a:lnTo>
                    <a:lnTo>
                      <a:pt x="1508" y="603"/>
                    </a:lnTo>
                    <a:lnTo>
                      <a:pt x="1508" y="556"/>
                    </a:lnTo>
                    <a:lnTo>
                      <a:pt x="1509" y="547"/>
                    </a:lnTo>
                    <a:lnTo>
                      <a:pt x="1509" y="524"/>
                    </a:lnTo>
                    <a:lnTo>
                      <a:pt x="1510" y="522"/>
                    </a:lnTo>
                    <a:lnTo>
                      <a:pt x="1510" y="520"/>
                    </a:lnTo>
                    <a:lnTo>
                      <a:pt x="1510" y="524"/>
                    </a:lnTo>
                    <a:lnTo>
                      <a:pt x="1511" y="528"/>
                    </a:lnTo>
                    <a:lnTo>
                      <a:pt x="1511" y="553"/>
                    </a:lnTo>
                    <a:lnTo>
                      <a:pt x="1512" y="562"/>
                    </a:lnTo>
                    <a:lnTo>
                      <a:pt x="1512" y="603"/>
                    </a:lnTo>
                    <a:lnTo>
                      <a:pt x="1512" y="614"/>
                    </a:lnTo>
                    <a:lnTo>
                      <a:pt x="1513" y="675"/>
                    </a:lnTo>
                    <a:lnTo>
                      <a:pt x="1514" y="686"/>
                    </a:lnTo>
                    <a:lnTo>
                      <a:pt x="1514" y="729"/>
                    </a:lnTo>
                    <a:lnTo>
                      <a:pt x="1515" y="738"/>
                    </a:lnTo>
                    <a:lnTo>
                      <a:pt x="1515" y="765"/>
                    </a:lnTo>
                    <a:lnTo>
                      <a:pt x="1516" y="769"/>
                    </a:lnTo>
                    <a:lnTo>
                      <a:pt x="1516" y="773"/>
                    </a:lnTo>
                    <a:lnTo>
                      <a:pt x="1516" y="772"/>
                    </a:lnTo>
                    <a:lnTo>
                      <a:pt x="1517" y="769"/>
                    </a:lnTo>
                    <a:lnTo>
                      <a:pt x="1517" y="743"/>
                    </a:lnTo>
                    <a:lnTo>
                      <a:pt x="1518" y="733"/>
                    </a:lnTo>
                    <a:lnTo>
                      <a:pt x="1518" y="679"/>
                    </a:lnTo>
                    <a:lnTo>
                      <a:pt x="1519" y="662"/>
                    </a:lnTo>
                    <a:lnTo>
                      <a:pt x="1519" y="582"/>
                    </a:lnTo>
                    <a:lnTo>
                      <a:pt x="1520" y="560"/>
                    </a:lnTo>
                    <a:lnTo>
                      <a:pt x="1520" y="462"/>
                    </a:lnTo>
                    <a:lnTo>
                      <a:pt x="1521" y="436"/>
                    </a:lnTo>
                    <a:lnTo>
                      <a:pt x="1521" y="332"/>
                    </a:lnTo>
                    <a:lnTo>
                      <a:pt x="1522" y="306"/>
                    </a:lnTo>
                    <a:lnTo>
                      <a:pt x="1522" y="208"/>
                    </a:lnTo>
                    <a:lnTo>
                      <a:pt x="1523" y="185"/>
                    </a:lnTo>
                    <a:lnTo>
                      <a:pt x="1523" y="103"/>
                    </a:lnTo>
                    <a:lnTo>
                      <a:pt x="1524" y="86"/>
                    </a:lnTo>
                    <a:lnTo>
                      <a:pt x="1524" y="32"/>
                    </a:lnTo>
                    <a:lnTo>
                      <a:pt x="1525" y="23"/>
                    </a:lnTo>
                    <a:lnTo>
                      <a:pt x="1525" y="4"/>
                    </a:lnTo>
                    <a:lnTo>
                      <a:pt x="1526" y="4"/>
                    </a:lnTo>
                    <a:lnTo>
                      <a:pt x="1526" y="23"/>
                    </a:lnTo>
                    <a:lnTo>
                      <a:pt x="1527" y="32"/>
                    </a:lnTo>
                    <a:lnTo>
                      <a:pt x="1527" y="87"/>
                    </a:lnTo>
                    <a:lnTo>
                      <a:pt x="1528" y="105"/>
                    </a:lnTo>
                    <a:lnTo>
                      <a:pt x="1528" y="191"/>
                    </a:lnTo>
                    <a:lnTo>
                      <a:pt x="1529" y="215"/>
                    </a:lnTo>
                    <a:lnTo>
                      <a:pt x="1529" y="321"/>
                    </a:lnTo>
                    <a:lnTo>
                      <a:pt x="1530" y="349"/>
                    </a:lnTo>
                    <a:lnTo>
                      <a:pt x="1530" y="463"/>
                    </a:lnTo>
                    <a:lnTo>
                      <a:pt x="1531" y="492"/>
                    </a:lnTo>
                    <a:lnTo>
                      <a:pt x="1531" y="603"/>
                    </a:lnTo>
                    <a:lnTo>
                      <a:pt x="1532" y="629"/>
                    </a:lnTo>
                    <a:lnTo>
                      <a:pt x="1532" y="723"/>
                    </a:lnTo>
                    <a:lnTo>
                      <a:pt x="1533" y="744"/>
                    </a:lnTo>
                    <a:lnTo>
                      <a:pt x="1533" y="814"/>
                    </a:lnTo>
                    <a:lnTo>
                      <a:pt x="1534" y="828"/>
                    </a:lnTo>
                    <a:lnTo>
                      <a:pt x="1534" y="868"/>
                    </a:lnTo>
                    <a:lnTo>
                      <a:pt x="1535" y="873"/>
                    </a:lnTo>
                    <a:lnTo>
                      <a:pt x="1535" y="881"/>
                    </a:lnTo>
                    <a:lnTo>
                      <a:pt x="1535" y="881"/>
                    </a:lnTo>
                    <a:lnTo>
                      <a:pt x="1536" y="879"/>
                    </a:lnTo>
                    <a:lnTo>
                      <a:pt x="1536" y="858"/>
                    </a:lnTo>
                    <a:lnTo>
                      <a:pt x="1537" y="850"/>
                    </a:lnTo>
                    <a:lnTo>
                      <a:pt x="1537" y="807"/>
                    </a:lnTo>
                    <a:lnTo>
                      <a:pt x="1537" y="794"/>
                    </a:lnTo>
                    <a:lnTo>
                      <a:pt x="1538" y="724"/>
                    </a:lnTo>
                    <a:lnTo>
                      <a:pt x="1539" y="710"/>
                    </a:lnTo>
                    <a:lnTo>
                      <a:pt x="1539" y="654"/>
                    </a:lnTo>
                    <a:lnTo>
                      <a:pt x="1540" y="641"/>
                    </a:lnTo>
                    <a:lnTo>
                      <a:pt x="1540" y="597"/>
                    </a:lnTo>
                    <a:lnTo>
                      <a:pt x="1541" y="588"/>
                    </a:lnTo>
                    <a:lnTo>
                      <a:pt x="1541" y="562"/>
                    </a:lnTo>
                    <a:lnTo>
                      <a:pt x="1542" y="559"/>
                    </a:lnTo>
                    <a:lnTo>
                      <a:pt x="1542" y="556"/>
                    </a:lnTo>
                    <a:lnTo>
                      <a:pt x="1542" y="557"/>
                    </a:lnTo>
                    <a:lnTo>
                      <a:pt x="1543" y="560"/>
                    </a:lnTo>
                    <a:lnTo>
                      <a:pt x="1543" y="583"/>
                    </a:lnTo>
                    <a:lnTo>
                      <a:pt x="1544" y="591"/>
                    </a:lnTo>
                    <a:lnTo>
                      <a:pt x="1544" y="635"/>
                    </a:lnTo>
                    <a:lnTo>
                      <a:pt x="1545" y="648"/>
                    </a:lnTo>
                    <a:lnTo>
                      <a:pt x="1545" y="705"/>
                    </a:lnTo>
                    <a:lnTo>
                      <a:pt x="1546" y="721"/>
                    </a:lnTo>
                    <a:lnTo>
                      <a:pt x="1546" y="782"/>
                    </a:lnTo>
                    <a:lnTo>
                      <a:pt x="1547" y="797"/>
                    </a:lnTo>
                    <a:lnTo>
                      <a:pt x="1547" y="851"/>
                    </a:lnTo>
                    <a:lnTo>
                      <a:pt x="1548" y="863"/>
                    </a:lnTo>
                    <a:lnTo>
                      <a:pt x="1548" y="899"/>
                    </a:lnTo>
                    <a:lnTo>
                      <a:pt x="1549" y="905"/>
                    </a:lnTo>
                    <a:lnTo>
                      <a:pt x="1549" y="916"/>
                    </a:lnTo>
                    <a:lnTo>
                      <a:pt x="1550" y="914"/>
                    </a:lnTo>
                    <a:lnTo>
                      <a:pt x="1550" y="893"/>
                    </a:lnTo>
                    <a:lnTo>
                      <a:pt x="1551" y="884"/>
                    </a:lnTo>
                    <a:lnTo>
                      <a:pt x="1551" y="830"/>
                    </a:lnTo>
                    <a:lnTo>
                      <a:pt x="1552" y="813"/>
                    </a:lnTo>
                    <a:lnTo>
                      <a:pt x="1552" y="729"/>
                    </a:lnTo>
                    <a:lnTo>
                      <a:pt x="1553" y="706"/>
                    </a:lnTo>
                    <a:lnTo>
                      <a:pt x="1553" y="601"/>
                    </a:lnTo>
                    <a:lnTo>
                      <a:pt x="1554" y="573"/>
                    </a:lnTo>
                    <a:lnTo>
                      <a:pt x="1554" y="456"/>
                    </a:lnTo>
                    <a:lnTo>
                      <a:pt x="1555" y="427"/>
                    </a:lnTo>
                    <a:lnTo>
                      <a:pt x="1555" y="312"/>
                    </a:lnTo>
                    <a:lnTo>
                      <a:pt x="1556" y="284"/>
                    </a:lnTo>
                    <a:lnTo>
                      <a:pt x="1556" y="183"/>
                    </a:lnTo>
                    <a:lnTo>
                      <a:pt x="1557" y="160"/>
                    </a:lnTo>
                    <a:lnTo>
                      <a:pt x="1557" y="84"/>
                    </a:lnTo>
                    <a:lnTo>
                      <a:pt x="1558" y="69"/>
                    </a:lnTo>
                    <a:lnTo>
                      <a:pt x="1558" y="25"/>
                    </a:lnTo>
                    <a:lnTo>
                      <a:pt x="1559" y="19"/>
                    </a:lnTo>
                    <a:lnTo>
                      <a:pt x="1559" y="12"/>
                    </a:lnTo>
                    <a:lnTo>
                      <a:pt x="1559" y="13"/>
                    </a:lnTo>
                    <a:lnTo>
                      <a:pt x="1560" y="16"/>
                    </a:lnTo>
                    <a:lnTo>
                      <a:pt x="1560" y="47"/>
                    </a:lnTo>
                    <a:lnTo>
                      <a:pt x="1561" y="59"/>
                    </a:lnTo>
                    <a:lnTo>
                      <a:pt x="1561" y="122"/>
                    </a:lnTo>
                    <a:lnTo>
                      <a:pt x="1562" y="141"/>
                    </a:lnTo>
                    <a:lnTo>
                      <a:pt x="1562" y="227"/>
                    </a:lnTo>
                    <a:lnTo>
                      <a:pt x="1562" y="250"/>
                    </a:lnTo>
                    <a:lnTo>
                      <a:pt x="1563" y="374"/>
                    </a:lnTo>
                    <a:lnTo>
                      <a:pt x="1564" y="399"/>
                    </a:lnTo>
                    <a:lnTo>
                      <a:pt x="1564" y="496"/>
                    </a:lnTo>
                    <a:lnTo>
                      <a:pt x="1565" y="519"/>
                    </a:lnTo>
                    <a:lnTo>
                      <a:pt x="1565" y="602"/>
                    </a:lnTo>
                    <a:lnTo>
                      <a:pt x="1566" y="620"/>
                    </a:lnTo>
                    <a:lnTo>
                      <a:pt x="1566" y="681"/>
                    </a:lnTo>
                    <a:lnTo>
                      <a:pt x="1567" y="693"/>
                    </a:lnTo>
                    <a:lnTo>
                      <a:pt x="1567" y="727"/>
                    </a:lnTo>
                    <a:lnTo>
                      <a:pt x="1568" y="731"/>
                    </a:lnTo>
                    <a:lnTo>
                      <a:pt x="1568" y="737"/>
                    </a:lnTo>
                    <a:lnTo>
                      <a:pt x="1568" y="737"/>
                    </a:lnTo>
                    <a:lnTo>
                      <a:pt x="1569" y="735"/>
                    </a:lnTo>
                    <a:lnTo>
                      <a:pt x="1569" y="715"/>
                    </a:lnTo>
                    <a:lnTo>
                      <a:pt x="1570" y="707"/>
                    </a:lnTo>
                    <a:lnTo>
                      <a:pt x="1570" y="670"/>
                    </a:lnTo>
                    <a:lnTo>
                      <a:pt x="1571" y="659"/>
                    </a:lnTo>
                    <a:lnTo>
                      <a:pt x="1571" y="613"/>
                    </a:lnTo>
                    <a:lnTo>
                      <a:pt x="1572" y="601"/>
                    </a:lnTo>
                    <a:lnTo>
                      <a:pt x="1572" y="557"/>
                    </a:lnTo>
                    <a:lnTo>
                      <a:pt x="1573" y="547"/>
                    </a:lnTo>
                    <a:lnTo>
                      <a:pt x="1573" y="515"/>
                    </a:lnTo>
                    <a:lnTo>
                      <a:pt x="1574" y="510"/>
                    </a:lnTo>
                    <a:lnTo>
                      <a:pt x="1574" y="498"/>
                    </a:lnTo>
                    <a:lnTo>
                      <a:pt x="1575" y="498"/>
                    </a:lnTo>
                    <a:lnTo>
                      <a:pt x="1575" y="512"/>
                    </a:lnTo>
                    <a:lnTo>
                      <a:pt x="1576" y="519"/>
                    </a:lnTo>
                    <a:lnTo>
                      <a:pt x="1576" y="558"/>
                    </a:lnTo>
                    <a:lnTo>
                      <a:pt x="1577" y="571"/>
                    </a:lnTo>
                    <a:lnTo>
                      <a:pt x="1577" y="632"/>
                    </a:lnTo>
                    <a:lnTo>
                      <a:pt x="1578" y="649"/>
                    </a:lnTo>
                    <a:lnTo>
                      <a:pt x="1578" y="725"/>
                    </a:lnTo>
                    <a:lnTo>
                      <a:pt x="1579" y="745"/>
                    </a:lnTo>
                    <a:lnTo>
                      <a:pt x="1579" y="826"/>
                    </a:lnTo>
                    <a:lnTo>
                      <a:pt x="1580" y="845"/>
                    </a:lnTo>
                    <a:lnTo>
                      <a:pt x="1580" y="919"/>
                    </a:lnTo>
                    <a:lnTo>
                      <a:pt x="1581" y="935"/>
                    </a:lnTo>
                    <a:lnTo>
                      <a:pt x="1581" y="990"/>
                    </a:lnTo>
                    <a:lnTo>
                      <a:pt x="1582" y="1001"/>
                    </a:lnTo>
                    <a:lnTo>
                      <a:pt x="1582" y="1029"/>
                    </a:lnTo>
                    <a:lnTo>
                      <a:pt x="1583" y="1031"/>
                    </a:lnTo>
                    <a:lnTo>
                      <a:pt x="1583" y="1033"/>
                    </a:lnTo>
                    <a:lnTo>
                      <a:pt x="1583" y="1025"/>
                    </a:lnTo>
                    <a:lnTo>
                      <a:pt x="1584" y="1019"/>
                    </a:lnTo>
                    <a:lnTo>
                      <a:pt x="1584" y="977"/>
                    </a:lnTo>
                    <a:lnTo>
                      <a:pt x="1585" y="962"/>
                    </a:lnTo>
                    <a:lnTo>
                      <a:pt x="1585" y="887"/>
                    </a:lnTo>
                    <a:lnTo>
                      <a:pt x="1586" y="865"/>
                    </a:lnTo>
                    <a:lnTo>
                      <a:pt x="1586" y="763"/>
                    </a:lnTo>
                    <a:lnTo>
                      <a:pt x="1587" y="735"/>
                    </a:lnTo>
                    <a:lnTo>
                      <a:pt x="1587" y="617"/>
                    </a:lnTo>
                    <a:lnTo>
                      <a:pt x="1587" y="587"/>
                    </a:lnTo>
                    <a:lnTo>
                      <a:pt x="1588" y="435"/>
                    </a:lnTo>
                    <a:lnTo>
                      <a:pt x="1589" y="406"/>
                    </a:lnTo>
                    <a:lnTo>
                      <a:pt x="1589" y="296"/>
                    </a:lnTo>
                    <a:lnTo>
                      <a:pt x="1590" y="271"/>
                    </a:lnTo>
                    <a:lnTo>
                      <a:pt x="1590" y="185"/>
                    </a:lnTo>
                    <a:lnTo>
                      <a:pt x="1591" y="166"/>
                    </a:lnTo>
                    <a:lnTo>
                      <a:pt x="1591" y="110"/>
                    </a:lnTo>
                    <a:lnTo>
                      <a:pt x="1592" y="101"/>
                    </a:lnTo>
                    <a:lnTo>
                      <a:pt x="1592" y="80"/>
                    </a:lnTo>
                    <a:lnTo>
                      <a:pt x="1593" y="80"/>
                    </a:lnTo>
                    <a:lnTo>
                      <a:pt x="1593" y="94"/>
                    </a:lnTo>
                    <a:lnTo>
                      <a:pt x="1594" y="102"/>
                    </a:lnTo>
                    <a:lnTo>
                      <a:pt x="1594" y="147"/>
                    </a:lnTo>
                    <a:lnTo>
                      <a:pt x="1595" y="162"/>
                    </a:lnTo>
                    <a:lnTo>
                      <a:pt x="1595" y="229"/>
                    </a:lnTo>
                    <a:lnTo>
                      <a:pt x="1596" y="248"/>
                    </a:lnTo>
                    <a:lnTo>
                      <a:pt x="1596" y="327"/>
                    </a:lnTo>
                    <a:lnTo>
                      <a:pt x="1597" y="347"/>
                    </a:lnTo>
                    <a:lnTo>
                      <a:pt x="1597" y="426"/>
                    </a:lnTo>
                    <a:lnTo>
                      <a:pt x="1598" y="445"/>
                    </a:lnTo>
                    <a:lnTo>
                      <a:pt x="1598" y="513"/>
                    </a:lnTo>
                    <a:lnTo>
                      <a:pt x="1599" y="528"/>
                    </a:lnTo>
                    <a:lnTo>
                      <a:pt x="1599" y="577"/>
                    </a:lnTo>
                    <a:lnTo>
                      <a:pt x="1600" y="586"/>
                    </a:lnTo>
                    <a:lnTo>
                      <a:pt x="1600" y="610"/>
                    </a:lnTo>
                    <a:lnTo>
                      <a:pt x="1601" y="612"/>
                    </a:lnTo>
                    <a:lnTo>
                      <a:pt x="1601" y="614"/>
                    </a:lnTo>
                    <a:lnTo>
                      <a:pt x="1601" y="611"/>
                    </a:lnTo>
                    <a:lnTo>
                      <a:pt x="1602" y="607"/>
                    </a:lnTo>
                    <a:lnTo>
                      <a:pt x="1602" y="583"/>
                    </a:lnTo>
                    <a:lnTo>
                      <a:pt x="1603" y="574"/>
                    </a:lnTo>
                    <a:lnTo>
                      <a:pt x="1603" y="534"/>
                    </a:lnTo>
                    <a:lnTo>
                      <a:pt x="1604" y="523"/>
                    </a:lnTo>
                    <a:lnTo>
                      <a:pt x="1604" y="476"/>
                    </a:lnTo>
                    <a:lnTo>
                      <a:pt x="1605" y="465"/>
                    </a:lnTo>
                    <a:lnTo>
                      <a:pt x="1605" y="422"/>
                    </a:lnTo>
                    <a:lnTo>
                      <a:pt x="1606" y="413"/>
                    </a:lnTo>
                    <a:lnTo>
                      <a:pt x="1606" y="385"/>
                    </a:lnTo>
                    <a:lnTo>
                      <a:pt x="1607" y="381"/>
                    </a:lnTo>
                    <a:lnTo>
                      <a:pt x="1607" y="375"/>
                    </a:lnTo>
                    <a:lnTo>
                      <a:pt x="1607" y="376"/>
                    </a:lnTo>
                    <a:lnTo>
                      <a:pt x="1608" y="378"/>
                    </a:lnTo>
                    <a:lnTo>
                      <a:pt x="1608" y="400"/>
                    </a:lnTo>
                    <a:lnTo>
                      <a:pt x="1609" y="409"/>
                    </a:lnTo>
                    <a:lnTo>
                      <a:pt x="1609" y="459"/>
                    </a:lnTo>
                    <a:lnTo>
                      <a:pt x="1610" y="475"/>
                    </a:lnTo>
                    <a:lnTo>
                      <a:pt x="1610" y="550"/>
                    </a:lnTo>
                    <a:lnTo>
                      <a:pt x="1611" y="572"/>
                    </a:lnTo>
                    <a:lnTo>
                      <a:pt x="1611" y="664"/>
                    </a:lnTo>
                    <a:lnTo>
                      <a:pt x="1612" y="689"/>
                    </a:lnTo>
                    <a:lnTo>
                      <a:pt x="1612" y="789"/>
                    </a:lnTo>
                    <a:lnTo>
                      <a:pt x="1612" y="813"/>
                    </a:lnTo>
                    <a:lnTo>
                      <a:pt x="1613" y="930"/>
                    </a:lnTo>
                    <a:lnTo>
                      <a:pt x="1614" y="951"/>
                    </a:lnTo>
                    <a:lnTo>
                      <a:pt x="1614" y="1025"/>
                    </a:lnTo>
                    <a:lnTo>
                      <a:pt x="1615" y="1040"/>
                    </a:lnTo>
                    <a:lnTo>
                      <a:pt x="1615" y="1084"/>
                    </a:lnTo>
                    <a:lnTo>
                      <a:pt x="1616" y="1091"/>
                    </a:lnTo>
                    <a:lnTo>
                      <a:pt x="1616" y="1100"/>
                    </a:lnTo>
                    <a:lnTo>
                      <a:pt x="1616" y="1100"/>
                    </a:lnTo>
                    <a:lnTo>
                      <a:pt x="1617" y="1097"/>
                    </a:lnTo>
                    <a:lnTo>
                      <a:pt x="1617" y="1069"/>
                    </a:lnTo>
                    <a:lnTo>
                      <a:pt x="1618" y="1057"/>
                    </a:lnTo>
                    <a:lnTo>
                      <a:pt x="1618" y="993"/>
                    </a:lnTo>
                    <a:lnTo>
                      <a:pt x="1619" y="973"/>
                    </a:lnTo>
                    <a:lnTo>
                      <a:pt x="1619" y="881"/>
                    </a:lnTo>
                    <a:lnTo>
                      <a:pt x="1620" y="855"/>
                    </a:lnTo>
                    <a:lnTo>
                      <a:pt x="1620" y="744"/>
                    </a:lnTo>
                    <a:lnTo>
                      <a:pt x="1621" y="715"/>
                    </a:lnTo>
                    <a:lnTo>
                      <a:pt x="1621" y="598"/>
                    </a:lnTo>
                    <a:lnTo>
                      <a:pt x="1622" y="569"/>
                    </a:lnTo>
                    <a:lnTo>
                      <a:pt x="1622" y="457"/>
                    </a:lnTo>
                    <a:lnTo>
                      <a:pt x="1623" y="432"/>
                    </a:lnTo>
                    <a:lnTo>
                      <a:pt x="1623" y="338"/>
                    </a:lnTo>
                    <a:lnTo>
                      <a:pt x="1624" y="318"/>
                    </a:lnTo>
                    <a:lnTo>
                      <a:pt x="1624" y="252"/>
                    </a:lnTo>
                    <a:lnTo>
                      <a:pt x="1625" y="239"/>
                    </a:lnTo>
                    <a:lnTo>
                      <a:pt x="1625" y="205"/>
                    </a:lnTo>
                    <a:lnTo>
                      <a:pt x="1626" y="201"/>
                    </a:lnTo>
                    <a:lnTo>
                      <a:pt x="1626" y="197"/>
                    </a:lnTo>
                    <a:lnTo>
                      <a:pt x="1626" y="199"/>
                    </a:lnTo>
                    <a:lnTo>
                      <a:pt x="1627" y="202"/>
                    </a:lnTo>
                    <a:lnTo>
                      <a:pt x="1627" y="229"/>
                    </a:lnTo>
                    <a:lnTo>
                      <a:pt x="1628" y="239"/>
                    </a:lnTo>
                    <a:lnTo>
                      <a:pt x="1628" y="287"/>
                    </a:lnTo>
                    <a:lnTo>
                      <a:pt x="1629" y="301"/>
                    </a:lnTo>
                    <a:lnTo>
                      <a:pt x="1629" y="361"/>
                    </a:lnTo>
                    <a:lnTo>
                      <a:pt x="1630" y="376"/>
                    </a:lnTo>
                    <a:lnTo>
                      <a:pt x="1630" y="437"/>
                    </a:lnTo>
                    <a:lnTo>
                      <a:pt x="1631" y="451"/>
                    </a:lnTo>
                    <a:lnTo>
                      <a:pt x="1631" y="501"/>
                    </a:lnTo>
                    <a:lnTo>
                      <a:pt x="1632" y="511"/>
                    </a:lnTo>
                    <a:lnTo>
                      <a:pt x="1632" y="543"/>
                    </a:lnTo>
                    <a:lnTo>
                      <a:pt x="1633" y="549"/>
                    </a:lnTo>
                    <a:lnTo>
                      <a:pt x="1633" y="557"/>
                    </a:lnTo>
                    <a:lnTo>
                      <a:pt x="1634" y="556"/>
                    </a:lnTo>
                    <a:lnTo>
                      <a:pt x="1634" y="539"/>
                    </a:lnTo>
                    <a:lnTo>
                      <a:pt x="1635" y="532"/>
                    </a:lnTo>
                    <a:lnTo>
                      <a:pt x="1635" y="495"/>
                    </a:lnTo>
                    <a:lnTo>
                      <a:pt x="1636" y="483"/>
                    </a:lnTo>
                    <a:lnTo>
                      <a:pt x="1636" y="431"/>
                    </a:lnTo>
                    <a:lnTo>
                      <a:pt x="1636" y="417"/>
                    </a:lnTo>
                    <a:lnTo>
                      <a:pt x="1637" y="345"/>
                    </a:lnTo>
                    <a:lnTo>
                      <a:pt x="1638" y="331"/>
                    </a:lnTo>
                    <a:lnTo>
                      <a:pt x="1638" y="282"/>
                    </a:lnTo>
                    <a:lnTo>
                      <a:pt x="1639" y="272"/>
                    </a:lnTo>
                    <a:lnTo>
                      <a:pt x="1639" y="241"/>
                    </a:lnTo>
                    <a:lnTo>
                      <a:pt x="1640" y="236"/>
                    </a:lnTo>
                    <a:lnTo>
                      <a:pt x="1640" y="231"/>
                    </a:lnTo>
                    <a:lnTo>
                      <a:pt x="1640" y="232"/>
                    </a:lnTo>
                    <a:lnTo>
                      <a:pt x="1641" y="235"/>
                    </a:lnTo>
                    <a:lnTo>
                      <a:pt x="1641" y="261"/>
                    </a:lnTo>
                    <a:lnTo>
                      <a:pt x="1642" y="272"/>
                    </a:lnTo>
                    <a:lnTo>
                      <a:pt x="1642" y="330"/>
                    </a:lnTo>
                    <a:lnTo>
                      <a:pt x="1643" y="348"/>
                    </a:lnTo>
                    <a:lnTo>
                      <a:pt x="1643" y="434"/>
                    </a:lnTo>
                    <a:lnTo>
                      <a:pt x="1644" y="458"/>
                    </a:lnTo>
                    <a:lnTo>
                      <a:pt x="1644" y="564"/>
                    </a:lnTo>
                    <a:lnTo>
                      <a:pt x="1645" y="592"/>
                    </a:lnTo>
                    <a:lnTo>
                      <a:pt x="1645" y="706"/>
                    </a:lnTo>
                    <a:lnTo>
                      <a:pt x="1646" y="735"/>
                    </a:lnTo>
                    <a:lnTo>
                      <a:pt x="1646" y="846"/>
                    </a:lnTo>
                    <a:lnTo>
                      <a:pt x="1647" y="872"/>
                    </a:lnTo>
                    <a:lnTo>
                      <a:pt x="1647" y="967"/>
                    </a:lnTo>
                    <a:lnTo>
                      <a:pt x="1648" y="988"/>
                    </a:lnTo>
                    <a:lnTo>
                      <a:pt x="1648" y="1056"/>
                    </a:lnTo>
                    <a:lnTo>
                      <a:pt x="1649" y="1069"/>
                    </a:lnTo>
                    <a:lnTo>
                      <a:pt x="1649" y="1102"/>
                    </a:lnTo>
                    <a:lnTo>
                      <a:pt x="1650" y="1106"/>
                    </a:lnTo>
                    <a:lnTo>
                      <a:pt x="1650" y="1108"/>
                    </a:lnTo>
                    <a:lnTo>
                      <a:pt x="1650" y="1102"/>
                    </a:lnTo>
                    <a:lnTo>
                      <a:pt x="1651" y="1097"/>
                    </a:lnTo>
                    <a:lnTo>
                      <a:pt x="1651" y="1056"/>
                    </a:lnTo>
                    <a:lnTo>
                      <a:pt x="1652" y="1042"/>
                    </a:lnTo>
                    <a:lnTo>
                      <a:pt x="1652" y="971"/>
                    </a:lnTo>
                    <a:lnTo>
                      <a:pt x="1653" y="949"/>
                    </a:lnTo>
                    <a:lnTo>
                      <a:pt x="1653" y="856"/>
                    </a:lnTo>
                    <a:lnTo>
                      <a:pt x="1654" y="831"/>
                    </a:lnTo>
                    <a:lnTo>
                      <a:pt x="1654" y="728"/>
                    </a:lnTo>
                    <a:lnTo>
                      <a:pt x="1655" y="702"/>
                    </a:lnTo>
                    <a:lnTo>
                      <a:pt x="1655" y="600"/>
                    </a:lnTo>
                    <a:lnTo>
                      <a:pt x="1656" y="576"/>
                    </a:lnTo>
                    <a:lnTo>
                      <a:pt x="1656" y="488"/>
                    </a:lnTo>
                    <a:lnTo>
                      <a:pt x="1657" y="469"/>
                    </a:lnTo>
                    <a:lnTo>
                      <a:pt x="1657" y="403"/>
                    </a:lnTo>
                    <a:lnTo>
                      <a:pt x="1658" y="390"/>
                    </a:lnTo>
                    <a:lnTo>
                      <a:pt x="1658" y="353"/>
                    </a:lnTo>
                    <a:lnTo>
                      <a:pt x="1659" y="348"/>
                    </a:lnTo>
                    <a:lnTo>
                      <a:pt x="1659" y="339"/>
                    </a:lnTo>
                    <a:lnTo>
                      <a:pt x="1659" y="339"/>
                    </a:lnTo>
                    <a:lnTo>
                      <a:pt x="1660" y="341"/>
                    </a:lnTo>
                    <a:lnTo>
                      <a:pt x="1660" y="359"/>
                    </a:lnTo>
                    <a:lnTo>
                      <a:pt x="1661" y="366"/>
                    </a:lnTo>
                    <a:lnTo>
                      <a:pt x="1661" y="403"/>
                    </a:lnTo>
                    <a:lnTo>
                      <a:pt x="1661" y="414"/>
                    </a:lnTo>
                    <a:lnTo>
                      <a:pt x="1662" y="474"/>
                    </a:lnTo>
                    <a:lnTo>
                      <a:pt x="1663" y="486"/>
                    </a:lnTo>
                    <a:lnTo>
                      <a:pt x="1663" y="531"/>
                    </a:lnTo>
                    <a:lnTo>
                      <a:pt x="1664" y="541"/>
                    </a:lnTo>
                    <a:lnTo>
                      <a:pt x="1664" y="574"/>
                    </a:lnTo>
                    <a:lnTo>
                      <a:pt x="1665" y="580"/>
                    </a:lnTo>
                    <a:lnTo>
                      <a:pt x="1665" y="592"/>
                    </a:lnTo>
                    <a:lnTo>
                      <a:pt x="1666" y="592"/>
                    </a:lnTo>
                    <a:lnTo>
                      <a:pt x="1666" y="579"/>
                    </a:lnTo>
                    <a:lnTo>
                      <a:pt x="1667" y="573"/>
                    </a:lnTo>
                    <a:lnTo>
                      <a:pt x="1667" y="535"/>
                    </a:lnTo>
                    <a:lnTo>
                      <a:pt x="1668" y="523"/>
                    </a:lnTo>
                    <a:lnTo>
                      <a:pt x="1668" y="464"/>
                    </a:lnTo>
                    <a:lnTo>
                      <a:pt x="1669" y="447"/>
                    </a:lnTo>
                    <a:lnTo>
                      <a:pt x="1669" y="375"/>
                    </a:lnTo>
                    <a:lnTo>
                      <a:pt x="1670" y="356"/>
                    </a:lnTo>
                    <a:lnTo>
                      <a:pt x="1670" y="281"/>
                    </a:lnTo>
                    <a:lnTo>
                      <a:pt x="1671" y="263"/>
                    </a:lnTo>
                    <a:lnTo>
                      <a:pt x="1671" y="196"/>
                    </a:lnTo>
                    <a:lnTo>
                      <a:pt x="1672" y="181"/>
                    </a:lnTo>
                    <a:lnTo>
                      <a:pt x="1672" y="134"/>
                    </a:lnTo>
                    <a:lnTo>
                      <a:pt x="1673" y="125"/>
                    </a:lnTo>
                    <a:lnTo>
                      <a:pt x="1673" y="106"/>
                    </a:lnTo>
                    <a:lnTo>
                      <a:pt x="1674" y="105"/>
                    </a:lnTo>
                    <a:lnTo>
                      <a:pt x="1674" y="119"/>
                    </a:lnTo>
                    <a:lnTo>
                      <a:pt x="1675" y="127"/>
                    </a:lnTo>
                    <a:lnTo>
                      <a:pt x="1675" y="177"/>
                    </a:lnTo>
                    <a:lnTo>
                      <a:pt x="1676" y="193"/>
                    </a:lnTo>
                    <a:lnTo>
                      <a:pt x="1676" y="274"/>
                    </a:lnTo>
                    <a:lnTo>
                      <a:pt x="1677" y="298"/>
                    </a:lnTo>
                    <a:lnTo>
                      <a:pt x="1677" y="404"/>
                    </a:lnTo>
                    <a:lnTo>
                      <a:pt x="1678" y="432"/>
                    </a:lnTo>
                    <a:lnTo>
                      <a:pt x="1678" y="552"/>
                    </a:lnTo>
                    <a:lnTo>
                      <a:pt x="1679" y="582"/>
                    </a:lnTo>
                    <a:lnTo>
                      <a:pt x="1679" y="703"/>
                    </a:lnTo>
                    <a:lnTo>
                      <a:pt x="1680" y="732"/>
                    </a:lnTo>
                    <a:lnTo>
                      <a:pt x="1680" y="841"/>
                    </a:lnTo>
                    <a:lnTo>
                      <a:pt x="1681" y="866"/>
                    </a:lnTo>
                    <a:lnTo>
                      <a:pt x="1681" y="953"/>
                    </a:lnTo>
                    <a:lnTo>
                      <a:pt x="1682" y="971"/>
                    </a:lnTo>
                    <a:lnTo>
                      <a:pt x="1682" y="1026"/>
                    </a:lnTo>
                    <a:lnTo>
                      <a:pt x="1683" y="1035"/>
                    </a:lnTo>
                    <a:lnTo>
                      <a:pt x="1683" y="1054"/>
                    </a:lnTo>
                    <a:lnTo>
                      <a:pt x="1684" y="1055"/>
                    </a:lnTo>
                    <a:lnTo>
                      <a:pt x="1684" y="1038"/>
                    </a:lnTo>
                    <a:lnTo>
                      <a:pt x="1685" y="1030"/>
                    </a:lnTo>
                    <a:lnTo>
                      <a:pt x="1685" y="982"/>
                    </a:lnTo>
                    <a:lnTo>
                      <a:pt x="1686" y="967"/>
                    </a:lnTo>
                    <a:lnTo>
                      <a:pt x="1686" y="895"/>
                    </a:lnTo>
                    <a:lnTo>
                      <a:pt x="1686" y="876"/>
                    </a:lnTo>
                    <a:lnTo>
                      <a:pt x="1687" y="771"/>
                    </a:lnTo>
                    <a:lnTo>
                      <a:pt x="1688" y="749"/>
                    </a:lnTo>
                    <a:lnTo>
                      <a:pt x="1688" y="666"/>
                    </a:lnTo>
                    <a:lnTo>
                      <a:pt x="1689" y="646"/>
                    </a:lnTo>
                    <a:lnTo>
                      <a:pt x="1689" y="576"/>
                    </a:lnTo>
                    <a:lnTo>
                      <a:pt x="1690" y="560"/>
                    </a:lnTo>
                    <a:lnTo>
                      <a:pt x="1690" y="510"/>
                    </a:lnTo>
                    <a:lnTo>
                      <a:pt x="1691" y="501"/>
                    </a:lnTo>
                    <a:lnTo>
                      <a:pt x="1691" y="476"/>
                    </a:lnTo>
                    <a:lnTo>
                      <a:pt x="1692" y="474"/>
                    </a:lnTo>
                    <a:lnTo>
                      <a:pt x="1692" y="472"/>
                    </a:lnTo>
                    <a:lnTo>
                      <a:pt x="1692" y="475"/>
                    </a:lnTo>
                    <a:lnTo>
                      <a:pt x="1693" y="479"/>
                    </a:lnTo>
                    <a:lnTo>
                      <a:pt x="1693" y="503"/>
                    </a:lnTo>
                    <a:lnTo>
                      <a:pt x="1694" y="511"/>
                    </a:lnTo>
                    <a:lnTo>
                      <a:pt x="1694" y="551"/>
                    </a:lnTo>
                    <a:lnTo>
                      <a:pt x="1695" y="562"/>
                    </a:lnTo>
                    <a:lnTo>
                      <a:pt x="1695" y="608"/>
                    </a:lnTo>
                    <a:lnTo>
                      <a:pt x="1696" y="619"/>
                    </a:lnTo>
                    <a:lnTo>
                      <a:pt x="1696" y="660"/>
                    </a:lnTo>
                    <a:lnTo>
                      <a:pt x="1697" y="668"/>
                    </a:lnTo>
                    <a:lnTo>
                      <a:pt x="1697" y="694"/>
                    </a:lnTo>
                    <a:lnTo>
                      <a:pt x="1698" y="698"/>
                    </a:lnTo>
                    <a:lnTo>
                      <a:pt x="1698" y="703"/>
                    </a:lnTo>
                    <a:lnTo>
                      <a:pt x="1698" y="702"/>
                    </a:lnTo>
                    <a:lnTo>
                      <a:pt x="1699" y="699"/>
                    </a:lnTo>
                    <a:lnTo>
                      <a:pt x="1699" y="676"/>
                    </a:lnTo>
                    <a:lnTo>
                      <a:pt x="1700" y="666"/>
                    </a:lnTo>
                    <a:lnTo>
                      <a:pt x="1700" y="615"/>
                    </a:lnTo>
                    <a:lnTo>
                      <a:pt x="1701" y="599"/>
                    </a:lnTo>
                    <a:lnTo>
                      <a:pt x="1701" y="525"/>
                    </a:lnTo>
                    <a:lnTo>
                      <a:pt x="1702" y="504"/>
                    </a:lnTo>
                    <a:lnTo>
                      <a:pt x="1702" y="414"/>
                    </a:lnTo>
                    <a:lnTo>
                      <a:pt x="1703" y="390"/>
                    </a:lnTo>
                    <a:lnTo>
                      <a:pt x="1703" y="295"/>
                    </a:lnTo>
                    <a:lnTo>
                      <a:pt x="1704" y="272"/>
                    </a:lnTo>
                    <a:lnTo>
                      <a:pt x="1704" y="183"/>
                    </a:lnTo>
                    <a:lnTo>
                      <a:pt x="1705" y="163"/>
                    </a:lnTo>
                    <a:lnTo>
                      <a:pt x="1705" y="93"/>
                    </a:lnTo>
                    <a:lnTo>
                      <a:pt x="1706" y="79"/>
                    </a:lnTo>
                    <a:lnTo>
                      <a:pt x="1706" y="37"/>
                    </a:lnTo>
                    <a:lnTo>
                      <a:pt x="1707" y="31"/>
                    </a:lnTo>
                    <a:lnTo>
                      <a:pt x="1707" y="23"/>
                    </a:lnTo>
                    <a:lnTo>
                      <a:pt x="1707" y="24"/>
                    </a:lnTo>
                    <a:lnTo>
                      <a:pt x="1708" y="27"/>
                    </a:lnTo>
                    <a:lnTo>
                      <a:pt x="1708" y="58"/>
                    </a:lnTo>
                    <a:lnTo>
                      <a:pt x="1709" y="70"/>
                    </a:lnTo>
                    <a:lnTo>
                      <a:pt x="1709" y="136"/>
                    </a:lnTo>
                    <a:lnTo>
                      <a:pt x="1710" y="157"/>
                    </a:lnTo>
                    <a:lnTo>
                      <a:pt x="1710" y="251"/>
                    </a:lnTo>
                    <a:lnTo>
                      <a:pt x="1711" y="277"/>
                    </a:lnTo>
                    <a:lnTo>
                      <a:pt x="1711" y="390"/>
                    </a:lnTo>
                    <a:lnTo>
                      <a:pt x="1711" y="420"/>
                    </a:lnTo>
                    <a:lnTo>
                      <a:pt x="1712" y="569"/>
                    </a:lnTo>
                    <a:lnTo>
                      <a:pt x="1713" y="598"/>
                    </a:lnTo>
                    <a:lnTo>
                      <a:pt x="1713" y="708"/>
                    </a:lnTo>
                    <a:lnTo>
                      <a:pt x="1714" y="733"/>
                    </a:lnTo>
                    <a:lnTo>
                      <a:pt x="1714" y="824"/>
                    </a:lnTo>
                    <a:lnTo>
                      <a:pt x="1715" y="843"/>
                    </a:lnTo>
                    <a:lnTo>
                      <a:pt x="1715" y="904"/>
                    </a:lnTo>
                    <a:lnTo>
                      <a:pt x="1716" y="916"/>
                    </a:lnTo>
                    <a:lnTo>
                      <a:pt x="1716" y="944"/>
                    </a:lnTo>
                    <a:lnTo>
                      <a:pt x="1717" y="947"/>
                    </a:lnTo>
                    <a:lnTo>
                      <a:pt x="1717" y="948"/>
                    </a:lnTo>
                    <a:lnTo>
                      <a:pt x="1717" y="943"/>
                    </a:lnTo>
                    <a:lnTo>
                      <a:pt x="1718" y="938"/>
                    </a:lnTo>
                    <a:lnTo>
                      <a:pt x="1718" y="904"/>
                    </a:lnTo>
                    <a:lnTo>
                      <a:pt x="1719" y="893"/>
                    </a:lnTo>
                    <a:lnTo>
                      <a:pt x="1719" y="839"/>
                    </a:lnTo>
                    <a:lnTo>
                      <a:pt x="1720" y="824"/>
                    </a:lnTo>
                    <a:lnTo>
                      <a:pt x="1720" y="759"/>
                    </a:lnTo>
                    <a:lnTo>
                      <a:pt x="1721" y="742"/>
                    </a:lnTo>
                    <a:lnTo>
                      <a:pt x="1721" y="678"/>
                    </a:lnTo>
                    <a:lnTo>
                      <a:pt x="1722" y="663"/>
                    </a:lnTo>
                    <a:lnTo>
                      <a:pt x="1722" y="610"/>
                    </a:lnTo>
                    <a:lnTo>
                      <a:pt x="1723" y="599"/>
                    </a:lnTo>
                    <a:lnTo>
                      <a:pt x="1723" y="565"/>
                    </a:lnTo>
                    <a:lnTo>
                      <a:pt x="1724" y="559"/>
                    </a:lnTo>
                    <a:lnTo>
                      <a:pt x="1724" y="550"/>
                    </a:lnTo>
                    <a:lnTo>
                      <a:pt x="1725" y="550"/>
                    </a:lnTo>
                    <a:lnTo>
                      <a:pt x="1725" y="565"/>
                    </a:lnTo>
                    <a:lnTo>
                      <a:pt x="1726" y="571"/>
                    </a:lnTo>
                    <a:lnTo>
                      <a:pt x="1726" y="607"/>
                    </a:lnTo>
                    <a:lnTo>
                      <a:pt x="1727" y="618"/>
                    </a:lnTo>
                    <a:lnTo>
                      <a:pt x="1727" y="667"/>
                    </a:lnTo>
                    <a:lnTo>
                      <a:pt x="1728" y="681"/>
                    </a:lnTo>
                    <a:lnTo>
                      <a:pt x="1728" y="734"/>
                    </a:lnTo>
                    <a:lnTo>
                      <a:pt x="1729" y="748"/>
                    </a:lnTo>
                    <a:lnTo>
                      <a:pt x="1729" y="795"/>
                    </a:lnTo>
                    <a:lnTo>
                      <a:pt x="1730" y="805"/>
                    </a:lnTo>
                    <a:lnTo>
                      <a:pt x="1730" y="835"/>
                    </a:lnTo>
                    <a:lnTo>
                      <a:pt x="1731" y="840"/>
                    </a:lnTo>
                    <a:lnTo>
                      <a:pt x="1731" y="846"/>
                    </a:lnTo>
                    <a:lnTo>
                      <a:pt x="1731" y="845"/>
                    </a:lnTo>
                    <a:lnTo>
                      <a:pt x="1732" y="843"/>
                    </a:lnTo>
                    <a:lnTo>
                      <a:pt x="1732" y="818"/>
                    </a:lnTo>
                    <a:lnTo>
                      <a:pt x="1733" y="808"/>
                    </a:lnTo>
                    <a:lnTo>
                      <a:pt x="1733" y="752"/>
                    </a:lnTo>
                    <a:lnTo>
                      <a:pt x="1734" y="734"/>
                    </a:lnTo>
                    <a:lnTo>
                      <a:pt x="1734" y="652"/>
                    </a:lnTo>
                    <a:lnTo>
                      <a:pt x="1735" y="628"/>
                    </a:lnTo>
                    <a:lnTo>
                      <a:pt x="1735" y="526"/>
                    </a:lnTo>
                    <a:lnTo>
                      <a:pt x="1736" y="498"/>
                    </a:lnTo>
                    <a:lnTo>
                      <a:pt x="1736" y="387"/>
                    </a:lnTo>
                    <a:lnTo>
                      <a:pt x="1736" y="359"/>
                    </a:lnTo>
                    <a:lnTo>
                      <a:pt x="1737" y="226"/>
                    </a:lnTo>
                    <a:lnTo>
                      <a:pt x="1738" y="201"/>
                    </a:lnTo>
                    <a:lnTo>
                      <a:pt x="1738" y="114"/>
                    </a:lnTo>
                    <a:lnTo>
                      <a:pt x="1739" y="95"/>
                    </a:lnTo>
                    <a:lnTo>
                      <a:pt x="1739" y="36"/>
                    </a:lnTo>
                    <a:lnTo>
                      <a:pt x="1740" y="25"/>
                    </a:lnTo>
                    <a:lnTo>
                      <a:pt x="1740" y="1"/>
                    </a:lnTo>
                    <a:lnTo>
                      <a:pt x="1741" y="0"/>
                    </a:lnTo>
                    <a:lnTo>
                      <a:pt x="1741" y="14"/>
                    </a:lnTo>
                    <a:lnTo>
                      <a:pt x="1742" y="22"/>
                    </a:lnTo>
                    <a:lnTo>
                      <a:pt x="1742" y="72"/>
                    </a:lnTo>
                    <a:lnTo>
                      <a:pt x="1743" y="89"/>
                    </a:lnTo>
                    <a:lnTo>
                      <a:pt x="1743" y="168"/>
                    </a:lnTo>
                    <a:lnTo>
                      <a:pt x="1744" y="191"/>
                    </a:lnTo>
                    <a:lnTo>
                      <a:pt x="1744" y="291"/>
                    </a:lnTo>
                    <a:lnTo>
                      <a:pt x="1745" y="317"/>
                    </a:lnTo>
                    <a:lnTo>
                      <a:pt x="1745" y="425"/>
                    </a:lnTo>
                    <a:lnTo>
                      <a:pt x="1746" y="452"/>
                    </a:lnTo>
                    <a:lnTo>
                      <a:pt x="1746" y="556"/>
                    </a:lnTo>
                    <a:lnTo>
                      <a:pt x="1747" y="581"/>
                    </a:lnTo>
                    <a:lnTo>
                      <a:pt x="1747" y="669"/>
                    </a:lnTo>
                    <a:lnTo>
                      <a:pt x="1748" y="688"/>
                    </a:lnTo>
                    <a:lnTo>
                      <a:pt x="1748" y="752"/>
                    </a:lnTo>
                    <a:lnTo>
                      <a:pt x="1749" y="764"/>
                    </a:lnTo>
                    <a:lnTo>
                      <a:pt x="1749" y="799"/>
                    </a:lnTo>
                    <a:lnTo>
                      <a:pt x="1750" y="804"/>
                    </a:lnTo>
                    <a:lnTo>
                      <a:pt x="1750" y="810"/>
                    </a:lnTo>
                    <a:lnTo>
                      <a:pt x="1750" y="809"/>
                    </a:lnTo>
                    <a:lnTo>
                      <a:pt x="1751" y="806"/>
                    </a:lnTo>
                    <a:lnTo>
                      <a:pt x="1751" y="785"/>
                    </a:lnTo>
                    <a:lnTo>
                      <a:pt x="1752" y="777"/>
                    </a:lnTo>
                    <a:lnTo>
                      <a:pt x="1752" y="736"/>
                    </a:lnTo>
                    <a:lnTo>
                      <a:pt x="1753" y="724"/>
                    </a:lnTo>
                    <a:lnTo>
                      <a:pt x="1753" y="674"/>
                    </a:lnTo>
                    <a:lnTo>
                      <a:pt x="1754" y="661"/>
                    </a:lnTo>
                    <a:lnTo>
                      <a:pt x="1754" y="613"/>
                    </a:lnTo>
                    <a:lnTo>
                      <a:pt x="1755" y="602"/>
                    </a:lnTo>
                    <a:lnTo>
                      <a:pt x="1755" y="564"/>
                    </a:lnTo>
                    <a:lnTo>
                      <a:pt x="1756" y="557"/>
                    </a:lnTo>
                    <a:lnTo>
                      <a:pt x="1756" y="539"/>
                    </a:lnTo>
                    <a:lnTo>
                      <a:pt x="1757" y="538"/>
                    </a:lnTo>
                    <a:lnTo>
                      <a:pt x="1757" y="538"/>
                    </a:lnTo>
                    <a:lnTo>
                      <a:pt x="1757" y="545"/>
                    </a:lnTo>
                    <a:lnTo>
                      <a:pt x="1758" y="549"/>
                    </a:lnTo>
                    <a:lnTo>
                      <a:pt x="1758" y="581"/>
                    </a:lnTo>
                    <a:lnTo>
                      <a:pt x="1759" y="591"/>
                    </a:lnTo>
                    <a:lnTo>
                      <a:pt x="1759" y="644"/>
                    </a:lnTo>
                    <a:lnTo>
                      <a:pt x="1760" y="659"/>
                    </a:lnTo>
                    <a:lnTo>
                      <a:pt x="1760" y="725"/>
                    </a:lnTo>
                    <a:lnTo>
                      <a:pt x="1760" y="743"/>
                    </a:lnTo>
                    <a:lnTo>
                      <a:pt x="1761" y="830"/>
                    </a:lnTo>
                    <a:lnTo>
                      <a:pt x="1762" y="847"/>
                    </a:lnTo>
                    <a:lnTo>
                      <a:pt x="1762" y="907"/>
                    </a:lnTo>
                    <a:lnTo>
                      <a:pt x="1763" y="920"/>
                    </a:lnTo>
                    <a:lnTo>
                      <a:pt x="1763" y="961"/>
                    </a:lnTo>
                    <a:lnTo>
                      <a:pt x="1764" y="968"/>
                    </a:lnTo>
                    <a:lnTo>
                      <a:pt x="1764" y="979"/>
                    </a:lnTo>
                    <a:lnTo>
                      <a:pt x="1765" y="978"/>
                    </a:lnTo>
                    <a:lnTo>
                      <a:pt x="1765" y="956"/>
                    </a:lnTo>
                    <a:lnTo>
                      <a:pt x="1766" y="946"/>
                    </a:lnTo>
                    <a:lnTo>
                      <a:pt x="1766" y="890"/>
                    </a:lnTo>
                    <a:lnTo>
                      <a:pt x="1767" y="872"/>
                    </a:lnTo>
                    <a:lnTo>
                      <a:pt x="1767" y="786"/>
                    </a:lnTo>
                    <a:lnTo>
                      <a:pt x="1768" y="762"/>
                    </a:lnTo>
                    <a:lnTo>
                      <a:pt x="1768" y="653"/>
                    </a:lnTo>
                    <a:lnTo>
                      <a:pt x="1769" y="624"/>
                    </a:lnTo>
                    <a:lnTo>
                      <a:pt x="1769" y="504"/>
                    </a:lnTo>
                    <a:lnTo>
                      <a:pt x="1770" y="474"/>
                    </a:lnTo>
                    <a:lnTo>
                      <a:pt x="1770" y="356"/>
                    </a:lnTo>
                    <a:lnTo>
                      <a:pt x="1771" y="327"/>
                    </a:lnTo>
                    <a:lnTo>
                      <a:pt x="1771" y="223"/>
                    </a:lnTo>
                    <a:lnTo>
                      <a:pt x="1772" y="199"/>
                    </a:lnTo>
                    <a:lnTo>
                      <a:pt x="1772" y="119"/>
                    </a:lnTo>
                    <a:lnTo>
                      <a:pt x="1773" y="103"/>
                    </a:lnTo>
                    <a:lnTo>
                      <a:pt x="1773" y="56"/>
                    </a:lnTo>
                    <a:lnTo>
                      <a:pt x="1774" y="49"/>
                    </a:lnTo>
                    <a:lnTo>
                      <a:pt x="1774" y="39"/>
                    </a:lnTo>
                    <a:lnTo>
                      <a:pt x="1774" y="39"/>
                    </a:lnTo>
                    <a:lnTo>
                      <a:pt x="1775" y="41"/>
                    </a:lnTo>
                    <a:lnTo>
                      <a:pt x="1775" y="67"/>
                    </a:lnTo>
                    <a:lnTo>
                      <a:pt x="1776" y="77"/>
                    </a:lnTo>
                    <a:lnTo>
                      <a:pt x="1776" y="134"/>
                    </a:lnTo>
                    <a:lnTo>
                      <a:pt x="1777" y="151"/>
                    </a:lnTo>
                    <a:lnTo>
                      <a:pt x="1777" y="229"/>
                    </a:lnTo>
                    <a:lnTo>
                      <a:pt x="1778" y="251"/>
                    </a:lnTo>
                    <a:lnTo>
                      <a:pt x="1778" y="340"/>
                    </a:lnTo>
                    <a:lnTo>
                      <a:pt x="1779" y="363"/>
                    </a:lnTo>
                    <a:lnTo>
                      <a:pt x="1779" y="451"/>
                    </a:lnTo>
                    <a:lnTo>
                      <a:pt x="1780" y="472"/>
                    </a:lnTo>
                    <a:lnTo>
                      <a:pt x="1780" y="549"/>
                    </a:lnTo>
                    <a:lnTo>
                      <a:pt x="1781" y="566"/>
                    </a:lnTo>
                    <a:lnTo>
                      <a:pt x="1781" y="621"/>
                    </a:lnTo>
                    <a:lnTo>
                      <a:pt x="1782" y="632"/>
                    </a:lnTo>
                    <a:lnTo>
                      <a:pt x="1782" y="662"/>
                    </a:lnTo>
                    <a:lnTo>
                      <a:pt x="1783" y="666"/>
                    </a:lnTo>
                    <a:lnTo>
                      <a:pt x="1783" y="670"/>
                    </a:lnTo>
                    <a:lnTo>
                      <a:pt x="1783" y="669"/>
                    </a:lnTo>
                    <a:lnTo>
                      <a:pt x="1784" y="666"/>
                    </a:lnTo>
                    <a:lnTo>
                      <a:pt x="1784" y="646"/>
                    </a:lnTo>
                    <a:lnTo>
                      <a:pt x="1785" y="638"/>
                    </a:lnTo>
                    <a:lnTo>
                      <a:pt x="1785" y="601"/>
                    </a:lnTo>
                    <a:lnTo>
                      <a:pt x="1785" y="590"/>
                    </a:lnTo>
                    <a:lnTo>
                      <a:pt x="1786" y="533"/>
                    </a:lnTo>
                    <a:lnTo>
                      <a:pt x="1787" y="522"/>
                    </a:lnTo>
                    <a:lnTo>
                      <a:pt x="1787" y="483"/>
                    </a:lnTo>
                    <a:lnTo>
                      <a:pt x="1788" y="474"/>
                    </a:lnTo>
                    <a:lnTo>
                      <a:pt x="1788" y="449"/>
                    </a:lnTo>
                    <a:lnTo>
                      <a:pt x="1789" y="446"/>
                    </a:lnTo>
                    <a:lnTo>
                      <a:pt x="1789" y="442"/>
                    </a:lnTo>
                    <a:lnTo>
                      <a:pt x="1789" y="444"/>
                    </a:lnTo>
                    <a:lnTo>
                      <a:pt x="1790" y="446"/>
                    </a:lnTo>
                    <a:lnTo>
                      <a:pt x="1790" y="471"/>
                    </a:lnTo>
                    <a:lnTo>
                      <a:pt x="1791" y="480"/>
                    </a:lnTo>
                    <a:lnTo>
                      <a:pt x="1791" y="531"/>
                    </a:lnTo>
                    <a:lnTo>
                      <a:pt x="1792" y="547"/>
                    </a:lnTo>
                    <a:lnTo>
                      <a:pt x="1792" y="620"/>
                    </a:lnTo>
                    <a:lnTo>
                      <a:pt x="1793" y="640"/>
                    </a:lnTo>
                    <a:lnTo>
                      <a:pt x="1793" y="727"/>
                    </a:lnTo>
                    <a:lnTo>
                      <a:pt x="1794" y="749"/>
                    </a:lnTo>
                    <a:lnTo>
                      <a:pt x="1794" y="839"/>
                    </a:lnTo>
                    <a:lnTo>
                      <a:pt x="1795" y="861"/>
                    </a:lnTo>
                    <a:lnTo>
                      <a:pt x="1795" y="943"/>
                    </a:lnTo>
                    <a:lnTo>
                      <a:pt x="1796" y="961"/>
                    </a:lnTo>
                    <a:lnTo>
                      <a:pt x="1796" y="1023"/>
                    </a:lnTo>
                    <a:lnTo>
                      <a:pt x="1797" y="1035"/>
                    </a:lnTo>
                    <a:lnTo>
                      <a:pt x="1797" y="1067"/>
                    </a:lnTo>
                    <a:lnTo>
                      <a:pt x="1798" y="1071"/>
                    </a:lnTo>
                    <a:lnTo>
                      <a:pt x="1798" y="1073"/>
                    </a:lnTo>
                    <a:lnTo>
                      <a:pt x="1798" y="1068"/>
                    </a:lnTo>
                    <a:lnTo>
                      <a:pt x="1799" y="1063"/>
                    </a:lnTo>
                    <a:lnTo>
                      <a:pt x="1799" y="1023"/>
                    </a:lnTo>
                    <a:lnTo>
                      <a:pt x="1800" y="1009"/>
                    </a:lnTo>
                    <a:lnTo>
                      <a:pt x="1800" y="935"/>
                    </a:lnTo>
                    <a:lnTo>
                      <a:pt x="1801" y="913"/>
                    </a:lnTo>
                    <a:lnTo>
                      <a:pt x="1801" y="813"/>
                    </a:lnTo>
                    <a:lnTo>
                      <a:pt x="1802" y="785"/>
                    </a:lnTo>
                    <a:lnTo>
                      <a:pt x="1802" y="668"/>
                    </a:lnTo>
                    <a:lnTo>
                      <a:pt x="1803" y="638"/>
                    </a:lnTo>
                    <a:lnTo>
                      <a:pt x="1803" y="518"/>
                    </a:lnTo>
                    <a:lnTo>
                      <a:pt x="1804" y="488"/>
                    </a:lnTo>
                    <a:lnTo>
                      <a:pt x="1804" y="377"/>
                    </a:lnTo>
                    <a:lnTo>
                      <a:pt x="1805" y="351"/>
                    </a:lnTo>
                    <a:lnTo>
                      <a:pt x="1805" y="259"/>
                    </a:lnTo>
                    <a:lnTo>
                      <a:pt x="1806" y="240"/>
                    </a:lnTo>
                    <a:lnTo>
                      <a:pt x="1806" y="177"/>
                    </a:lnTo>
                    <a:lnTo>
                      <a:pt x="1807" y="166"/>
                    </a:lnTo>
                    <a:lnTo>
                      <a:pt x="1807" y="137"/>
                    </a:lnTo>
                    <a:lnTo>
                      <a:pt x="1808" y="134"/>
                    </a:lnTo>
                    <a:lnTo>
                      <a:pt x="1808" y="133"/>
                    </a:lnTo>
                    <a:lnTo>
                      <a:pt x="1808" y="140"/>
                    </a:lnTo>
                    <a:lnTo>
                      <a:pt x="1809" y="145"/>
                    </a:lnTo>
                    <a:lnTo>
                      <a:pt x="1809" y="180"/>
                    </a:lnTo>
                    <a:lnTo>
                      <a:pt x="1810" y="192"/>
                    </a:lnTo>
                    <a:lnTo>
                      <a:pt x="1810" y="249"/>
                    </a:lnTo>
                    <a:lnTo>
                      <a:pt x="1810" y="265"/>
                    </a:lnTo>
                    <a:lnTo>
                      <a:pt x="1811" y="352"/>
                    </a:lnTo>
                    <a:lnTo>
                      <a:pt x="1812" y="370"/>
                    </a:lnTo>
                    <a:lnTo>
                      <a:pt x="1812" y="438"/>
                    </a:lnTo>
                    <a:lnTo>
                      <a:pt x="1813" y="453"/>
                    </a:lnTo>
                    <a:lnTo>
                      <a:pt x="1813" y="509"/>
                    </a:lnTo>
                    <a:lnTo>
                      <a:pt x="1814" y="521"/>
                    </a:lnTo>
                    <a:lnTo>
                      <a:pt x="1814" y="557"/>
                    </a:lnTo>
                    <a:lnTo>
                      <a:pt x="1815" y="563"/>
                    </a:lnTo>
                    <a:lnTo>
                      <a:pt x="1815" y="575"/>
                    </a:lnTo>
                    <a:lnTo>
                      <a:pt x="1816" y="574"/>
                    </a:lnTo>
                    <a:lnTo>
                      <a:pt x="1816" y="561"/>
                    </a:lnTo>
                    <a:lnTo>
                      <a:pt x="1817" y="555"/>
                    </a:lnTo>
                    <a:lnTo>
                      <a:pt x="1817" y="521"/>
                    </a:lnTo>
                    <a:lnTo>
                      <a:pt x="1818" y="511"/>
                    </a:lnTo>
                    <a:lnTo>
                      <a:pt x="1819" y="464"/>
                    </a:lnTo>
                    <a:lnTo>
                      <a:pt x="1819" y="451"/>
                    </a:lnTo>
                    <a:lnTo>
                      <a:pt x="1820" y="400"/>
                    </a:lnTo>
                    <a:lnTo>
                      <a:pt x="1820" y="388"/>
                    </a:lnTo>
                    <a:lnTo>
                      <a:pt x="1821" y="345"/>
                    </a:lnTo>
                    <a:lnTo>
                      <a:pt x="1821" y="336"/>
                    </a:lnTo>
                    <a:lnTo>
                      <a:pt x="1822" y="309"/>
                    </a:lnTo>
                    <a:lnTo>
                      <a:pt x="1822" y="306"/>
                    </a:lnTo>
                    <a:lnTo>
                      <a:pt x="1822" y="303"/>
                    </a:lnTo>
                    <a:lnTo>
                      <a:pt x="1823" y="305"/>
                    </a:lnTo>
                    <a:lnTo>
                      <a:pt x="1823" y="308"/>
                    </a:lnTo>
                    <a:lnTo>
                      <a:pt x="1824" y="337"/>
                    </a:lnTo>
                    <a:lnTo>
                      <a:pt x="1824" y="348"/>
                    </a:lnTo>
                    <a:lnTo>
                      <a:pt x="1825" y="406"/>
                    </a:lnTo>
                    <a:lnTo>
                      <a:pt x="1825" y="424"/>
                    </a:lnTo>
                    <a:lnTo>
                      <a:pt x="1826" y="508"/>
                    </a:lnTo>
                    <a:lnTo>
                      <a:pt x="1826" y="532"/>
                    </a:lnTo>
                    <a:lnTo>
                      <a:pt x="1827" y="633"/>
                    </a:lnTo>
                    <a:lnTo>
                      <a:pt x="1827" y="660"/>
                    </a:lnTo>
                    <a:lnTo>
                      <a:pt x="1828" y="768"/>
                    </a:lnTo>
                    <a:lnTo>
                      <a:pt x="1828" y="795"/>
                    </a:lnTo>
                    <a:lnTo>
                      <a:pt x="1829" y="897"/>
                    </a:lnTo>
                    <a:lnTo>
                      <a:pt x="1829" y="921"/>
                    </a:lnTo>
                    <a:lnTo>
                      <a:pt x="1830" y="1006"/>
                    </a:lnTo>
                    <a:lnTo>
                      <a:pt x="1830" y="1024"/>
                    </a:lnTo>
                    <a:lnTo>
                      <a:pt x="1831" y="1080"/>
                    </a:lnTo>
                    <a:lnTo>
                      <a:pt x="1831" y="1090"/>
                    </a:lnTo>
                    <a:lnTo>
                      <a:pt x="1832" y="1112"/>
                    </a:lnTo>
                    <a:lnTo>
                      <a:pt x="1832" y="1112"/>
                    </a:lnTo>
                    <a:lnTo>
                      <a:pt x="1833" y="1096"/>
                    </a:lnTo>
                    <a:lnTo>
                      <a:pt x="1833" y="1087"/>
                    </a:lnTo>
                    <a:lnTo>
                      <a:pt x="1834" y="1034"/>
                    </a:lnTo>
                    <a:lnTo>
                      <a:pt x="1834" y="1017"/>
                    </a:lnTo>
                    <a:lnTo>
                      <a:pt x="1835" y="934"/>
                    </a:lnTo>
                    <a:lnTo>
                      <a:pt x="1835" y="911"/>
                    </a:lnTo>
                    <a:lnTo>
                      <a:pt x="1836" y="808"/>
                    </a:lnTo>
                    <a:lnTo>
                      <a:pt x="1836" y="781"/>
                    </a:lnTo>
                    <a:lnTo>
                      <a:pt x="1837" y="641"/>
                    </a:lnTo>
                    <a:lnTo>
                      <a:pt x="1837" y="614"/>
                    </a:lnTo>
                    <a:lnTo>
                      <a:pt x="1838" y="508"/>
                    </a:lnTo>
                    <a:lnTo>
                      <a:pt x="1838" y="484"/>
                    </a:lnTo>
                    <a:lnTo>
                      <a:pt x="1839" y="397"/>
                    </a:lnTo>
                    <a:lnTo>
                      <a:pt x="1839" y="378"/>
                    </a:lnTo>
                    <a:lnTo>
                      <a:pt x="1840" y="316"/>
                    </a:lnTo>
                    <a:lnTo>
                      <a:pt x="1840" y="304"/>
                    </a:lnTo>
                    <a:lnTo>
                      <a:pt x="1841" y="273"/>
                    </a:lnTo>
                    <a:lnTo>
                      <a:pt x="1841" y="270"/>
                    </a:lnTo>
                    <a:lnTo>
                      <a:pt x="1841" y="266"/>
                    </a:lnTo>
                    <a:lnTo>
                      <a:pt x="1842" y="269"/>
                    </a:lnTo>
                    <a:lnTo>
                      <a:pt x="1842" y="272"/>
                    </a:lnTo>
                    <a:lnTo>
                      <a:pt x="1843" y="298"/>
                    </a:lnTo>
                    <a:lnTo>
                      <a:pt x="1843" y="307"/>
                    </a:lnTo>
                    <a:lnTo>
                      <a:pt x="1844" y="352"/>
                    </a:lnTo>
                    <a:lnTo>
                      <a:pt x="1844" y="365"/>
                    </a:lnTo>
                    <a:lnTo>
                      <a:pt x="1845" y="418"/>
                    </a:lnTo>
                    <a:lnTo>
                      <a:pt x="1845" y="432"/>
                    </a:lnTo>
                    <a:lnTo>
                      <a:pt x="1846" y="483"/>
                    </a:lnTo>
                    <a:lnTo>
                      <a:pt x="1846" y="494"/>
                    </a:lnTo>
                    <a:lnTo>
                      <a:pt x="1847" y="534"/>
                    </a:lnTo>
                    <a:lnTo>
                      <a:pt x="1847" y="541"/>
                    </a:lnTo>
                    <a:lnTo>
                      <a:pt x="1848" y="560"/>
                    </a:lnTo>
                    <a:lnTo>
                      <a:pt x="1848" y="562"/>
                    </a:lnTo>
                    <a:lnTo>
                      <a:pt x="1848" y="563"/>
                    </a:lnTo>
                    <a:lnTo>
                      <a:pt x="1849" y="557"/>
                    </a:lnTo>
                    <a:lnTo>
                      <a:pt x="1849" y="553"/>
                    </a:lnTo>
                    <a:lnTo>
                      <a:pt x="1850" y="523"/>
                    </a:lnTo>
                    <a:lnTo>
                      <a:pt x="1850" y="513"/>
                    </a:lnTo>
                    <a:lnTo>
                      <a:pt x="1851" y="463"/>
                    </a:lnTo>
                    <a:lnTo>
                      <a:pt x="1851" y="449"/>
                    </a:lnTo>
                    <a:lnTo>
                      <a:pt x="1852" y="386"/>
                    </a:lnTo>
                    <a:lnTo>
                      <a:pt x="1852" y="370"/>
                    </a:lnTo>
                    <a:lnTo>
                      <a:pt x="1853" y="304"/>
                    </a:lnTo>
                    <a:lnTo>
                      <a:pt x="1853" y="289"/>
                    </a:lnTo>
                    <a:lnTo>
                      <a:pt x="1854" y="231"/>
                    </a:lnTo>
                    <a:lnTo>
                      <a:pt x="1854" y="219"/>
                    </a:lnTo>
                    <a:lnTo>
                      <a:pt x="1855" y="181"/>
                    </a:lnTo>
                    <a:lnTo>
                      <a:pt x="1855" y="175"/>
                    </a:lnTo>
                    <a:lnTo>
                      <a:pt x="1856" y="164"/>
                    </a:lnTo>
                    <a:lnTo>
                      <a:pt x="1856" y="165"/>
                    </a:lnTo>
                    <a:lnTo>
                      <a:pt x="1857" y="187"/>
                    </a:lnTo>
                    <a:lnTo>
                      <a:pt x="1857" y="197"/>
                    </a:lnTo>
                    <a:lnTo>
                      <a:pt x="1858" y="252"/>
                    </a:lnTo>
                    <a:lnTo>
                      <a:pt x="1858" y="269"/>
                    </a:lnTo>
                    <a:lnTo>
                      <a:pt x="1859" y="354"/>
                    </a:lnTo>
                    <a:lnTo>
                      <a:pt x="1859" y="379"/>
                    </a:lnTo>
                    <a:lnTo>
                      <a:pt x="1860" y="486"/>
                    </a:lnTo>
                    <a:lnTo>
                      <a:pt x="1860" y="514"/>
                    </a:lnTo>
                    <a:lnTo>
                      <a:pt x="1861" y="633"/>
                    </a:lnTo>
                    <a:lnTo>
                      <a:pt x="1861" y="663"/>
                    </a:lnTo>
                    <a:lnTo>
                      <a:pt x="1862" y="808"/>
                    </a:lnTo>
                    <a:lnTo>
                      <a:pt x="1862" y="835"/>
                    </a:lnTo>
                    <a:lnTo>
                      <a:pt x="1863" y="934"/>
                    </a:lnTo>
                    <a:lnTo>
                      <a:pt x="1863" y="956"/>
                    </a:lnTo>
                    <a:lnTo>
                      <a:pt x="1864" y="1028"/>
                    </a:lnTo>
                    <a:lnTo>
                      <a:pt x="1864" y="1042"/>
                    </a:lnTo>
                    <a:lnTo>
                      <a:pt x="1865" y="1080"/>
                    </a:lnTo>
                    <a:lnTo>
                      <a:pt x="1865" y="1085"/>
                    </a:lnTo>
                    <a:lnTo>
                      <a:pt x="1865" y="1089"/>
                    </a:lnTo>
                    <a:lnTo>
                      <a:pt x="1866" y="1086"/>
                    </a:lnTo>
                    <a:lnTo>
                      <a:pt x="1866" y="1081"/>
                    </a:lnTo>
                    <a:lnTo>
                      <a:pt x="1867" y="1046"/>
                    </a:lnTo>
                    <a:lnTo>
                      <a:pt x="1867" y="1033"/>
                    </a:lnTo>
                    <a:lnTo>
                      <a:pt x="1868" y="969"/>
                    </a:lnTo>
                    <a:lnTo>
                      <a:pt x="1868" y="949"/>
                    </a:lnTo>
                    <a:lnTo>
                      <a:pt x="1869" y="864"/>
                    </a:lnTo>
                    <a:lnTo>
                      <a:pt x="1869" y="841"/>
                    </a:lnTo>
                    <a:lnTo>
                      <a:pt x="1870" y="746"/>
                    </a:lnTo>
                    <a:lnTo>
                      <a:pt x="1870" y="722"/>
                    </a:lnTo>
                    <a:lnTo>
                      <a:pt x="1871" y="630"/>
                    </a:lnTo>
                    <a:lnTo>
                      <a:pt x="1871" y="608"/>
                    </a:lnTo>
                    <a:lnTo>
                      <a:pt x="1872" y="530"/>
                    </a:lnTo>
                    <a:lnTo>
                      <a:pt x="1872" y="513"/>
                    </a:lnTo>
                    <a:lnTo>
                      <a:pt x="1873" y="457"/>
                    </a:lnTo>
                    <a:lnTo>
                      <a:pt x="1873" y="446"/>
                    </a:lnTo>
                    <a:lnTo>
                      <a:pt x="1874" y="417"/>
                    </a:lnTo>
                    <a:lnTo>
                      <a:pt x="1874" y="413"/>
                    </a:lnTo>
                    <a:lnTo>
                      <a:pt x="1874" y="410"/>
                    </a:lnTo>
                    <a:lnTo>
                      <a:pt x="1875" y="411"/>
                    </a:lnTo>
                    <a:lnTo>
                      <a:pt x="1875" y="414"/>
                    </a:lnTo>
                    <a:lnTo>
                      <a:pt x="1876" y="436"/>
                    </a:lnTo>
                    <a:lnTo>
                      <a:pt x="1876" y="444"/>
                    </a:lnTo>
                    <a:lnTo>
                      <a:pt x="1877" y="482"/>
                    </a:lnTo>
                    <a:lnTo>
                      <a:pt x="1877" y="493"/>
                    </a:lnTo>
                    <a:lnTo>
                      <a:pt x="1878" y="539"/>
                    </a:lnTo>
                    <a:lnTo>
                      <a:pt x="1878" y="550"/>
                    </a:lnTo>
                    <a:lnTo>
                      <a:pt x="1879" y="592"/>
                    </a:lnTo>
                    <a:lnTo>
                      <a:pt x="1879" y="601"/>
                    </a:lnTo>
                    <a:lnTo>
                      <a:pt x="1880" y="629"/>
                    </a:lnTo>
                    <a:lnTo>
                      <a:pt x="1880" y="633"/>
                    </a:lnTo>
                    <a:lnTo>
                      <a:pt x="1880" y="640"/>
                    </a:lnTo>
                    <a:lnTo>
                      <a:pt x="1881" y="640"/>
                    </a:lnTo>
                    <a:lnTo>
                      <a:pt x="1881" y="639"/>
                    </a:lnTo>
                    <a:lnTo>
                      <a:pt x="1882" y="619"/>
                    </a:lnTo>
                    <a:lnTo>
                      <a:pt x="1882" y="611"/>
                    </a:lnTo>
                    <a:lnTo>
                      <a:pt x="1883" y="566"/>
                    </a:lnTo>
                    <a:lnTo>
                      <a:pt x="1883" y="552"/>
                    </a:lnTo>
                    <a:lnTo>
                      <a:pt x="1884" y="485"/>
                    </a:lnTo>
                    <a:lnTo>
                      <a:pt x="1884" y="466"/>
                    </a:lnTo>
                    <a:lnTo>
                      <a:pt x="1885" y="384"/>
                    </a:lnTo>
                    <a:lnTo>
                      <a:pt x="1885" y="363"/>
                    </a:lnTo>
                    <a:lnTo>
                      <a:pt x="1886" y="257"/>
                    </a:lnTo>
                    <a:lnTo>
                      <a:pt x="1886" y="237"/>
                    </a:lnTo>
                    <a:lnTo>
                      <a:pt x="1887" y="162"/>
                    </a:lnTo>
                    <a:lnTo>
                      <a:pt x="1887" y="146"/>
                    </a:lnTo>
                    <a:lnTo>
                      <a:pt x="1888" y="92"/>
                    </a:lnTo>
                    <a:lnTo>
                      <a:pt x="1888" y="82"/>
                    </a:lnTo>
                    <a:lnTo>
                      <a:pt x="1889" y="59"/>
                    </a:lnTo>
                    <a:lnTo>
                      <a:pt x="1889" y="58"/>
                    </a:lnTo>
                    <a:lnTo>
                      <a:pt x="1890" y="70"/>
                    </a:lnTo>
                    <a:lnTo>
                      <a:pt x="1890" y="77"/>
                    </a:lnTo>
                    <a:lnTo>
                      <a:pt x="1891" y="125"/>
                    </a:lnTo>
                    <a:lnTo>
                      <a:pt x="1891" y="142"/>
                    </a:lnTo>
                    <a:lnTo>
                      <a:pt x="1892" y="222"/>
                    </a:lnTo>
                    <a:lnTo>
                      <a:pt x="1892" y="246"/>
                    </a:lnTo>
                    <a:lnTo>
                      <a:pt x="1893" y="352"/>
                    </a:lnTo>
                    <a:lnTo>
                      <a:pt x="1893" y="380"/>
                    </a:lnTo>
                    <a:lnTo>
                      <a:pt x="1894" y="499"/>
                    </a:lnTo>
                    <a:lnTo>
                      <a:pt x="1894" y="530"/>
                    </a:lnTo>
                    <a:lnTo>
                      <a:pt x="1895" y="651"/>
                    </a:lnTo>
                    <a:lnTo>
                      <a:pt x="1895" y="680"/>
                    </a:lnTo>
                    <a:lnTo>
                      <a:pt x="1896" y="789"/>
                    </a:lnTo>
                    <a:lnTo>
                      <a:pt x="1896" y="814"/>
                    </a:lnTo>
                    <a:lnTo>
                      <a:pt x="1897" y="901"/>
                    </a:lnTo>
                    <a:lnTo>
                      <a:pt x="1897" y="919"/>
                    </a:lnTo>
                    <a:lnTo>
                      <a:pt x="1898" y="975"/>
                    </a:lnTo>
                    <a:lnTo>
                      <a:pt x="1898" y="985"/>
                    </a:lnTo>
                    <a:lnTo>
                      <a:pt x="1899" y="1006"/>
                    </a:lnTo>
                    <a:lnTo>
                      <a:pt x="1899" y="1007"/>
                    </a:lnTo>
                    <a:lnTo>
                      <a:pt x="1900" y="994"/>
                    </a:lnTo>
                    <a:lnTo>
                      <a:pt x="1900" y="987"/>
                    </a:lnTo>
                    <a:lnTo>
                      <a:pt x="1901" y="944"/>
                    </a:lnTo>
                    <a:lnTo>
                      <a:pt x="1901" y="931"/>
                    </a:lnTo>
                    <a:lnTo>
                      <a:pt x="1902" y="867"/>
                    </a:lnTo>
                    <a:lnTo>
                      <a:pt x="1902" y="849"/>
                    </a:lnTo>
                    <a:lnTo>
                      <a:pt x="1903" y="775"/>
                    </a:lnTo>
                    <a:lnTo>
                      <a:pt x="1903" y="756"/>
                    </a:lnTo>
                    <a:lnTo>
                      <a:pt x="1904" y="682"/>
                    </a:lnTo>
                    <a:lnTo>
                      <a:pt x="1904" y="665"/>
                    </a:lnTo>
                    <a:lnTo>
                      <a:pt x="1905" y="603"/>
                    </a:lnTo>
                    <a:lnTo>
                      <a:pt x="1905" y="590"/>
                    </a:lnTo>
                    <a:lnTo>
                      <a:pt x="1906" y="547"/>
                    </a:lnTo>
                    <a:lnTo>
                      <a:pt x="1906" y="540"/>
                    </a:lnTo>
                    <a:lnTo>
                      <a:pt x="1907" y="522"/>
                    </a:lnTo>
                    <a:lnTo>
                      <a:pt x="1907" y="520"/>
                    </a:lnTo>
                    <a:lnTo>
                      <a:pt x="1908" y="528"/>
                    </a:lnTo>
                    <a:lnTo>
                      <a:pt x="1908" y="532"/>
                    </a:lnTo>
                    <a:lnTo>
                      <a:pt x="1909" y="562"/>
                    </a:lnTo>
                    <a:lnTo>
                      <a:pt x="1909" y="571"/>
                    </a:lnTo>
                    <a:lnTo>
                      <a:pt x="1910" y="614"/>
                    </a:lnTo>
                    <a:lnTo>
                      <a:pt x="1910" y="626"/>
                    </a:lnTo>
                    <a:lnTo>
                      <a:pt x="1911" y="686"/>
                    </a:lnTo>
                    <a:lnTo>
                      <a:pt x="1911" y="698"/>
                    </a:lnTo>
                    <a:lnTo>
                      <a:pt x="1912" y="738"/>
                    </a:lnTo>
                    <a:lnTo>
                      <a:pt x="1912" y="746"/>
                    </a:lnTo>
                    <a:lnTo>
                      <a:pt x="1913" y="769"/>
                    </a:lnTo>
                    <a:lnTo>
                      <a:pt x="1913" y="772"/>
                    </a:lnTo>
                    <a:lnTo>
                      <a:pt x="1913" y="773"/>
                    </a:lnTo>
                    <a:lnTo>
                      <a:pt x="1914" y="769"/>
                    </a:lnTo>
                    <a:lnTo>
                      <a:pt x="1914" y="765"/>
                    </a:lnTo>
                    <a:lnTo>
                      <a:pt x="1915" y="733"/>
                    </a:lnTo>
                    <a:lnTo>
                      <a:pt x="1915" y="722"/>
                    </a:lnTo>
                    <a:lnTo>
                      <a:pt x="1916" y="662"/>
                    </a:lnTo>
                    <a:lnTo>
                      <a:pt x="1916" y="643"/>
                    </a:lnTo>
                    <a:lnTo>
                      <a:pt x="1917" y="560"/>
                    </a:lnTo>
                    <a:lnTo>
                      <a:pt x="1917" y="536"/>
                    </a:lnTo>
                    <a:lnTo>
                      <a:pt x="1918" y="436"/>
                    </a:lnTo>
                    <a:lnTo>
                      <a:pt x="1918" y="411"/>
                    </a:lnTo>
                    <a:lnTo>
                      <a:pt x="1919" y="306"/>
                    </a:lnTo>
                    <a:lnTo>
                      <a:pt x="1919" y="281"/>
                    </a:lnTo>
                    <a:lnTo>
                      <a:pt x="1920" y="185"/>
                    </a:lnTo>
                    <a:lnTo>
                      <a:pt x="1920" y="163"/>
                    </a:lnTo>
                    <a:lnTo>
                      <a:pt x="1921" y="86"/>
                    </a:lnTo>
                    <a:lnTo>
                      <a:pt x="1921" y="70"/>
                    </a:lnTo>
                    <a:lnTo>
                      <a:pt x="1922" y="23"/>
                    </a:lnTo>
                    <a:lnTo>
                      <a:pt x="1922" y="16"/>
                    </a:lnTo>
                    <a:lnTo>
                      <a:pt x="1923" y="4"/>
                    </a:lnTo>
                    <a:lnTo>
                      <a:pt x="1923" y="6"/>
                    </a:lnTo>
                    <a:lnTo>
                      <a:pt x="1924" y="32"/>
                    </a:lnTo>
                    <a:lnTo>
                      <a:pt x="1924" y="44"/>
                    </a:lnTo>
                    <a:lnTo>
                      <a:pt x="1925" y="105"/>
                    </a:lnTo>
                    <a:lnTo>
                      <a:pt x="1925" y="125"/>
                    </a:lnTo>
                    <a:lnTo>
                      <a:pt x="1926" y="215"/>
                    </a:lnTo>
                    <a:lnTo>
                      <a:pt x="1926" y="240"/>
                    </a:lnTo>
                    <a:lnTo>
                      <a:pt x="1927" y="349"/>
                    </a:lnTo>
                    <a:lnTo>
                      <a:pt x="1927" y="377"/>
                    </a:lnTo>
                    <a:lnTo>
                      <a:pt x="1928" y="492"/>
                    </a:lnTo>
                    <a:lnTo>
                      <a:pt x="1928" y="520"/>
                    </a:lnTo>
                    <a:lnTo>
                      <a:pt x="1929" y="629"/>
                    </a:lnTo>
                    <a:lnTo>
                      <a:pt x="1929" y="654"/>
                    </a:lnTo>
                    <a:lnTo>
                      <a:pt x="1930" y="744"/>
                    </a:lnTo>
                    <a:lnTo>
                      <a:pt x="1930" y="764"/>
                    </a:lnTo>
                    <a:lnTo>
                      <a:pt x="1931" y="828"/>
                    </a:lnTo>
                    <a:lnTo>
                      <a:pt x="1931" y="840"/>
                    </a:lnTo>
                    <a:lnTo>
                      <a:pt x="1932" y="873"/>
                    </a:lnTo>
                    <a:lnTo>
                      <a:pt x="1932" y="878"/>
                    </a:lnTo>
                    <a:lnTo>
                      <a:pt x="1932" y="881"/>
                    </a:lnTo>
                    <a:lnTo>
                      <a:pt x="1933" y="879"/>
                    </a:lnTo>
                    <a:lnTo>
                      <a:pt x="1933" y="876"/>
                    </a:lnTo>
                    <a:lnTo>
                      <a:pt x="1934" y="850"/>
                    </a:lnTo>
                    <a:lnTo>
                      <a:pt x="1934" y="840"/>
                    </a:lnTo>
                    <a:lnTo>
                      <a:pt x="1935" y="794"/>
                    </a:lnTo>
                    <a:lnTo>
                      <a:pt x="1935" y="781"/>
                    </a:lnTo>
                    <a:lnTo>
                      <a:pt x="1936" y="710"/>
                    </a:lnTo>
                    <a:lnTo>
                      <a:pt x="1936" y="695"/>
                    </a:lnTo>
                    <a:lnTo>
                      <a:pt x="1937" y="641"/>
                    </a:lnTo>
                    <a:lnTo>
                      <a:pt x="1937" y="629"/>
                    </a:lnTo>
                    <a:lnTo>
                      <a:pt x="1938" y="588"/>
                    </a:lnTo>
                    <a:lnTo>
                      <a:pt x="1938" y="580"/>
                    </a:lnTo>
                    <a:lnTo>
                      <a:pt x="1939" y="559"/>
                    </a:lnTo>
                    <a:lnTo>
                      <a:pt x="1939" y="557"/>
                    </a:lnTo>
                    <a:lnTo>
                      <a:pt x="1939" y="556"/>
                    </a:lnTo>
                    <a:lnTo>
                      <a:pt x="1940" y="560"/>
                    </a:lnTo>
                    <a:lnTo>
                      <a:pt x="1940" y="564"/>
                    </a:lnTo>
                    <a:lnTo>
                      <a:pt x="1941" y="591"/>
                    </a:lnTo>
                    <a:lnTo>
                      <a:pt x="1941" y="601"/>
                    </a:lnTo>
                    <a:lnTo>
                      <a:pt x="1942" y="648"/>
                    </a:lnTo>
                    <a:lnTo>
                      <a:pt x="1942" y="662"/>
                    </a:lnTo>
                    <a:lnTo>
                      <a:pt x="1943" y="721"/>
                    </a:lnTo>
                    <a:lnTo>
                      <a:pt x="1943" y="736"/>
                    </a:lnTo>
                    <a:lnTo>
                      <a:pt x="1944" y="797"/>
                    </a:lnTo>
                    <a:lnTo>
                      <a:pt x="1944" y="811"/>
                    </a:lnTo>
                    <a:lnTo>
                      <a:pt x="1945" y="863"/>
                    </a:lnTo>
                    <a:lnTo>
                      <a:pt x="1945" y="874"/>
                    </a:lnTo>
                    <a:lnTo>
                      <a:pt x="1946" y="905"/>
                    </a:lnTo>
                    <a:lnTo>
                      <a:pt x="1946" y="910"/>
                    </a:lnTo>
                    <a:lnTo>
                      <a:pt x="1946" y="916"/>
                    </a:lnTo>
                    <a:lnTo>
                      <a:pt x="1947" y="914"/>
                    </a:lnTo>
                    <a:lnTo>
                      <a:pt x="1947" y="912"/>
                    </a:lnTo>
                    <a:lnTo>
                      <a:pt x="1948" y="884"/>
                    </a:lnTo>
                    <a:lnTo>
                      <a:pt x="1948" y="873"/>
                    </a:lnTo>
                    <a:lnTo>
                      <a:pt x="1949" y="813"/>
                    </a:lnTo>
                    <a:lnTo>
                      <a:pt x="1949" y="794"/>
                    </a:lnTo>
                    <a:lnTo>
                      <a:pt x="1950" y="706"/>
                    </a:lnTo>
                    <a:lnTo>
                      <a:pt x="1950" y="681"/>
                    </a:lnTo>
                    <a:lnTo>
                      <a:pt x="1951" y="573"/>
                    </a:lnTo>
                    <a:lnTo>
                      <a:pt x="1951" y="544"/>
                    </a:lnTo>
                    <a:lnTo>
                      <a:pt x="1952" y="427"/>
                    </a:lnTo>
                    <a:lnTo>
                      <a:pt x="1952" y="398"/>
                    </a:lnTo>
                    <a:lnTo>
                      <a:pt x="1953" y="284"/>
                    </a:lnTo>
                    <a:lnTo>
                      <a:pt x="1953" y="257"/>
                    </a:lnTo>
                    <a:lnTo>
                      <a:pt x="1954" y="160"/>
                    </a:lnTo>
                    <a:lnTo>
                      <a:pt x="1954" y="139"/>
                    </a:lnTo>
                    <a:lnTo>
                      <a:pt x="1955" y="69"/>
                    </a:lnTo>
                    <a:lnTo>
                      <a:pt x="1955" y="55"/>
                    </a:lnTo>
                    <a:lnTo>
                      <a:pt x="1956" y="19"/>
                    </a:lnTo>
                    <a:lnTo>
                      <a:pt x="1956" y="15"/>
                    </a:lnTo>
                    <a:lnTo>
                      <a:pt x="1956" y="12"/>
                    </a:lnTo>
                    <a:lnTo>
                      <a:pt x="1957" y="16"/>
                    </a:lnTo>
                    <a:lnTo>
                      <a:pt x="1957" y="21"/>
                    </a:lnTo>
                    <a:lnTo>
                      <a:pt x="1958" y="59"/>
                    </a:lnTo>
                    <a:lnTo>
                      <a:pt x="1958" y="72"/>
                    </a:lnTo>
                    <a:lnTo>
                      <a:pt x="1959" y="141"/>
                    </a:lnTo>
                    <a:lnTo>
                      <a:pt x="1959" y="161"/>
                    </a:lnTo>
                    <a:lnTo>
                      <a:pt x="1960" y="250"/>
                    </a:lnTo>
                    <a:lnTo>
                      <a:pt x="1960" y="274"/>
                    </a:lnTo>
                    <a:lnTo>
                      <a:pt x="1961" y="399"/>
                    </a:lnTo>
                    <a:lnTo>
                      <a:pt x="1961" y="424"/>
                    </a:lnTo>
                    <a:lnTo>
                      <a:pt x="1962" y="519"/>
                    </a:lnTo>
                    <a:lnTo>
                      <a:pt x="1962" y="541"/>
                    </a:lnTo>
                    <a:lnTo>
                      <a:pt x="1963" y="620"/>
                    </a:lnTo>
                    <a:lnTo>
                      <a:pt x="1963" y="637"/>
                    </a:lnTo>
                    <a:lnTo>
                      <a:pt x="1964" y="693"/>
                    </a:lnTo>
                    <a:lnTo>
                      <a:pt x="1964" y="704"/>
                    </a:lnTo>
                    <a:lnTo>
                      <a:pt x="1965" y="731"/>
                    </a:lnTo>
                    <a:lnTo>
                      <a:pt x="1965" y="735"/>
                    </a:lnTo>
                    <a:lnTo>
                      <a:pt x="1965" y="737"/>
                    </a:lnTo>
                    <a:lnTo>
                      <a:pt x="1966" y="735"/>
                    </a:lnTo>
                    <a:lnTo>
                      <a:pt x="1966" y="731"/>
                    </a:lnTo>
                    <a:lnTo>
                      <a:pt x="1967" y="707"/>
                    </a:lnTo>
                    <a:lnTo>
                      <a:pt x="1967" y="699"/>
                    </a:lnTo>
                    <a:lnTo>
                      <a:pt x="1968" y="659"/>
                    </a:lnTo>
                    <a:lnTo>
                      <a:pt x="1968" y="647"/>
                    </a:lnTo>
                    <a:lnTo>
                      <a:pt x="1969" y="601"/>
                    </a:lnTo>
                    <a:lnTo>
                      <a:pt x="1969" y="589"/>
                    </a:lnTo>
                    <a:lnTo>
                      <a:pt x="1970" y="547"/>
                    </a:lnTo>
                    <a:lnTo>
                      <a:pt x="1970" y="538"/>
                    </a:lnTo>
                    <a:lnTo>
                      <a:pt x="1971" y="510"/>
                    </a:lnTo>
                    <a:lnTo>
                      <a:pt x="1971" y="505"/>
                    </a:lnTo>
                    <a:lnTo>
                      <a:pt x="1971" y="498"/>
                    </a:lnTo>
                    <a:lnTo>
                      <a:pt x="1972" y="498"/>
                    </a:lnTo>
                    <a:lnTo>
                      <a:pt x="1972" y="500"/>
                    </a:lnTo>
                    <a:lnTo>
                      <a:pt x="1973" y="519"/>
                    </a:lnTo>
                    <a:lnTo>
                      <a:pt x="1973" y="527"/>
                    </a:lnTo>
                    <a:lnTo>
                      <a:pt x="1974" y="571"/>
                    </a:lnTo>
                    <a:lnTo>
                      <a:pt x="1974" y="585"/>
                    </a:lnTo>
                    <a:lnTo>
                      <a:pt x="1975" y="649"/>
                    </a:lnTo>
                    <a:lnTo>
                      <a:pt x="1975" y="667"/>
                    </a:lnTo>
                    <a:lnTo>
                      <a:pt x="1976" y="745"/>
                    </a:lnTo>
                    <a:lnTo>
                      <a:pt x="1976" y="765"/>
                    </a:lnTo>
                    <a:lnTo>
                      <a:pt x="1977" y="845"/>
                    </a:lnTo>
                    <a:lnTo>
                      <a:pt x="1977" y="864"/>
                    </a:lnTo>
                    <a:lnTo>
                      <a:pt x="1978" y="935"/>
                    </a:lnTo>
                    <a:lnTo>
                      <a:pt x="1978" y="950"/>
                    </a:lnTo>
                    <a:lnTo>
                      <a:pt x="1979" y="1001"/>
                    </a:lnTo>
                    <a:lnTo>
                      <a:pt x="1979" y="1010"/>
                    </a:lnTo>
                    <a:lnTo>
                      <a:pt x="1980" y="1031"/>
                    </a:lnTo>
                    <a:lnTo>
                      <a:pt x="1980" y="1033"/>
                    </a:lnTo>
                    <a:lnTo>
                      <a:pt x="1981" y="1019"/>
                    </a:lnTo>
                    <a:lnTo>
                      <a:pt x="1981" y="1011"/>
                    </a:lnTo>
                    <a:lnTo>
                      <a:pt x="1982" y="962"/>
                    </a:lnTo>
                    <a:lnTo>
                      <a:pt x="1982" y="946"/>
                    </a:lnTo>
                    <a:lnTo>
                      <a:pt x="1983" y="865"/>
                    </a:lnTo>
                    <a:lnTo>
                      <a:pt x="1983" y="841"/>
                    </a:lnTo>
                    <a:lnTo>
                      <a:pt x="1984" y="735"/>
                    </a:lnTo>
                    <a:lnTo>
                      <a:pt x="1984" y="706"/>
                    </a:lnTo>
                    <a:lnTo>
                      <a:pt x="1985" y="587"/>
                    </a:lnTo>
                    <a:lnTo>
                      <a:pt x="1985" y="556"/>
                    </a:lnTo>
                    <a:lnTo>
                      <a:pt x="1986" y="406"/>
                    </a:lnTo>
                    <a:lnTo>
                      <a:pt x="1986" y="377"/>
                    </a:lnTo>
                    <a:lnTo>
                      <a:pt x="1987" y="271"/>
                    </a:lnTo>
                    <a:lnTo>
                      <a:pt x="1987" y="248"/>
                    </a:lnTo>
                    <a:lnTo>
                      <a:pt x="1988" y="166"/>
                    </a:lnTo>
                    <a:lnTo>
                      <a:pt x="1988" y="150"/>
                    </a:lnTo>
                    <a:lnTo>
                      <a:pt x="1989" y="101"/>
                    </a:lnTo>
                    <a:lnTo>
                      <a:pt x="1989" y="93"/>
                    </a:lnTo>
                    <a:lnTo>
                      <a:pt x="1990" y="80"/>
                    </a:lnTo>
                    <a:lnTo>
                      <a:pt x="1990" y="81"/>
                    </a:lnTo>
                    <a:lnTo>
                      <a:pt x="1991" y="102"/>
                    </a:lnTo>
                    <a:lnTo>
                      <a:pt x="1991" y="111"/>
                    </a:lnTo>
                    <a:lnTo>
                      <a:pt x="1992" y="162"/>
                    </a:lnTo>
                    <a:lnTo>
                      <a:pt x="1992" y="177"/>
                    </a:lnTo>
                    <a:lnTo>
                      <a:pt x="1993" y="248"/>
                    </a:lnTo>
                    <a:lnTo>
                      <a:pt x="1993" y="267"/>
                    </a:lnTo>
                    <a:lnTo>
                      <a:pt x="1994" y="347"/>
                    </a:lnTo>
                    <a:lnTo>
                      <a:pt x="1994" y="367"/>
                    </a:lnTo>
                    <a:lnTo>
                      <a:pt x="1995" y="445"/>
                    </a:lnTo>
                    <a:lnTo>
                      <a:pt x="1995" y="463"/>
                    </a:lnTo>
                    <a:lnTo>
                      <a:pt x="1996" y="528"/>
                    </a:lnTo>
                    <a:lnTo>
                      <a:pt x="1996" y="542"/>
                    </a:lnTo>
                    <a:lnTo>
                      <a:pt x="1997" y="586"/>
                    </a:lnTo>
                    <a:lnTo>
                      <a:pt x="1997" y="594"/>
                    </a:lnTo>
                    <a:lnTo>
                      <a:pt x="1998" y="612"/>
                    </a:lnTo>
                    <a:lnTo>
                      <a:pt x="1998" y="614"/>
                    </a:lnTo>
                    <a:lnTo>
                      <a:pt x="1998" y="614"/>
                    </a:lnTo>
                    <a:lnTo>
                      <a:pt x="1999" y="607"/>
                    </a:lnTo>
                    <a:lnTo>
                      <a:pt x="1999" y="603"/>
                    </a:lnTo>
                    <a:lnTo>
                      <a:pt x="2000" y="574"/>
                    </a:lnTo>
                    <a:lnTo>
                      <a:pt x="2000" y="565"/>
                    </a:lnTo>
                    <a:lnTo>
                      <a:pt x="2001" y="523"/>
                    </a:lnTo>
                    <a:lnTo>
                      <a:pt x="2001" y="511"/>
                    </a:lnTo>
                    <a:lnTo>
                      <a:pt x="2002" y="465"/>
                    </a:lnTo>
                    <a:lnTo>
                      <a:pt x="2002" y="454"/>
                    </a:lnTo>
                    <a:lnTo>
                      <a:pt x="2003" y="413"/>
                    </a:lnTo>
                    <a:lnTo>
                      <a:pt x="2003" y="405"/>
                    </a:lnTo>
                    <a:lnTo>
                      <a:pt x="2004" y="381"/>
                    </a:lnTo>
                    <a:lnTo>
                      <a:pt x="2004" y="378"/>
                    </a:lnTo>
                    <a:lnTo>
                      <a:pt x="2004" y="375"/>
                    </a:lnTo>
                    <a:lnTo>
                      <a:pt x="2005" y="378"/>
                    </a:lnTo>
                    <a:lnTo>
                      <a:pt x="2005" y="381"/>
                    </a:lnTo>
                    <a:lnTo>
                      <a:pt x="2006" y="409"/>
                    </a:lnTo>
                    <a:lnTo>
                      <a:pt x="2006" y="419"/>
                    </a:lnTo>
                    <a:lnTo>
                      <a:pt x="2007" y="475"/>
                    </a:lnTo>
                    <a:lnTo>
                      <a:pt x="2007" y="492"/>
                    </a:lnTo>
                    <a:lnTo>
                      <a:pt x="2008" y="572"/>
                    </a:lnTo>
                    <a:lnTo>
                      <a:pt x="2008" y="594"/>
                    </a:lnTo>
                    <a:lnTo>
                      <a:pt x="2009" y="689"/>
                    </a:lnTo>
                    <a:lnTo>
                      <a:pt x="2009" y="713"/>
                    </a:lnTo>
                    <a:lnTo>
                      <a:pt x="2010" y="838"/>
                    </a:lnTo>
                    <a:lnTo>
                      <a:pt x="2010" y="862"/>
                    </a:lnTo>
                    <a:lnTo>
                      <a:pt x="2011" y="951"/>
                    </a:lnTo>
                    <a:lnTo>
                      <a:pt x="2011" y="972"/>
                    </a:lnTo>
                    <a:lnTo>
                      <a:pt x="2012" y="1040"/>
                    </a:lnTo>
                    <a:lnTo>
                      <a:pt x="2012" y="1053"/>
                    </a:lnTo>
                    <a:lnTo>
                      <a:pt x="2013" y="1091"/>
                    </a:lnTo>
                    <a:lnTo>
                      <a:pt x="2013" y="1096"/>
                    </a:lnTo>
                    <a:lnTo>
                      <a:pt x="2013" y="1100"/>
                    </a:lnTo>
                    <a:lnTo>
                      <a:pt x="2014" y="1097"/>
                    </a:lnTo>
                    <a:lnTo>
                      <a:pt x="2014" y="1093"/>
                    </a:lnTo>
                    <a:lnTo>
                      <a:pt x="2015" y="1057"/>
                    </a:lnTo>
                    <a:lnTo>
                      <a:pt x="2015" y="1044"/>
                    </a:lnTo>
                    <a:lnTo>
                      <a:pt x="2016" y="973"/>
                    </a:lnTo>
                    <a:lnTo>
                      <a:pt x="2016" y="952"/>
                    </a:lnTo>
                    <a:lnTo>
                      <a:pt x="2017" y="855"/>
                    </a:lnTo>
                    <a:lnTo>
                      <a:pt x="2017" y="828"/>
                    </a:lnTo>
                    <a:lnTo>
                      <a:pt x="2018" y="715"/>
                    </a:lnTo>
                    <a:lnTo>
                      <a:pt x="2018" y="685"/>
                    </a:lnTo>
                    <a:lnTo>
                      <a:pt x="2019" y="569"/>
                    </a:lnTo>
                    <a:lnTo>
                      <a:pt x="2019" y="540"/>
                    </a:lnTo>
                    <a:lnTo>
                      <a:pt x="2020" y="432"/>
                    </a:lnTo>
                    <a:lnTo>
                      <a:pt x="2020" y="407"/>
                    </a:lnTo>
                    <a:lnTo>
                      <a:pt x="2021" y="318"/>
                    </a:lnTo>
                    <a:lnTo>
                      <a:pt x="2021" y="300"/>
                    </a:lnTo>
                    <a:lnTo>
                      <a:pt x="2022" y="239"/>
                    </a:lnTo>
                    <a:lnTo>
                      <a:pt x="2022" y="228"/>
                    </a:lnTo>
                    <a:lnTo>
                      <a:pt x="2023" y="201"/>
                    </a:lnTo>
                    <a:lnTo>
                      <a:pt x="2023" y="198"/>
                    </a:lnTo>
                    <a:lnTo>
                      <a:pt x="2023" y="197"/>
                    </a:lnTo>
                    <a:lnTo>
                      <a:pt x="2024" y="202"/>
                    </a:lnTo>
                    <a:lnTo>
                      <a:pt x="2024" y="207"/>
                    </a:lnTo>
                    <a:lnTo>
                      <a:pt x="2025" y="239"/>
                    </a:lnTo>
                    <a:lnTo>
                      <a:pt x="2025" y="249"/>
                    </a:lnTo>
                    <a:lnTo>
                      <a:pt x="2026" y="301"/>
                    </a:lnTo>
                    <a:lnTo>
                      <a:pt x="2026" y="315"/>
                    </a:lnTo>
                    <a:lnTo>
                      <a:pt x="2027" y="376"/>
                    </a:lnTo>
                    <a:lnTo>
                      <a:pt x="2027" y="392"/>
                    </a:lnTo>
                    <a:lnTo>
                      <a:pt x="2028" y="451"/>
                    </a:lnTo>
                    <a:lnTo>
                      <a:pt x="2028" y="464"/>
                    </a:lnTo>
                    <a:lnTo>
                      <a:pt x="2029" y="511"/>
                    </a:lnTo>
                    <a:lnTo>
                      <a:pt x="2029" y="521"/>
                    </a:lnTo>
                    <a:lnTo>
                      <a:pt x="2030" y="549"/>
                    </a:lnTo>
                    <a:lnTo>
                      <a:pt x="2030" y="553"/>
                    </a:lnTo>
                    <a:lnTo>
                      <a:pt x="2030" y="557"/>
                    </a:lnTo>
                    <a:lnTo>
                      <a:pt x="2031" y="556"/>
                    </a:lnTo>
                    <a:lnTo>
                      <a:pt x="2031" y="554"/>
                    </a:lnTo>
                    <a:lnTo>
                      <a:pt x="2032" y="532"/>
                    </a:lnTo>
                    <a:lnTo>
                      <a:pt x="2032" y="524"/>
                    </a:lnTo>
                    <a:lnTo>
                      <a:pt x="2033" y="483"/>
                    </a:lnTo>
                    <a:lnTo>
                      <a:pt x="2033" y="471"/>
                    </a:lnTo>
                    <a:lnTo>
                      <a:pt x="2034" y="417"/>
                    </a:lnTo>
                    <a:lnTo>
                      <a:pt x="2034" y="402"/>
                    </a:lnTo>
                    <a:lnTo>
                      <a:pt x="2035" y="331"/>
                    </a:lnTo>
                    <a:lnTo>
                      <a:pt x="2035" y="318"/>
                    </a:lnTo>
                    <a:lnTo>
                      <a:pt x="2036" y="272"/>
                    </a:lnTo>
                    <a:lnTo>
                      <a:pt x="2036" y="263"/>
                    </a:lnTo>
                    <a:lnTo>
                      <a:pt x="2037" y="236"/>
                    </a:lnTo>
                    <a:lnTo>
                      <a:pt x="2037" y="233"/>
                    </a:lnTo>
                    <a:lnTo>
                      <a:pt x="2037" y="231"/>
                    </a:lnTo>
                    <a:lnTo>
                      <a:pt x="2038" y="235"/>
                    </a:lnTo>
                    <a:lnTo>
                      <a:pt x="2038" y="239"/>
                    </a:lnTo>
                    <a:lnTo>
                      <a:pt x="2039" y="272"/>
                    </a:lnTo>
                    <a:lnTo>
                      <a:pt x="2039" y="284"/>
                    </a:lnTo>
                    <a:lnTo>
                      <a:pt x="2040" y="348"/>
                    </a:lnTo>
                    <a:lnTo>
                      <a:pt x="2040" y="368"/>
                    </a:lnTo>
                    <a:lnTo>
                      <a:pt x="2041" y="458"/>
                    </a:lnTo>
                    <a:lnTo>
                      <a:pt x="2041" y="484"/>
                    </a:lnTo>
                    <a:lnTo>
                      <a:pt x="2042" y="592"/>
                    </a:lnTo>
                    <a:lnTo>
                      <a:pt x="2042" y="620"/>
                    </a:lnTo>
                    <a:lnTo>
                      <a:pt x="2043" y="735"/>
                    </a:lnTo>
                    <a:lnTo>
                      <a:pt x="2043" y="764"/>
                    </a:lnTo>
                    <a:lnTo>
                      <a:pt x="2044" y="872"/>
                    </a:lnTo>
                    <a:lnTo>
                      <a:pt x="2044" y="897"/>
                    </a:lnTo>
                    <a:lnTo>
                      <a:pt x="2045" y="988"/>
                    </a:lnTo>
                    <a:lnTo>
                      <a:pt x="2045" y="1007"/>
                    </a:lnTo>
                    <a:lnTo>
                      <a:pt x="2046" y="1069"/>
                    </a:lnTo>
                    <a:lnTo>
                      <a:pt x="2046" y="1080"/>
                    </a:lnTo>
                    <a:lnTo>
                      <a:pt x="2047" y="1106"/>
                    </a:lnTo>
                    <a:lnTo>
                      <a:pt x="2047" y="1108"/>
                    </a:lnTo>
                    <a:lnTo>
                      <a:pt x="2048" y="1097"/>
                    </a:lnTo>
                    <a:lnTo>
                      <a:pt x="2048" y="1089"/>
                    </a:lnTo>
                    <a:lnTo>
                      <a:pt x="2049" y="1042"/>
                    </a:lnTo>
                    <a:lnTo>
                      <a:pt x="2049" y="1026"/>
                    </a:lnTo>
                    <a:lnTo>
                      <a:pt x="2050" y="949"/>
                    </a:lnTo>
                    <a:lnTo>
                      <a:pt x="2050" y="927"/>
                    </a:lnTo>
                    <a:lnTo>
                      <a:pt x="2051" y="831"/>
                    </a:lnTo>
                    <a:lnTo>
                      <a:pt x="2051" y="806"/>
                    </a:lnTo>
                    <a:lnTo>
                      <a:pt x="2052" y="702"/>
                    </a:lnTo>
                    <a:lnTo>
                      <a:pt x="2052" y="676"/>
                    </a:lnTo>
                    <a:lnTo>
                      <a:pt x="2053" y="576"/>
                    </a:lnTo>
                    <a:lnTo>
                      <a:pt x="2053" y="553"/>
                    </a:lnTo>
                    <a:lnTo>
                      <a:pt x="2054" y="469"/>
                    </a:lnTo>
                    <a:lnTo>
                      <a:pt x="2054" y="451"/>
                    </a:lnTo>
                    <a:lnTo>
                      <a:pt x="2055" y="390"/>
                    </a:lnTo>
                    <a:lnTo>
                      <a:pt x="2055" y="379"/>
                    </a:lnTo>
                    <a:lnTo>
                      <a:pt x="2056" y="348"/>
                    </a:lnTo>
                    <a:lnTo>
                      <a:pt x="2056" y="343"/>
                    </a:lnTo>
                    <a:lnTo>
                      <a:pt x="2056" y="339"/>
                    </a:lnTo>
                    <a:lnTo>
                      <a:pt x="2057" y="341"/>
                    </a:lnTo>
                    <a:lnTo>
                      <a:pt x="2057" y="344"/>
                    </a:lnTo>
                    <a:lnTo>
                      <a:pt x="2058" y="366"/>
                    </a:lnTo>
                    <a:lnTo>
                      <a:pt x="2058" y="374"/>
                    </a:lnTo>
                    <a:lnTo>
                      <a:pt x="2059" y="414"/>
                    </a:lnTo>
                    <a:lnTo>
                      <a:pt x="2059" y="426"/>
                    </a:lnTo>
                    <a:lnTo>
                      <a:pt x="2060" y="486"/>
                    </a:lnTo>
                    <a:lnTo>
                      <a:pt x="2060" y="498"/>
                    </a:lnTo>
                    <a:lnTo>
                      <a:pt x="2061" y="541"/>
                    </a:lnTo>
                    <a:lnTo>
                      <a:pt x="2061" y="551"/>
                    </a:lnTo>
                    <a:lnTo>
                      <a:pt x="2062" y="580"/>
                    </a:lnTo>
                    <a:lnTo>
                      <a:pt x="2062" y="585"/>
                    </a:lnTo>
                    <a:lnTo>
                      <a:pt x="2063" y="592"/>
                    </a:lnTo>
                    <a:lnTo>
                      <a:pt x="2063" y="591"/>
                    </a:lnTo>
                    <a:lnTo>
                      <a:pt x="2064" y="573"/>
                    </a:lnTo>
                    <a:lnTo>
                      <a:pt x="2064" y="565"/>
                    </a:lnTo>
                    <a:lnTo>
                      <a:pt x="2065" y="523"/>
                    </a:lnTo>
                    <a:lnTo>
                      <a:pt x="2065" y="509"/>
                    </a:lnTo>
                    <a:lnTo>
                      <a:pt x="2066" y="447"/>
                    </a:lnTo>
                    <a:lnTo>
                      <a:pt x="2066" y="430"/>
                    </a:lnTo>
                    <a:lnTo>
                      <a:pt x="2067" y="356"/>
                    </a:lnTo>
                    <a:lnTo>
                      <a:pt x="2067" y="337"/>
                    </a:lnTo>
                    <a:lnTo>
                      <a:pt x="2068" y="263"/>
                    </a:lnTo>
                    <a:lnTo>
                      <a:pt x="2068" y="245"/>
                    </a:lnTo>
                    <a:lnTo>
                      <a:pt x="2069" y="181"/>
                    </a:lnTo>
                    <a:lnTo>
                      <a:pt x="2069" y="168"/>
                    </a:lnTo>
                    <a:lnTo>
                      <a:pt x="2070" y="125"/>
                    </a:lnTo>
                    <a:lnTo>
                      <a:pt x="2070" y="118"/>
                    </a:lnTo>
                    <a:lnTo>
                      <a:pt x="2071" y="105"/>
                    </a:lnTo>
                    <a:lnTo>
                      <a:pt x="2071" y="106"/>
                    </a:lnTo>
                    <a:lnTo>
                      <a:pt x="2072" y="127"/>
                    </a:lnTo>
                    <a:lnTo>
                      <a:pt x="2072" y="137"/>
                    </a:lnTo>
                    <a:lnTo>
                      <a:pt x="2073" y="193"/>
                    </a:lnTo>
                    <a:lnTo>
                      <a:pt x="2073" y="211"/>
                    </a:lnTo>
                    <a:lnTo>
                      <a:pt x="2074" y="298"/>
                    </a:lnTo>
                    <a:lnTo>
                      <a:pt x="2074" y="323"/>
                    </a:lnTo>
                    <a:lnTo>
                      <a:pt x="2075" y="432"/>
                    </a:lnTo>
                    <a:lnTo>
                      <a:pt x="2075" y="462"/>
                    </a:lnTo>
                    <a:lnTo>
                      <a:pt x="2076" y="582"/>
                    </a:lnTo>
                    <a:lnTo>
                      <a:pt x="2076" y="613"/>
                    </a:lnTo>
                    <a:lnTo>
                      <a:pt x="2077" y="732"/>
                    </a:lnTo>
                    <a:lnTo>
                      <a:pt x="2077" y="761"/>
                    </a:lnTo>
                    <a:lnTo>
                      <a:pt x="2078" y="866"/>
                    </a:lnTo>
                    <a:lnTo>
                      <a:pt x="2078" y="890"/>
                    </a:lnTo>
                    <a:lnTo>
                      <a:pt x="2079" y="971"/>
                    </a:lnTo>
                    <a:lnTo>
                      <a:pt x="2079" y="987"/>
                    </a:lnTo>
                    <a:lnTo>
                      <a:pt x="2080" y="1035"/>
                    </a:lnTo>
                    <a:lnTo>
                      <a:pt x="2080" y="1043"/>
                    </a:lnTo>
                    <a:lnTo>
                      <a:pt x="2081" y="1055"/>
                    </a:lnTo>
                    <a:lnTo>
                      <a:pt x="2081" y="1053"/>
                    </a:lnTo>
                    <a:lnTo>
                      <a:pt x="2082" y="1030"/>
                    </a:lnTo>
                    <a:lnTo>
                      <a:pt x="2082" y="1020"/>
                    </a:lnTo>
                    <a:lnTo>
                      <a:pt x="2083" y="967"/>
                    </a:lnTo>
                    <a:lnTo>
                      <a:pt x="2083" y="950"/>
                    </a:lnTo>
                    <a:lnTo>
                      <a:pt x="2084" y="876"/>
                    </a:lnTo>
                    <a:lnTo>
                      <a:pt x="2084" y="855"/>
                    </a:lnTo>
                    <a:lnTo>
                      <a:pt x="2085" y="749"/>
                    </a:lnTo>
                    <a:lnTo>
                      <a:pt x="2085" y="728"/>
                    </a:lnTo>
                    <a:lnTo>
                      <a:pt x="2086" y="646"/>
                    </a:lnTo>
                    <a:lnTo>
                      <a:pt x="2086" y="628"/>
                    </a:lnTo>
                    <a:lnTo>
                      <a:pt x="2087" y="560"/>
                    </a:lnTo>
                    <a:lnTo>
                      <a:pt x="2087" y="546"/>
                    </a:lnTo>
                    <a:lnTo>
                      <a:pt x="2088" y="501"/>
                    </a:lnTo>
                    <a:lnTo>
                      <a:pt x="2088" y="493"/>
                    </a:lnTo>
                    <a:lnTo>
                      <a:pt x="2089" y="474"/>
                    </a:lnTo>
                    <a:lnTo>
                      <a:pt x="2089" y="472"/>
                    </a:lnTo>
                    <a:lnTo>
                      <a:pt x="2089" y="472"/>
                    </a:lnTo>
                    <a:lnTo>
                      <a:pt x="2090" y="479"/>
                    </a:lnTo>
                    <a:lnTo>
                      <a:pt x="2090" y="483"/>
                    </a:lnTo>
                    <a:lnTo>
                      <a:pt x="2091" y="511"/>
                    </a:lnTo>
                    <a:lnTo>
                      <a:pt x="2091" y="520"/>
                    </a:lnTo>
                    <a:lnTo>
                      <a:pt x="2092" y="562"/>
                    </a:lnTo>
                    <a:lnTo>
                      <a:pt x="2092" y="573"/>
                    </a:lnTo>
                    <a:lnTo>
                      <a:pt x="2093" y="619"/>
                    </a:lnTo>
                    <a:lnTo>
                      <a:pt x="2093" y="630"/>
                    </a:lnTo>
                    <a:lnTo>
                      <a:pt x="2094" y="668"/>
                    </a:lnTo>
                    <a:lnTo>
                      <a:pt x="2094" y="676"/>
                    </a:lnTo>
                    <a:lnTo>
                      <a:pt x="2095" y="698"/>
                    </a:lnTo>
                    <a:lnTo>
                      <a:pt x="2095" y="701"/>
                    </a:lnTo>
                    <a:lnTo>
                      <a:pt x="2095" y="703"/>
                    </a:lnTo>
                    <a:lnTo>
                      <a:pt x="2096" y="699"/>
                    </a:lnTo>
                    <a:lnTo>
                      <a:pt x="2096" y="695"/>
                    </a:lnTo>
                    <a:lnTo>
                      <a:pt x="2097" y="666"/>
                    </a:lnTo>
                    <a:lnTo>
                      <a:pt x="2097" y="656"/>
                    </a:lnTo>
                    <a:lnTo>
                      <a:pt x="2098" y="599"/>
                    </a:lnTo>
                    <a:lnTo>
                      <a:pt x="2098" y="582"/>
                    </a:lnTo>
                    <a:lnTo>
                      <a:pt x="2099" y="504"/>
                    </a:lnTo>
                    <a:lnTo>
                      <a:pt x="2099" y="482"/>
                    </a:lnTo>
                    <a:lnTo>
                      <a:pt x="2100" y="390"/>
                    </a:lnTo>
                    <a:lnTo>
                      <a:pt x="2100" y="367"/>
                    </a:lnTo>
                    <a:lnTo>
                      <a:pt x="2101" y="272"/>
                    </a:lnTo>
                    <a:lnTo>
                      <a:pt x="2101" y="249"/>
                    </a:lnTo>
                    <a:lnTo>
                      <a:pt x="2102" y="163"/>
                    </a:lnTo>
                    <a:lnTo>
                      <a:pt x="2102" y="144"/>
                    </a:lnTo>
                    <a:lnTo>
                      <a:pt x="2103" y="79"/>
                    </a:lnTo>
                    <a:lnTo>
                      <a:pt x="2103" y="66"/>
                    </a:lnTo>
                    <a:lnTo>
                      <a:pt x="2104" y="31"/>
                    </a:lnTo>
                    <a:lnTo>
                      <a:pt x="2104" y="27"/>
                    </a:lnTo>
                    <a:lnTo>
                      <a:pt x="2104" y="23"/>
                    </a:lnTo>
                    <a:lnTo>
                      <a:pt x="2105" y="27"/>
                    </a:lnTo>
                    <a:lnTo>
                      <a:pt x="2105" y="32"/>
                    </a:lnTo>
                    <a:lnTo>
                      <a:pt x="2106" y="70"/>
                    </a:lnTo>
                    <a:lnTo>
                      <a:pt x="2106" y="84"/>
                    </a:lnTo>
                    <a:lnTo>
                      <a:pt x="2107" y="157"/>
                    </a:lnTo>
                    <a:lnTo>
                      <a:pt x="2107" y="178"/>
                    </a:lnTo>
                    <a:lnTo>
                      <a:pt x="2108" y="277"/>
                    </a:lnTo>
                    <a:lnTo>
                      <a:pt x="2108" y="304"/>
                    </a:lnTo>
                    <a:lnTo>
                      <a:pt x="2109" y="450"/>
                    </a:lnTo>
                    <a:lnTo>
                      <a:pt x="2109" y="479"/>
                    </a:lnTo>
                    <a:lnTo>
                      <a:pt x="2110" y="598"/>
                    </a:lnTo>
                    <a:lnTo>
                      <a:pt x="2110" y="627"/>
                    </a:lnTo>
                    <a:lnTo>
                      <a:pt x="2111" y="733"/>
                    </a:lnTo>
                    <a:lnTo>
                      <a:pt x="2111" y="758"/>
                    </a:lnTo>
                    <a:lnTo>
                      <a:pt x="2112" y="843"/>
                    </a:lnTo>
                    <a:lnTo>
                      <a:pt x="2112" y="861"/>
                    </a:lnTo>
                    <a:lnTo>
                      <a:pt x="2113" y="916"/>
                    </a:lnTo>
                    <a:lnTo>
                      <a:pt x="2113" y="925"/>
                    </a:lnTo>
                    <a:lnTo>
                      <a:pt x="2114" y="947"/>
                    </a:lnTo>
                    <a:lnTo>
                      <a:pt x="2114" y="948"/>
                    </a:lnTo>
                    <a:lnTo>
                      <a:pt x="2115" y="938"/>
                    </a:lnTo>
                    <a:lnTo>
                      <a:pt x="2115" y="931"/>
                    </a:lnTo>
                    <a:lnTo>
                      <a:pt x="2116" y="893"/>
                    </a:lnTo>
                    <a:lnTo>
                      <a:pt x="2116" y="881"/>
                    </a:lnTo>
                    <a:lnTo>
                      <a:pt x="2117" y="824"/>
                    </a:lnTo>
                    <a:lnTo>
                      <a:pt x="2117" y="808"/>
                    </a:lnTo>
                    <a:lnTo>
                      <a:pt x="2118" y="742"/>
                    </a:lnTo>
                    <a:lnTo>
                      <a:pt x="2118" y="726"/>
                    </a:lnTo>
                    <a:lnTo>
                      <a:pt x="2119" y="663"/>
                    </a:lnTo>
                    <a:lnTo>
                      <a:pt x="2119" y="649"/>
                    </a:lnTo>
                    <a:lnTo>
                      <a:pt x="2120" y="599"/>
                    </a:lnTo>
                    <a:lnTo>
                      <a:pt x="2120" y="589"/>
                    </a:lnTo>
                    <a:lnTo>
                      <a:pt x="2121" y="559"/>
                    </a:lnTo>
                    <a:lnTo>
                      <a:pt x="2121" y="555"/>
                    </a:lnTo>
                    <a:lnTo>
                      <a:pt x="2121" y="550"/>
                    </a:lnTo>
                    <a:lnTo>
                      <a:pt x="2122" y="550"/>
                    </a:lnTo>
                    <a:lnTo>
                      <a:pt x="2122" y="552"/>
                    </a:lnTo>
                    <a:lnTo>
                      <a:pt x="2123" y="571"/>
                    </a:lnTo>
                    <a:lnTo>
                      <a:pt x="2123" y="579"/>
                    </a:lnTo>
                    <a:lnTo>
                      <a:pt x="2124" y="618"/>
                    </a:lnTo>
                    <a:lnTo>
                      <a:pt x="2124" y="629"/>
                    </a:lnTo>
                    <a:lnTo>
                      <a:pt x="2125" y="681"/>
                    </a:lnTo>
                    <a:lnTo>
                      <a:pt x="2125" y="694"/>
                    </a:lnTo>
                    <a:lnTo>
                      <a:pt x="2126" y="748"/>
                    </a:lnTo>
                    <a:lnTo>
                      <a:pt x="2126" y="760"/>
                    </a:lnTo>
                    <a:lnTo>
                      <a:pt x="2127" y="805"/>
                    </a:lnTo>
                    <a:lnTo>
                      <a:pt x="2127" y="814"/>
                    </a:lnTo>
                    <a:lnTo>
                      <a:pt x="2128" y="840"/>
                    </a:lnTo>
                    <a:lnTo>
                      <a:pt x="2128" y="843"/>
                    </a:lnTo>
                    <a:lnTo>
                      <a:pt x="2128" y="846"/>
                    </a:lnTo>
                    <a:lnTo>
                      <a:pt x="2129" y="843"/>
                    </a:lnTo>
                    <a:lnTo>
                      <a:pt x="2129" y="839"/>
                    </a:lnTo>
                    <a:lnTo>
                      <a:pt x="2130" y="808"/>
                    </a:lnTo>
                    <a:lnTo>
                      <a:pt x="2130" y="796"/>
                    </a:lnTo>
                    <a:lnTo>
                      <a:pt x="2131" y="734"/>
                    </a:lnTo>
                    <a:lnTo>
                      <a:pt x="2131" y="716"/>
                    </a:lnTo>
                    <a:lnTo>
                      <a:pt x="2132" y="628"/>
                    </a:lnTo>
                    <a:lnTo>
                      <a:pt x="2132" y="604"/>
                    </a:lnTo>
                    <a:lnTo>
                      <a:pt x="2133" y="498"/>
                    </a:lnTo>
                    <a:lnTo>
                      <a:pt x="2133" y="471"/>
                    </a:lnTo>
                    <a:lnTo>
                      <a:pt x="2134" y="332"/>
                    </a:lnTo>
                    <a:lnTo>
                      <a:pt x="2134" y="304"/>
                    </a:lnTo>
                    <a:lnTo>
                      <a:pt x="2135" y="201"/>
                    </a:lnTo>
                    <a:lnTo>
                      <a:pt x="2135" y="178"/>
                    </a:lnTo>
                    <a:lnTo>
                      <a:pt x="2136" y="95"/>
                    </a:lnTo>
                    <a:lnTo>
                      <a:pt x="2136" y="78"/>
                    </a:lnTo>
                    <a:lnTo>
                      <a:pt x="2137" y="25"/>
                    </a:lnTo>
                    <a:lnTo>
                      <a:pt x="2137" y="16"/>
                    </a:lnTo>
                    <a:lnTo>
                      <a:pt x="2138" y="0"/>
                    </a:lnTo>
                    <a:lnTo>
                      <a:pt x="2138" y="1"/>
                    </a:lnTo>
                    <a:lnTo>
                      <a:pt x="2139" y="22"/>
                    </a:lnTo>
                    <a:lnTo>
                      <a:pt x="2139" y="32"/>
                    </a:lnTo>
                    <a:lnTo>
                      <a:pt x="2140" y="89"/>
                    </a:lnTo>
                    <a:lnTo>
                      <a:pt x="2140" y="106"/>
                    </a:lnTo>
                    <a:lnTo>
                      <a:pt x="2141" y="191"/>
                    </a:lnTo>
                    <a:lnTo>
                      <a:pt x="2141" y="215"/>
                    </a:lnTo>
                    <a:lnTo>
                      <a:pt x="2142" y="317"/>
                    </a:lnTo>
                    <a:lnTo>
                      <a:pt x="2142" y="344"/>
                    </a:lnTo>
                    <a:lnTo>
                      <a:pt x="2143" y="452"/>
                    </a:lnTo>
                    <a:lnTo>
                      <a:pt x="2143" y="479"/>
                    </a:lnTo>
                    <a:lnTo>
                      <a:pt x="2144" y="581"/>
                    </a:lnTo>
                    <a:lnTo>
                      <a:pt x="2144" y="604"/>
                    </a:lnTo>
                    <a:lnTo>
                      <a:pt x="2145" y="688"/>
                    </a:lnTo>
                    <a:lnTo>
                      <a:pt x="2145" y="706"/>
                    </a:lnTo>
                    <a:lnTo>
                      <a:pt x="2146" y="764"/>
                    </a:lnTo>
                    <a:lnTo>
                      <a:pt x="2146" y="775"/>
                    </a:lnTo>
                    <a:lnTo>
                      <a:pt x="2147" y="804"/>
                    </a:lnTo>
                    <a:lnTo>
                      <a:pt x="2147" y="807"/>
                    </a:lnTo>
                    <a:lnTo>
                      <a:pt x="2147" y="810"/>
                    </a:lnTo>
                    <a:lnTo>
                      <a:pt x="2148" y="806"/>
                    </a:lnTo>
                    <a:lnTo>
                      <a:pt x="2148" y="803"/>
                    </a:lnTo>
                    <a:lnTo>
                      <a:pt x="2149" y="777"/>
                    </a:lnTo>
                    <a:lnTo>
                      <a:pt x="2149" y="768"/>
                    </a:lnTo>
                    <a:lnTo>
                      <a:pt x="2150" y="724"/>
                    </a:lnTo>
                    <a:lnTo>
                      <a:pt x="2150" y="712"/>
                    </a:lnTo>
                    <a:lnTo>
                      <a:pt x="2151" y="661"/>
                    </a:lnTo>
                    <a:lnTo>
                      <a:pt x="2151" y="649"/>
                    </a:lnTo>
                    <a:lnTo>
                      <a:pt x="2152" y="602"/>
                    </a:lnTo>
                    <a:lnTo>
                      <a:pt x="2152" y="591"/>
                    </a:lnTo>
                    <a:lnTo>
                      <a:pt x="2153" y="557"/>
                    </a:lnTo>
                    <a:lnTo>
                      <a:pt x="2153" y="551"/>
                    </a:lnTo>
                    <a:lnTo>
                      <a:pt x="2154" y="538"/>
                    </a:lnTo>
                    <a:lnTo>
                      <a:pt x="2154" y="538"/>
                    </a:lnTo>
                    <a:lnTo>
                      <a:pt x="2155" y="549"/>
                    </a:lnTo>
                    <a:lnTo>
                      <a:pt x="2155" y="555"/>
                    </a:lnTo>
                    <a:lnTo>
                      <a:pt x="2156" y="591"/>
                    </a:lnTo>
                    <a:lnTo>
                      <a:pt x="2156" y="603"/>
                    </a:lnTo>
                    <a:lnTo>
                      <a:pt x="2157" y="659"/>
                    </a:lnTo>
                    <a:lnTo>
                      <a:pt x="2157" y="675"/>
                    </a:lnTo>
                    <a:lnTo>
                      <a:pt x="2158" y="743"/>
                    </a:lnTo>
                    <a:lnTo>
                      <a:pt x="2158" y="761"/>
                    </a:lnTo>
                    <a:lnTo>
                      <a:pt x="2159" y="847"/>
                    </a:lnTo>
                    <a:lnTo>
                      <a:pt x="2159" y="863"/>
                    </a:lnTo>
                    <a:lnTo>
                      <a:pt x="2160" y="920"/>
                    </a:lnTo>
                    <a:lnTo>
                      <a:pt x="2160" y="932"/>
                    </a:lnTo>
                    <a:lnTo>
                      <a:pt x="2161" y="968"/>
                    </a:lnTo>
                    <a:lnTo>
                      <a:pt x="2161" y="973"/>
                    </a:lnTo>
                    <a:lnTo>
                      <a:pt x="2162" y="979"/>
                    </a:lnTo>
                    <a:lnTo>
                      <a:pt x="2162" y="978"/>
                    </a:lnTo>
                    <a:lnTo>
                      <a:pt x="2162" y="975"/>
                    </a:lnTo>
                    <a:lnTo>
                      <a:pt x="2163" y="946"/>
                    </a:lnTo>
                    <a:lnTo>
                      <a:pt x="2163" y="935"/>
                    </a:lnTo>
                    <a:lnTo>
                      <a:pt x="2164" y="872"/>
                    </a:lnTo>
                    <a:lnTo>
                      <a:pt x="2164" y="853"/>
                    </a:lnTo>
                    <a:lnTo>
                      <a:pt x="2165" y="762"/>
                    </a:lnTo>
                    <a:lnTo>
                      <a:pt x="2165" y="736"/>
                    </a:lnTo>
                    <a:lnTo>
                      <a:pt x="2166" y="624"/>
                    </a:lnTo>
                    <a:lnTo>
                      <a:pt x="2166" y="595"/>
                    </a:lnTo>
                    <a:lnTo>
                      <a:pt x="2167" y="474"/>
                    </a:lnTo>
                    <a:lnTo>
                      <a:pt x="2167" y="444"/>
                    </a:lnTo>
                    <a:lnTo>
                      <a:pt x="2168" y="327"/>
                    </a:lnTo>
                    <a:lnTo>
                      <a:pt x="2168" y="299"/>
                    </a:lnTo>
                    <a:lnTo>
                      <a:pt x="2169" y="199"/>
                    </a:lnTo>
                    <a:lnTo>
                      <a:pt x="2169" y="177"/>
                    </a:lnTo>
                    <a:lnTo>
                      <a:pt x="2170" y="103"/>
                    </a:lnTo>
                    <a:lnTo>
                      <a:pt x="2170" y="89"/>
                    </a:lnTo>
                    <a:lnTo>
                      <a:pt x="2171" y="49"/>
                    </a:lnTo>
                    <a:lnTo>
                      <a:pt x="2171" y="44"/>
                    </a:lnTo>
                    <a:lnTo>
                      <a:pt x="2171" y="39"/>
                    </a:lnTo>
                    <a:lnTo>
                      <a:pt x="2172" y="41"/>
                    </a:lnTo>
                    <a:lnTo>
                      <a:pt x="2172" y="45"/>
                    </a:lnTo>
                    <a:lnTo>
                      <a:pt x="2173" y="77"/>
                    </a:lnTo>
                    <a:lnTo>
                      <a:pt x="2173" y="89"/>
                    </a:lnTo>
                    <a:lnTo>
                      <a:pt x="2174" y="151"/>
                    </a:lnTo>
                    <a:lnTo>
                      <a:pt x="2174" y="169"/>
                    </a:lnTo>
                    <a:lnTo>
                      <a:pt x="2175" y="251"/>
                    </a:lnTo>
                    <a:lnTo>
                      <a:pt x="2175" y="273"/>
                    </a:lnTo>
                    <a:lnTo>
                      <a:pt x="2176" y="363"/>
                    </a:lnTo>
                    <a:lnTo>
                      <a:pt x="2176" y="386"/>
                    </a:lnTo>
                    <a:lnTo>
                      <a:pt x="2177" y="472"/>
                    </a:lnTo>
                    <a:lnTo>
                      <a:pt x="2177" y="493"/>
                    </a:lnTo>
                    <a:lnTo>
                      <a:pt x="2178" y="566"/>
                    </a:lnTo>
                    <a:lnTo>
                      <a:pt x="2178" y="581"/>
                    </a:lnTo>
                    <a:lnTo>
                      <a:pt x="2179" y="632"/>
                    </a:lnTo>
                    <a:lnTo>
                      <a:pt x="2179" y="642"/>
                    </a:lnTo>
                    <a:lnTo>
                      <a:pt x="2180" y="666"/>
                    </a:lnTo>
                    <a:lnTo>
                      <a:pt x="2180" y="669"/>
                    </a:lnTo>
                    <a:lnTo>
                      <a:pt x="2180" y="670"/>
                    </a:lnTo>
                    <a:lnTo>
                      <a:pt x="2181" y="666"/>
                    </a:lnTo>
                    <a:lnTo>
                      <a:pt x="2181" y="663"/>
                    </a:lnTo>
                    <a:lnTo>
                      <a:pt x="2182" y="638"/>
                    </a:lnTo>
                    <a:lnTo>
                      <a:pt x="2182" y="630"/>
                    </a:lnTo>
                    <a:lnTo>
                      <a:pt x="2183" y="590"/>
                    </a:lnTo>
                    <a:lnTo>
                      <a:pt x="2183" y="579"/>
                    </a:lnTo>
                    <a:lnTo>
                      <a:pt x="2184" y="522"/>
                    </a:lnTo>
                    <a:lnTo>
                      <a:pt x="2184" y="512"/>
                    </a:lnTo>
                    <a:lnTo>
                      <a:pt x="2185" y="474"/>
                    </a:lnTo>
                    <a:lnTo>
                      <a:pt x="2185" y="467"/>
                    </a:lnTo>
                    <a:lnTo>
                      <a:pt x="2186" y="446"/>
                    </a:lnTo>
                    <a:lnTo>
                      <a:pt x="2186" y="443"/>
                    </a:lnTo>
                    <a:lnTo>
                      <a:pt x="2186" y="442"/>
                    </a:lnTo>
                    <a:lnTo>
                      <a:pt x="2187" y="446"/>
                    </a:lnTo>
                    <a:lnTo>
                      <a:pt x="2187" y="450"/>
                    </a:lnTo>
                    <a:lnTo>
                      <a:pt x="2188" y="480"/>
                    </a:lnTo>
                    <a:lnTo>
                      <a:pt x="2188" y="491"/>
                    </a:lnTo>
                    <a:lnTo>
                      <a:pt x="2189" y="547"/>
                    </a:lnTo>
                    <a:lnTo>
                      <a:pt x="2189" y="564"/>
                    </a:lnTo>
                    <a:lnTo>
                      <a:pt x="2190" y="640"/>
                    </a:lnTo>
                    <a:lnTo>
                      <a:pt x="2190" y="661"/>
                    </a:lnTo>
                    <a:lnTo>
                      <a:pt x="2191" y="749"/>
                    </a:lnTo>
                    <a:lnTo>
                      <a:pt x="2191" y="772"/>
                    </a:lnTo>
                    <a:lnTo>
                      <a:pt x="2192" y="861"/>
                    </a:lnTo>
                    <a:lnTo>
                      <a:pt x="2192" y="883"/>
                    </a:lnTo>
                    <a:lnTo>
                      <a:pt x="2193" y="961"/>
                    </a:lnTo>
                    <a:lnTo>
                      <a:pt x="2193" y="979"/>
                    </a:lnTo>
                    <a:lnTo>
                      <a:pt x="2194" y="1035"/>
                    </a:lnTo>
                    <a:lnTo>
                      <a:pt x="2194" y="1046"/>
                    </a:lnTo>
                    <a:lnTo>
                      <a:pt x="2195" y="1071"/>
                    </a:lnTo>
                    <a:lnTo>
                      <a:pt x="2195" y="1073"/>
                    </a:lnTo>
                    <a:lnTo>
                      <a:pt x="2195" y="1073"/>
                    </a:lnTo>
                    <a:lnTo>
                      <a:pt x="2196" y="1063"/>
                    </a:lnTo>
                    <a:lnTo>
                      <a:pt x="2196" y="1056"/>
                    </a:lnTo>
                    <a:lnTo>
                      <a:pt x="2197" y="1009"/>
                    </a:lnTo>
                    <a:lnTo>
                      <a:pt x="2197" y="993"/>
                    </a:lnTo>
                    <a:lnTo>
                      <a:pt x="2198" y="913"/>
                    </a:lnTo>
                    <a:lnTo>
                      <a:pt x="2198" y="890"/>
                    </a:lnTo>
                    <a:lnTo>
                      <a:pt x="2199" y="785"/>
                    </a:lnTo>
                    <a:lnTo>
                      <a:pt x="2199" y="757"/>
                    </a:lnTo>
                    <a:lnTo>
                      <a:pt x="2200" y="638"/>
                    </a:lnTo>
                    <a:lnTo>
                      <a:pt x="2200" y="608"/>
                    </a:lnTo>
                    <a:lnTo>
                      <a:pt x="2201" y="488"/>
                    </a:lnTo>
                    <a:lnTo>
                      <a:pt x="2201" y="459"/>
                    </a:lnTo>
                    <a:lnTo>
                      <a:pt x="2202" y="351"/>
                    </a:lnTo>
                    <a:lnTo>
                      <a:pt x="2202" y="326"/>
                    </a:lnTo>
                    <a:lnTo>
                      <a:pt x="2203" y="240"/>
                    </a:lnTo>
                    <a:lnTo>
                      <a:pt x="2203" y="222"/>
                    </a:lnTo>
                    <a:lnTo>
                      <a:pt x="2204" y="166"/>
                    </a:lnTo>
                    <a:lnTo>
                      <a:pt x="2204" y="156"/>
                    </a:lnTo>
                    <a:lnTo>
                      <a:pt x="2205" y="134"/>
                    </a:lnTo>
                    <a:lnTo>
                      <a:pt x="2205" y="133"/>
                    </a:lnTo>
                    <a:lnTo>
                      <a:pt x="2206" y="145"/>
                    </a:lnTo>
                    <a:lnTo>
                      <a:pt x="2206" y="152"/>
                    </a:lnTo>
                    <a:lnTo>
                      <a:pt x="2207" y="192"/>
                    </a:lnTo>
                    <a:lnTo>
                      <a:pt x="2207" y="205"/>
                    </a:lnTo>
                    <a:lnTo>
                      <a:pt x="2208" y="265"/>
                    </a:lnTo>
                    <a:lnTo>
                      <a:pt x="2208" y="282"/>
                    </a:lnTo>
                    <a:lnTo>
                      <a:pt x="2209" y="370"/>
                    </a:lnTo>
                    <a:lnTo>
                      <a:pt x="2209" y="387"/>
                    </a:lnTo>
                    <a:lnTo>
                      <a:pt x="2210" y="453"/>
                    </a:lnTo>
                    <a:lnTo>
                      <a:pt x="2210" y="469"/>
                    </a:lnTo>
                    <a:lnTo>
                      <a:pt x="2211" y="521"/>
                    </a:lnTo>
                    <a:lnTo>
                      <a:pt x="2211" y="532"/>
                    </a:lnTo>
                    <a:lnTo>
                      <a:pt x="2212" y="563"/>
                    </a:lnTo>
                    <a:lnTo>
                      <a:pt x="2212" y="568"/>
                    </a:lnTo>
                    <a:lnTo>
                      <a:pt x="2213" y="575"/>
                    </a:lnTo>
                    <a:lnTo>
                      <a:pt x="2213" y="574"/>
                    </a:lnTo>
                    <a:lnTo>
                      <a:pt x="2213" y="573"/>
                    </a:lnTo>
                    <a:lnTo>
                      <a:pt x="2214" y="555"/>
                    </a:lnTo>
                    <a:lnTo>
                      <a:pt x="2214" y="548"/>
                    </a:lnTo>
                    <a:lnTo>
                      <a:pt x="2215" y="511"/>
                    </a:lnTo>
                    <a:lnTo>
                      <a:pt x="2215" y="500"/>
                    </a:lnTo>
                    <a:lnTo>
                      <a:pt x="2216" y="451"/>
                    </a:lnTo>
                    <a:lnTo>
                      <a:pt x="2216" y="438"/>
                    </a:lnTo>
                    <a:lnTo>
                      <a:pt x="2217" y="388"/>
                    </a:lnTo>
                    <a:lnTo>
                      <a:pt x="2217" y="376"/>
                    </a:lnTo>
                    <a:lnTo>
                      <a:pt x="2218" y="336"/>
                    </a:lnTo>
                    <a:lnTo>
                      <a:pt x="2218" y="327"/>
                    </a:lnTo>
                    <a:lnTo>
                      <a:pt x="2219" y="306"/>
                    </a:lnTo>
                    <a:lnTo>
                      <a:pt x="2219" y="304"/>
                    </a:lnTo>
                    <a:lnTo>
                      <a:pt x="2219" y="303"/>
                    </a:lnTo>
                    <a:lnTo>
                      <a:pt x="2220" y="308"/>
                    </a:lnTo>
                    <a:lnTo>
                      <a:pt x="2220" y="313"/>
                    </a:lnTo>
                    <a:lnTo>
                      <a:pt x="2221" y="348"/>
                    </a:lnTo>
                    <a:lnTo>
                      <a:pt x="2221" y="360"/>
                    </a:lnTo>
                    <a:lnTo>
                      <a:pt x="2222" y="424"/>
                    </a:lnTo>
                    <a:lnTo>
                      <a:pt x="2222" y="444"/>
                    </a:lnTo>
                    <a:lnTo>
                      <a:pt x="2223" y="532"/>
                    </a:lnTo>
                    <a:lnTo>
                      <a:pt x="2223" y="556"/>
                    </a:lnTo>
                    <a:lnTo>
                      <a:pt x="2224" y="660"/>
                    </a:lnTo>
                    <a:lnTo>
                      <a:pt x="2224" y="687"/>
                    </a:lnTo>
                    <a:lnTo>
                      <a:pt x="2225" y="795"/>
                    </a:lnTo>
                    <a:lnTo>
                      <a:pt x="2225" y="821"/>
                    </a:lnTo>
                    <a:lnTo>
                      <a:pt x="2226" y="921"/>
                    </a:lnTo>
                    <a:lnTo>
                      <a:pt x="2226" y="944"/>
                    </a:lnTo>
                    <a:lnTo>
                      <a:pt x="2227" y="1024"/>
                    </a:lnTo>
                    <a:lnTo>
                      <a:pt x="2227" y="1040"/>
                    </a:lnTo>
                    <a:lnTo>
                      <a:pt x="2228" y="1090"/>
                    </a:lnTo>
                    <a:lnTo>
                      <a:pt x="2228" y="1098"/>
                    </a:lnTo>
                    <a:lnTo>
                      <a:pt x="2229" y="1112"/>
                    </a:lnTo>
                    <a:lnTo>
                      <a:pt x="2229" y="1111"/>
                    </a:lnTo>
                    <a:lnTo>
                      <a:pt x="2230" y="1087"/>
                    </a:lnTo>
                    <a:lnTo>
                      <a:pt x="2230" y="1076"/>
                    </a:lnTo>
                    <a:lnTo>
                      <a:pt x="2231" y="1017"/>
                    </a:lnTo>
                    <a:lnTo>
                      <a:pt x="2231" y="999"/>
                    </a:lnTo>
                    <a:lnTo>
                      <a:pt x="2232" y="911"/>
                    </a:lnTo>
                    <a:lnTo>
                      <a:pt x="2232" y="886"/>
                    </a:lnTo>
                    <a:lnTo>
                      <a:pt x="2233" y="753"/>
                    </a:lnTo>
                    <a:lnTo>
                      <a:pt x="2233" y="725"/>
                    </a:lnTo>
                    <a:lnTo>
                      <a:pt x="2234" y="614"/>
                    </a:lnTo>
                    <a:lnTo>
                      <a:pt x="2234" y="587"/>
                    </a:lnTo>
                    <a:lnTo>
                      <a:pt x="2235" y="484"/>
                    </a:lnTo>
                    <a:lnTo>
                      <a:pt x="2235" y="461"/>
                    </a:lnTo>
                    <a:lnTo>
                      <a:pt x="2236" y="378"/>
                    </a:lnTo>
                    <a:lnTo>
                      <a:pt x="2236" y="360"/>
                    </a:lnTo>
                    <a:lnTo>
                      <a:pt x="2237" y="304"/>
                    </a:lnTo>
                    <a:lnTo>
                      <a:pt x="2237" y="294"/>
                    </a:lnTo>
                    <a:lnTo>
                      <a:pt x="2238" y="270"/>
                    </a:lnTo>
                    <a:lnTo>
                      <a:pt x="2238" y="267"/>
                    </a:lnTo>
                    <a:lnTo>
                      <a:pt x="2238" y="266"/>
                    </a:lnTo>
                    <a:lnTo>
                      <a:pt x="2239" y="272"/>
                    </a:lnTo>
                    <a:lnTo>
                      <a:pt x="2239" y="277"/>
                    </a:lnTo>
                    <a:lnTo>
                      <a:pt x="2240" y="307"/>
                    </a:lnTo>
                    <a:lnTo>
                      <a:pt x="2240" y="317"/>
                    </a:lnTo>
                    <a:lnTo>
                      <a:pt x="2241" y="365"/>
                    </a:lnTo>
                    <a:lnTo>
                      <a:pt x="2241" y="378"/>
                    </a:lnTo>
                    <a:lnTo>
                      <a:pt x="2242" y="432"/>
                    </a:lnTo>
                    <a:lnTo>
                      <a:pt x="2242" y="445"/>
                    </a:lnTo>
                    <a:lnTo>
                      <a:pt x="2243" y="494"/>
                    </a:lnTo>
                    <a:lnTo>
                      <a:pt x="2243" y="505"/>
                    </a:lnTo>
                    <a:lnTo>
                      <a:pt x="2244" y="541"/>
                    </a:lnTo>
                    <a:lnTo>
                      <a:pt x="2244" y="548"/>
                    </a:lnTo>
                    <a:lnTo>
                      <a:pt x="2245" y="562"/>
                    </a:lnTo>
                    <a:lnTo>
                      <a:pt x="2245" y="563"/>
                    </a:lnTo>
                    <a:lnTo>
                      <a:pt x="2246" y="553"/>
                    </a:lnTo>
                    <a:lnTo>
                      <a:pt x="2246" y="547"/>
                    </a:lnTo>
                    <a:lnTo>
                      <a:pt x="2247" y="513"/>
                    </a:lnTo>
                    <a:lnTo>
                      <a:pt x="2247" y="502"/>
                    </a:lnTo>
                    <a:lnTo>
                      <a:pt x="2248" y="449"/>
                    </a:lnTo>
                    <a:lnTo>
                      <a:pt x="2248" y="434"/>
                    </a:lnTo>
                    <a:lnTo>
                      <a:pt x="2249" y="370"/>
                    </a:lnTo>
                    <a:lnTo>
                      <a:pt x="2249" y="353"/>
                    </a:lnTo>
                    <a:lnTo>
                      <a:pt x="2250" y="289"/>
                    </a:lnTo>
                    <a:lnTo>
                      <a:pt x="2250" y="273"/>
                    </a:lnTo>
                    <a:lnTo>
                      <a:pt x="2251" y="219"/>
                    </a:lnTo>
                    <a:lnTo>
                      <a:pt x="2251" y="208"/>
                    </a:lnTo>
                    <a:lnTo>
                      <a:pt x="2252" y="175"/>
                    </a:lnTo>
                    <a:lnTo>
                      <a:pt x="2252" y="170"/>
                    </a:lnTo>
                    <a:lnTo>
                      <a:pt x="2252" y="164"/>
                    </a:lnTo>
                    <a:lnTo>
                      <a:pt x="2253" y="165"/>
                    </a:lnTo>
                    <a:lnTo>
                      <a:pt x="2253" y="168"/>
                    </a:lnTo>
                    <a:lnTo>
                      <a:pt x="2254" y="197"/>
                    </a:lnTo>
                    <a:lnTo>
                      <a:pt x="2254" y="208"/>
                    </a:lnTo>
                    <a:lnTo>
                      <a:pt x="2255" y="269"/>
                    </a:lnTo>
                    <a:lnTo>
                      <a:pt x="2255" y="289"/>
                    </a:lnTo>
                    <a:lnTo>
                      <a:pt x="2256" y="379"/>
                    </a:lnTo>
                    <a:lnTo>
                      <a:pt x="2256" y="404"/>
                    </a:lnTo>
                    <a:lnTo>
                      <a:pt x="2257" y="514"/>
                    </a:lnTo>
                    <a:lnTo>
                      <a:pt x="2257" y="543"/>
                    </a:lnTo>
                    <a:lnTo>
                      <a:pt x="2258" y="692"/>
                    </a:lnTo>
                    <a:lnTo>
                      <a:pt x="2258" y="722"/>
                    </a:lnTo>
                    <a:lnTo>
                      <a:pt x="2259" y="835"/>
                    </a:lnTo>
                    <a:lnTo>
                      <a:pt x="2259" y="861"/>
                    </a:lnTo>
                    <a:lnTo>
                      <a:pt x="2260" y="956"/>
                    </a:lnTo>
                    <a:lnTo>
                      <a:pt x="2260" y="976"/>
                    </a:lnTo>
                    <a:lnTo>
                      <a:pt x="2261" y="1042"/>
                    </a:lnTo>
                    <a:lnTo>
                      <a:pt x="2261" y="1054"/>
                    </a:lnTo>
                    <a:lnTo>
                      <a:pt x="2262" y="1085"/>
                    </a:lnTo>
                    <a:lnTo>
                      <a:pt x="2262" y="1088"/>
                    </a:lnTo>
                    <a:lnTo>
                      <a:pt x="2262" y="1089"/>
                    </a:lnTo>
                    <a:lnTo>
                      <a:pt x="2263" y="1081"/>
                    </a:lnTo>
                    <a:lnTo>
                      <a:pt x="2263" y="1075"/>
                    </a:lnTo>
                    <a:lnTo>
                      <a:pt x="2264" y="1033"/>
                    </a:lnTo>
                    <a:lnTo>
                      <a:pt x="2264" y="1019"/>
                    </a:lnTo>
                    <a:lnTo>
                      <a:pt x="2265" y="949"/>
                    </a:lnTo>
                    <a:lnTo>
                      <a:pt x="2265" y="929"/>
                    </a:lnTo>
                    <a:lnTo>
                      <a:pt x="2266" y="841"/>
                    </a:lnTo>
                    <a:lnTo>
                      <a:pt x="2266" y="817"/>
                    </a:lnTo>
                    <a:lnTo>
                      <a:pt x="2267" y="722"/>
                    </a:lnTo>
                    <a:lnTo>
                      <a:pt x="2267" y="698"/>
                    </a:lnTo>
                    <a:lnTo>
                      <a:pt x="2268" y="608"/>
                    </a:lnTo>
                    <a:lnTo>
                      <a:pt x="2268" y="587"/>
                    </a:lnTo>
                    <a:lnTo>
                      <a:pt x="2269" y="513"/>
                    </a:lnTo>
                    <a:lnTo>
                      <a:pt x="2269" y="497"/>
                    </a:lnTo>
                    <a:lnTo>
                      <a:pt x="2270" y="446"/>
                    </a:lnTo>
                    <a:lnTo>
                      <a:pt x="2270" y="437"/>
                    </a:lnTo>
                    <a:lnTo>
                      <a:pt x="2271" y="413"/>
                    </a:lnTo>
                    <a:lnTo>
                      <a:pt x="2271" y="411"/>
                    </a:lnTo>
                    <a:lnTo>
                      <a:pt x="2271" y="410"/>
                    </a:lnTo>
                    <a:lnTo>
                      <a:pt x="2272" y="414"/>
                    </a:lnTo>
                    <a:lnTo>
                      <a:pt x="2272" y="418"/>
                    </a:lnTo>
                    <a:lnTo>
                      <a:pt x="2273" y="444"/>
                    </a:lnTo>
                    <a:lnTo>
                      <a:pt x="2273" y="453"/>
                    </a:lnTo>
                    <a:lnTo>
                      <a:pt x="2274" y="493"/>
                    </a:lnTo>
                    <a:lnTo>
                      <a:pt x="2274" y="505"/>
                    </a:lnTo>
                    <a:lnTo>
                      <a:pt x="2275" y="550"/>
                    </a:lnTo>
                    <a:lnTo>
                      <a:pt x="2275" y="561"/>
                    </a:lnTo>
                    <a:lnTo>
                      <a:pt x="2276" y="601"/>
                    </a:lnTo>
                    <a:lnTo>
                      <a:pt x="2276" y="609"/>
                    </a:lnTo>
                    <a:lnTo>
                      <a:pt x="2277" y="633"/>
                    </a:lnTo>
                    <a:lnTo>
                      <a:pt x="2277" y="637"/>
                    </a:lnTo>
                    <a:lnTo>
                      <a:pt x="2277" y="640"/>
                    </a:lnTo>
                    <a:lnTo>
                      <a:pt x="2278" y="639"/>
                    </a:lnTo>
                    <a:lnTo>
                      <a:pt x="2278" y="636"/>
                    </a:lnTo>
                    <a:lnTo>
                      <a:pt x="2279" y="611"/>
                    </a:lnTo>
                    <a:lnTo>
                      <a:pt x="2279" y="602"/>
                    </a:lnTo>
                    <a:lnTo>
                      <a:pt x="2280" y="552"/>
                    </a:lnTo>
                    <a:lnTo>
                      <a:pt x="2280" y="536"/>
                    </a:lnTo>
                    <a:lnTo>
                      <a:pt x="2281" y="466"/>
                    </a:lnTo>
                    <a:lnTo>
                      <a:pt x="2281" y="446"/>
                    </a:lnTo>
                    <a:lnTo>
                      <a:pt x="2282" y="363"/>
                    </a:lnTo>
                    <a:lnTo>
                      <a:pt x="2282" y="342"/>
                    </a:lnTo>
                    <a:lnTo>
                      <a:pt x="2283" y="237"/>
                    </a:lnTo>
                    <a:lnTo>
                      <a:pt x="2283" y="217"/>
                    </a:lnTo>
                    <a:lnTo>
                      <a:pt x="2284" y="146"/>
                    </a:lnTo>
                    <a:lnTo>
                      <a:pt x="2284" y="130"/>
                    </a:lnTo>
                    <a:lnTo>
                      <a:pt x="2285" y="82"/>
                    </a:lnTo>
                    <a:lnTo>
                      <a:pt x="2285" y="74"/>
                    </a:lnTo>
                    <a:lnTo>
                      <a:pt x="2286" y="58"/>
                    </a:lnTo>
                    <a:lnTo>
                      <a:pt x="2286" y="58"/>
                    </a:lnTo>
                    <a:lnTo>
                      <a:pt x="2287" y="77"/>
                    </a:lnTo>
                    <a:lnTo>
                      <a:pt x="2287" y="86"/>
                    </a:lnTo>
                    <a:lnTo>
                      <a:pt x="2288" y="142"/>
                    </a:lnTo>
                    <a:lnTo>
                      <a:pt x="2288" y="160"/>
                    </a:lnTo>
                    <a:lnTo>
                      <a:pt x="2289" y="246"/>
                    </a:lnTo>
                    <a:lnTo>
                      <a:pt x="2289" y="271"/>
                    </a:lnTo>
                    <a:lnTo>
                      <a:pt x="2290" y="380"/>
                    </a:lnTo>
                    <a:lnTo>
                      <a:pt x="2290" y="409"/>
                    </a:lnTo>
                    <a:lnTo>
                      <a:pt x="2291" y="530"/>
                    </a:lnTo>
                    <a:lnTo>
                      <a:pt x="2291" y="561"/>
                    </a:lnTo>
                    <a:lnTo>
                      <a:pt x="2292" y="680"/>
                    </a:lnTo>
                    <a:lnTo>
                      <a:pt x="2292" y="708"/>
                    </a:lnTo>
                    <a:lnTo>
                      <a:pt x="2293" y="814"/>
                    </a:lnTo>
                    <a:lnTo>
                      <a:pt x="2293" y="838"/>
                    </a:lnTo>
                    <a:lnTo>
                      <a:pt x="2294" y="919"/>
                    </a:lnTo>
                    <a:lnTo>
                      <a:pt x="2294" y="935"/>
                    </a:lnTo>
                    <a:lnTo>
                      <a:pt x="2295" y="985"/>
                    </a:lnTo>
                    <a:lnTo>
                      <a:pt x="2295" y="993"/>
                    </a:lnTo>
                    <a:lnTo>
                      <a:pt x="2296" y="1007"/>
                    </a:lnTo>
                    <a:lnTo>
                      <a:pt x="2296" y="1007"/>
                    </a:lnTo>
                    <a:lnTo>
                      <a:pt x="2297" y="987"/>
                    </a:lnTo>
                    <a:lnTo>
                      <a:pt x="2297" y="979"/>
                    </a:lnTo>
                    <a:lnTo>
                      <a:pt x="2298" y="931"/>
                    </a:lnTo>
                    <a:lnTo>
                      <a:pt x="2298" y="916"/>
                    </a:lnTo>
                    <a:lnTo>
                      <a:pt x="2299" y="849"/>
                    </a:lnTo>
                    <a:lnTo>
                      <a:pt x="2299" y="831"/>
                    </a:lnTo>
                    <a:lnTo>
                      <a:pt x="2300" y="756"/>
                    </a:lnTo>
                    <a:lnTo>
                      <a:pt x="2300" y="737"/>
                    </a:lnTo>
                    <a:lnTo>
                      <a:pt x="2301" y="665"/>
                    </a:lnTo>
                    <a:lnTo>
                      <a:pt x="2301" y="648"/>
                    </a:lnTo>
                    <a:lnTo>
                      <a:pt x="2302" y="590"/>
                    </a:lnTo>
                    <a:lnTo>
                      <a:pt x="2302" y="577"/>
                    </a:lnTo>
                    <a:lnTo>
                      <a:pt x="2303" y="540"/>
                    </a:lnTo>
                    <a:lnTo>
                      <a:pt x="2303" y="533"/>
                    </a:lnTo>
                    <a:lnTo>
                      <a:pt x="2304" y="520"/>
                    </a:lnTo>
                    <a:lnTo>
                      <a:pt x="2304" y="520"/>
                    </a:lnTo>
                    <a:lnTo>
                      <a:pt x="2305" y="532"/>
                    </a:lnTo>
                    <a:lnTo>
                      <a:pt x="2305" y="538"/>
                    </a:lnTo>
                    <a:lnTo>
                      <a:pt x="2306" y="571"/>
                    </a:lnTo>
                    <a:lnTo>
                      <a:pt x="2306" y="581"/>
                    </a:lnTo>
                    <a:lnTo>
                      <a:pt x="2307" y="626"/>
                    </a:lnTo>
                    <a:lnTo>
                      <a:pt x="2307" y="638"/>
                    </a:lnTo>
                    <a:lnTo>
                      <a:pt x="2308" y="698"/>
                    </a:lnTo>
                    <a:lnTo>
                      <a:pt x="2308" y="709"/>
                    </a:lnTo>
                    <a:lnTo>
                      <a:pt x="2309" y="746"/>
                    </a:lnTo>
                    <a:lnTo>
                      <a:pt x="2309" y="754"/>
                    </a:lnTo>
                    <a:lnTo>
                      <a:pt x="2310" y="772"/>
                    </a:lnTo>
                    <a:lnTo>
                      <a:pt x="2310" y="773"/>
                    </a:lnTo>
                    <a:lnTo>
                      <a:pt x="2310" y="773"/>
                    </a:lnTo>
                    <a:lnTo>
                      <a:pt x="2311" y="765"/>
                    </a:lnTo>
                    <a:lnTo>
                      <a:pt x="2311" y="759"/>
                    </a:lnTo>
                    <a:lnTo>
                      <a:pt x="2312" y="722"/>
                    </a:lnTo>
                    <a:lnTo>
                      <a:pt x="2312" y="709"/>
                    </a:lnTo>
                    <a:lnTo>
                      <a:pt x="2313" y="643"/>
                    </a:lnTo>
                    <a:lnTo>
                      <a:pt x="2313" y="624"/>
                    </a:lnTo>
                    <a:lnTo>
                      <a:pt x="2314" y="536"/>
                    </a:lnTo>
                    <a:lnTo>
                      <a:pt x="2314" y="512"/>
                    </a:lnTo>
                    <a:lnTo>
                      <a:pt x="2315" y="411"/>
                    </a:lnTo>
                    <a:lnTo>
                      <a:pt x="2315" y="385"/>
                    </a:lnTo>
                    <a:lnTo>
                      <a:pt x="2316" y="281"/>
                    </a:lnTo>
                    <a:lnTo>
                      <a:pt x="2316" y="256"/>
                    </a:lnTo>
                    <a:lnTo>
                      <a:pt x="2317" y="163"/>
                    </a:lnTo>
                    <a:lnTo>
                      <a:pt x="2317" y="142"/>
                    </a:lnTo>
                    <a:lnTo>
                      <a:pt x="2318" y="70"/>
                    </a:lnTo>
                    <a:lnTo>
                      <a:pt x="2318" y="56"/>
                    </a:lnTo>
                    <a:lnTo>
                      <a:pt x="2319" y="16"/>
                    </a:lnTo>
                    <a:lnTo>
                      <a:pt x="2319" y="10"/>
                    </a:lnTo>
                    <a:lnTo>
                      <a:pt x="2320" y="4"/>
                    </a:lnTo>
                    <a:lnTo>
                      <a:pt x="2320" y="6"/>
                    </a:lnTo>
                    <a:lnTo>
                      <a:pt x="2320" y="10"/>
                    </a:lnTo>
                    <a:lnTo>
                      <a:pt x="2321" y="44"/>
                    </a:lnTo>
                    <a:lnTo>
                      <a:pt x="2321" y="56"/>
                    </a:lnTo>
                    <a:lnTo>
                      <a:pt x="2322" y="125"/>
                    </a:lnTo>
                    <a:lnTo>
                      <a:pt x="2322" y="145"/>
                    </a:lnTo>
                    <a:lnTo>
                      <a:pt x="2323" y="240"/>
                    </a:lnTo>
                    <a:lnTo>
                      <a:pt x="2323" y="266"/>
                    </a:lnTo>
                    <a:lnTo>
                      <a:pt x="2324" y="377"/>
                    </a:lnTo>
                    <a:lnTo>
                      <a:pt x="2324" y="406"/>
                    </a:lnTo>
                    <a:lnTo>
                      <a:pt x="2325" y="520"/>
                    </a:lnTo>
                    <a:lnTo>
                      <a:pt x="2325" y="548"/>
                    </a:lnTo>
                    <a:lnTo>
                      <a:pt x="2326" y="654"/>
                    </a:lnTo>
                    <a:lnTo>
                      <a:pt x="2326" y="678"/>
                    </a:lnTo>
                    <a:lnTo>
                      <a:pt x="2327" y="764"/>
                    </a:lnTo>
                    <a:lnTo>
                      <a:pt x="2327" y="782"/>
                    </a:lnTo>
                    <a:lnTo>
                      <a:pt x="2328" y="840"/>
                    </a:lnTo>
                    <a:lnTo>
                      <a:pt x="2328" y="851"/>
                    </a:lnTo>
                    <a:lnTo>
                      <a:pt x="2329" y="878"/>
                    </a:lnTo>
                    <a:lnTo>
                      <a:pt x="2329" y="880"/>
                    </a:lnTo>
                    <a:lnTo>
                      <a:pt x="2329" y="881"/>
                    </a:lnTo>
                    <a:lnTo>
                      <a:pt x="2330" y="876"/>
                    </a:lnTo>
                    <a:lnTo>
                      <a:pt x="2330" y="871"/>
                    </a:lnTo>
                    <a:lnTo>
                      <a:pt x="2331" y="840"/>
                    </a:lnTo>
                    <a:lnTo>
                      <a:pt x="2331" y="830"/>
                    </a:lnTo>
                    <a:lnTo>
                      <a:pt x="2332" y="781"/>
                    </a:lnTo>
                    <a:lnTo>
                      <a:pt x="2332" y="767"/>
                    </a:lnTo>
                    <a:lnTo>
                      <a:pt x="2333" y="695"/>
                    </a:lnTo>
                    <a:lnTo>
                      <a:pt x="2333" y="681"/>
                    </a:lnTo>
                    <a:lnTo>
                      <a:pt x="2334" y="629"/>
                    </a:lnTo>
                    <a:lnTo>
                      <a:pt x="2334" y="617"/>
                    </a:lnTo>
                    <a:lnTo>
                      <a:pt x="2335" y="580"/>
                    </a:lnTo>
                    <a:lnTo>
                      <a:pt x="2335" y="573"/>
                    </a:lnTo>
                    <a:lnTo>
                      <a:pt x="2336" y="557"/>
                    </a:lnTo>
                    <a:lnTo>
                      <a:pt x="2336" y="556"/>
                    </a:lnTo>
                    <a:lnTo>
                      <a:pt x="2337" y="564"/>
                    </a:lnTo>
                    <a:lnTo>
                      <a:pt x="2337" y="569"/>
                    </a:lnTo>
                    <a:lnTo>
                      <a:pt x="2338" y="601"/>
                    </a:lnTo>
                    <a:lnTo>
                      <a:pt x="2338" y="611"/>
                    </a:lnTo>
                    <a:lnTo>
                      <a:pt x="2339" y="662"/>
                    </a:lnTo>
                    <a:lnTo>
                      <a:pt x="2339" y="676"/>
                    </a:lnTo>
                    <a:lnTo>
                      <a:pt x="2340" y="736"/>
                    </a:lnTo>
                    <a:lnTo>
                      <a:pt x="2340" y="752"/>
                    </a:lnTo>
                    <a:lnTo>
                      <a:pt x="2341" y="811"/>
                    </a:lnTo>
                    <a:lnTo>
                      <a:pt x="2341" y="825"/>
                    </a:lnTo>
                    <a:lnTo>
                      <a:pt x="2342" y="874"/>
                    </a:lnTo>
                    <a:lnTo>
                      <a:pt x="2342" y="883"/>
                    </a:lnTo>
                    <a:lnTo>
                      <a:pt x="2343" y="910"/>
                    </a:lnTo>
                    <a:lnTo>
                      <a:pt x="2343" y="914"/>
                    </a:lnTo>
                    <a:lnTo>
                      <a:pt x="2344" y="916"/>
                    </a:lnTo>
                    <a:lnTo>
                      <a:pt x="2344" y="912"/>
                    </a:lnTo>
                    <a:lnTo>
                      <a:pt x="2344" y="907"/>
                    </a:lnTo>
                    <a:lnTo>
                      <a:pt x="2345" y="873"/>
                    </a:lnTo>
                    <a:lnTo>
                      <a:pt x="2345" y="860"/>
                    </a:lnTo>
                    <a:lnTo>
                      <a:pt x="2346" y="794"/>
                    </a:lnTo>
                    <a:lnTo>
                      <a:pt x="2346" y="774"/>
                    </a:lnTo>
                    <a:lnTo>
                      <a:pt x="2347" y="681"/>
                    </a:lnTo>
                    <a:lnTo>
                      <a:pt x="2347" y="655"/>
                    </a:lnTo>
                    <a:lnTo>
                      <a:pt x="2348" y="544"/>
                    </a:lnTo>
                    <a:lnTo>
                      <a:pt x="2348" y="515"/>
                    </a:lnTo>
                    <a:lnTo>
                      <a:pt x="2349" y="398"/>
                    </a:lnTo>
                    <a:lnTo>
                      <a:pt x="2349" y="369"/>
                    </a:lnTo>
                    <a:lnTo>
                      <a:pt x="2350" y="257"/>
                    </a:lnTo>
                    <a:lnTo>
                      <a:pt x="2350" y="232"/>
                    </a:lnTo>
                    <a:lnTo>
                      <a:pt x="2351" y="139"/>
                    </a:lnTo>
                    <a:lnTo>
                      <a:pt x="2351" y="119"/>
                    </a:lnTo>
                    <a:lnTo>
                      <a:pt x="2352" y="55"/>
                    </a:lnTo>
                    <a:lnTo>
                      <a:pt x="2352" y="43"/>
                    </a:lnTo>
                    <a:lnTo>
                      <a:pt x="2353" y="15"/>
                    </a:lnTo>
                    <a:lnTo>
                      <a:pt x="2353" y="12"/>
                    </a:lnTo>
                    <a:lnTo>
                      <a:pt x="2353" y="12"/>
                    </a:lnTo>
                    <a:lnTo>
                      <a:pt x="2354" y="21"/>
                    </a:lnTo>
                    <a:lnTo>
                      <a:pt x="2354" y="28"/>
                    </a:lnTo>
                    <a:lnTo>
                      <a:pt x="2355" y="72"/>
                    </a:lnTo>
                    <a:lnTo>
                      <a:pt x="2355" y="87"/>
                    </a:lnTo>
                    <a:lnTo>
                      <a:pt x="2356" y="161"/>
                    </a:lnTo>
                    <a:lnTo>
                      <a:pt x="2356" y="182"/>
                    </a:lnTo>
                    <a:lnTo>
                      <a:pt x="2357" y="299"/>
                    </a:lnTo>
                    <a:lnTo>
                      <a:pt x="2357" y="324"/>
                    </a:lnTo>
                    <a:lnTo>
                      <a:pt x="2358" y="424"/>
                    </a:lnTo>
                    <a:lnTo>
                      <a:pt x="2358" y="448"/>
                    </a:lnTo>
                    <a:lnTo>
                      <a:pt x="2359" y="541"/>
                    </a:lnTo>
                    <a:lnTo>
                      <a:pt x="2359" y="562"/>
                    </a:lnTo>
                    <a:lnTo>
                      <a:pt x="2360" y="637"/>
                    </a:lnTo>
                    <a:lnTo>
                      <a:pt x="2360" y="653"/>
                    </a:lnTo>
                    <a:lnTo>
                      <a:pt x="2361" y="704"/>
                    </a:lnTo>
                    <a:lnTo>
                      <a:pt x="2361" y="713"/>
                    </a:lnTo>
                    <a:lnTo>
                      <a:pt x="2362" y="735"/>
                    </a:lnTo>
                    <a:lnTo>
                      <a:pt x="2362" y="737"/>
                    </a:lnTo>
                    <a:lnTo>
                      <a:pt x="2362" y="737"/>
                    </a:lnTo>
                    <a:lnTo>
                      <a:pt x="2363" y="731"/>
                    </a:lnTo>
                    <a:lnTo>
                      <a:pt x="2363" y="727"/>
                    </a:lnTo>
                    <a:lnTo>
                      <a:pt x="2364" y="699"/>
                    </a:lnTo>
                    <a:lnTo>
                      <a:pt x="2364" y="690"/>
                    </a:lnTo>
                    <a:lnTo>
                      <a:pt x="2365" y="647"/>
                    </a:lnTo>
                    <a:lnTo>
                      <a:pt x="2365" y="636"/>
                    </a:lnTo>
                    <a:lnTo>
                      <a:pt x="2366" y="589"/>
                    </a:lnTo>
                    <a:lnTo>
                      <a:pt x="2366" y="578"/>
                    </a:lnTo>
                    <a:lnTo>
                      <a:pt x="2367" y="538"/>
                    </a:lnTo>
                    <a:lnTo>
                      <a:pt x="2367" y="529"/>
                    </a:lnTo>
                    <a:lnTo>
                      <a:pt x="2368" y="505"/>
                    </a:lnTo>
                    <a:lnTo>
                      <a:pt x="2368" y="502"/>
                    </a:lnTo>
                    <a:lnTo>
                      <a:pt x="2368" y="498"/>
                    </a:lnTo>
                    <a:lnTo>
                      <a:pt x="2369" y="500"/>
                    </a:lnTo>
                    <a:lnTo>
                      <a:pt x="2369" y="503"/>
                    </a:lnTo>
                    <a:lnTo>
                      <a:pt x="2370" y="527"/>
                    </a:lnTo>
                    <a:lnTo>
                      <a:pt x="2370" y="536"/>
                    </a:lnTo>
                    <a:lnTo>
                      <a:pt x="2371" y="585"/>
                    </a:lnTo>
                    <a:lnTo>
                      <a:pt x="2371" y="599"/>
                    </a:lnTo>
                    <a:lnTo>
                      <a:pt x="2372" y="667"/>
                    </a:lnTo>
                    <a:lnTo>
                      <a:pt x="2372" y="686"/>
                    </a:lnTo>
                    <a:lnTo>
                      <a:pt x="2373" y="765"/>
                    </a:lnTo>
                    <a:lnTo>
                      <a:pt x="2373" y="785"/>
                    </a:lnTo>
                    <a:lnTo>
                      <a:pt x="2374" y="864"/>
                    </a:lnTo>
                    <a:lnTo>
                      <a:pt x="2374" y="883"/>
                    </a:lnTo>
                    <a:lnTo>
                      <a:pt x="2375" y="950"/>
                    </a:lnTo>
                    <a:lnTo>
                      <a:pt x="2375" y="965"/>
                    </a:lnTo>
                    <a:lnTo>
                      <a:pt x="2376" y="1010"/>
                    </a:lnTo>
                    <a:lnTo>
                      <a:pt x="2376" y="1018"/>
                    </a:lnTo>
                    <a:lnTo>
                      <a:pt x="2377" y="1033"/>
                    </a:lnTo>
                    <a:lnTo>
                      <a:pt x="2377" y="1032"/>
                    </a:lnTo>
                    <a:lnTo>
                      <a:pt x="2378" y="1011"/>
                    </a:lnTo>
                    <a:lnTo>
                      <a:pt x="2378" y="1002"/>
                    </a:lnTo>
                    <a:lnTo>
                      <a:pt x="2379" y="946"/>
                    </a:lnTo>
                    <a:lnTo>
                      <a:pt x="2379" y="928"/>
                    </a:lnTo>
                    <a:lnTo>
                      <a:pt x="2380" y="841"/>
                    </a:lnTo>
                    <a:lnTo>
                      <a:pt x="2380" y="816"/>
                    </a:lnTo>
                    <a:lnTo>
                      <a:pt x="2381" y="706"/>
                    </a:lnTo>
                    <a:lnTo>
                      <a:pt x="2381" y="677"/>
                    </a:lnTo>
                    <a:lnTo>
                      <a:pt x="2382" y="525"/>
                    </a:lnTo>
                    <a:lnTo>
                      <a:pt x="2382" y="495"/>
                    </a:lnTo>
                    <a:lnTo>
                      <a:pt x="2383" y="377"/>
                    </a:lnTo>
                    <a:lnTo>
                      <a:pt x="2383" y="349"/>
                    </a:lnTo>
                    <a:lnTo>
                      <a:pt x="2384" y="248"/>
                    </a:lnTo>
                    <a:lnTo>
                      <a:pt x="2384" y="225"/>
                    </a:lnTo>
                    <a:lnTo>
                      <a:pt x="2385" y="150"/>
                    </a:lnTo>
                    <a:lnTo>
                      <a:pt x="2385" y="135"/>
                    </a:lnTo>
                    <a:lnTo>
                      <a:pt x="2386" y="93"/>
                    </a:lnTo>
                    <a:lnTo>
                      <a:pt x="2386" y="87"/>
                    </a:lnTo>
                    <a:lnTo>
                      <a:pt x="2387" y="80"/>
                    </a:lnTo>
                    <a:lnTo>
                      <a:pt x="2387" y="81"/>
                    </a:lnTo>
                    <a:lnTo>
                      <a:pt x="2387" y="84"/>
                    </a:lnTo>
                    <a:lnTo>
                      <a:pt x="2388" y="111"/>
                    </a:lnTo>
                    <a:lnTo>
                      <a:pt x="2388" y="122"/>
                    </a:lnTo>
                    <a:lnTo>
                      <a:pt x="2389" y="177"/>
                    </a:lnTo>
                    <a:lnTo>
                      <a:pt x="2389" y="194"/>
                    </a:lnTo>
                    <a:lnTo>
                      <a:pt x="2390" y="267"/>
                    </a:lnTo>
                    <a:lnTo>
                      <a:pt x="2390" y="287"/>
                    </a:lnTo>
                    <a:lnTo>
                      <a:pt x="2391" y="367"/>
                    </a:lnTo>
                    <a:lnTo>
                      <a:pt x="2391" y="387"/>
                    </a:lnTo>
                    <a:lnTo>
                      <a:pt x="2392" y="463"/>
                    </a:lnTo>
                    <a:lnTo>
                      <a:pt x="2392" y="480"/>
                    </a:lnTo>
                    <a:lnTo>
                      <a:pt x="2393" y="542"/>
                    </a:lnTo>
                    <a:lnTo>
                      <a:pt x="2393" y="555"/>
                    </a:lnTo>
                    <a:lnTo>
                      <a:pt x="2394" y="594"/>
                    </a:lnTo>
                    <a:lnTo>
                      <a:pt x="2394" y="600"/>
                    </a:lnTo>
                    <a:lnTo>
                      <a:pt x="2395" y="614"/>
                    </a:lnTo>
                    <a:lnTo>
                      <a:pt x="2395" y="614"/>
                    </a:lnTo>
                    <a:lnTo>
                      <a:pt x="2396" y="603"/>
                    </a:lnTo>
                    <a:lnTo>
                      <a:pt x="2396" y="597"/>
                    </a:lnTo>
                    <a:lnTo>
                      <a:pt x="2397" y="565"/>
                    </a:lnTo>
                    <a:lnTo>
                      <a:pt x="2397" y="555"/>
                    </a:lnTo>
                    <a:lnTo>
                      <a:pt x="2398" y="511"/>
                    </a:lnTo>
                    <a:lnTo>
                      <a:pt x="2398" y="500"/>
                    </a:lnTo>
                    <a:lnTo>
                      <a:pt x="2399" y="454"/>
                    </a:lnTo>
                    <a:lnTo>
                      <a:pt x="2399" y="443"/>
                    </a:lnTo>
                    <a:lnTo>
                      <a:pt x="2400" y="405"/>
                    </a:lnTo>
                    <a:lnTo>
                      <a:pt x="2400" y="397"/>
                    </a:lnTo>
                    <a:lnTo>
                      <a:pt x="2401" y="378"/>
                    </a:lnTo>
                    <a:lnTo>
                      <a:pt x="2401" y="376"/>
                    </a:lnTo>
                    <a:lnTo>
                      <a:pt x="2401" y="375"/>
                    </a:lnTo>
                    <a:lnTo>
                      <a:pt x="2402" y="381"/>
                    </a:lnTo>
                    <a:lnTo>
                      <a:pt x="2402" y="386"/>
                    </a:lnTo>
                    <a:lnTo>
                      <a:pt x="2403" y="419"/>
                    </a:lnTo>
                    <a:lnTo>
                      <a:pt x="2403" y="431"/>
                    </a:lnTo>
                    <a:lnTo>
                      <a:pt x="2404" y="492"/>
                    </a:lnTo>
                    <a:lnTo>
                      <a:pt x="2404" y="510"/>
                    </a:lnTo>
                    <a:lnTo>
                      <a:pt x="2405" y="594"/>
                    </a:lnTo>
                    <a:lnTo>
                      <a:pt x="2405" y="617"/>
                    </a:lnTo>
                    <a:lnTo>
                      <a:pt x="2406" y="713"/>
                    </a:lnTo>
                    <a:lnTo>
                      <a:pt x="2406" y="738"/>
                    </a:lnTo>
                    <a:lnTo>
                      <a:pt x="2407" y="862"/>
                    </a:lnTo>
                    <a:lnTo>
                      <a:pt x="2407" y="885"/>
                    </a:lnTo>
                    <a:lnTo>
                      <a:pt x="2408" y="972"/>
                    </a:lnTo>
                    <a:lnTo>
                      <a:pt x="2408" y="991"/>
                    </a:lnTo>
                    <a:lnTo>
                      <a:pt x="2409" y="1053"/>
                    </a:lnTo>
                    <a:lnTo>
                      <a:pt x="2409" y="1065"/>
                    </a:lnTo>
                    <a:lnTo>
                      <a:pt x="2410" y="1096"/>
                    </a:lnTo>
                    <a:lnTo>
                      <a:pt x="2410" y="1099"/>
                    </a:lnTo>
                    <a:lnTo>
                      <a:pt x="2410" y="1100"/>
                    </a:lnTo>
                    <a:lnTo>
                      <a:pt x="2411" y="1093"/>
                    </a:lnTo>
                    <a:lnTo>
                      <a:pt x="2411" y="1087"/>
                    </a:lnTo>
                    <a:lnTo>
                      <a:pt x="2412" y="1044"/>
                    </a:lnTo>
                    <a:lnTo>
                      <a:pt x="2412" y="1028"/>
                    </a:lnTo>
                    <a:lnTo>
                      <a:pt x="2413" y="952"/>
                    </a:lnTo>
                    <a:lnTo>
                      <a:pt x="2413" y="929"/>
                    </a:lnTo>
                    <a:lnTo>
                      <a:pt x="2414" y="828"/>
                    </a:lnTo>
                    <a:lnTo>
                      <a:pt x="2414" y="801"/>
                    </a:lnTo>
                    <a:lnTo>
                      <a:pt x="2415" y="685"/>
                    </a:lnTo>
                    <a:lnTo>
                      <a:pt x="2415" y="656"/>
                    </a:lnTo>
                    <a:lnTo>
                      <a:pt x="2416" y="540"/>
                    </a:lnTo>
                    <a:lnTo>
                      <a:pt x="2416" y="512"/>
                    </a:lnTo>
                    <a:lnTo>
                      <a:pt x="2417" y="407"/>
                    </a:lnTo>
                    <a:lnTo>
                      <a:pt x="2417" y="383"/>
                    </a:lnTo>
                    <a:lnTo>
                      <a:pt x="2418" y="300"/>
                    </a:lnTo>
                    <a:lnTo>
                      <a:pt x="2418" y="282"/>
                    </a:lnTo>
                    <a:lnTo>
                      <a:pt x="2419" y="228"/>
                    </a:lnTo>
                    <a:lnTo>
                      <a:pt x="2419" y="219"/>
                    </a:lnTo>
                    <a:lnTo>
                      <a:pt x="2420" y="198"/>
                    </a:lnTo>
                    <a:lnTo>
                      <a:pt x="2420" y="197"/>
                    </a:lnTo>
                    <a:lnTo>
                      <a:pt x="2421" y="207"/>
                    </a:lnTo>
                    <a:lnTo>
                      <a:pt x="2421" y="213"/>
                    </a:lnTo>
                    <a:lnTo>
                      <a:pt x="2422" y="249"/>
                    </a:lnTo>
                    <a:lnTo>
                      <a:pt x="2422" y="261"/>
                    </a:lnTo>
                    <a:lnTo>
                      <a:pt x="2423" y="315"/>
                    </a:lnTo>
                    <a:lnTo>
                      <a:pt x="2423" y="330"/>
                    </a:lnTo>
                    <a:lnTo>
                      <a:pt x="2424" y="392"/>
                    </a:lnTo>
                    <a:lnTo>
                      <a:pt x="2424" y="407"/>
                    </a:lnTo>
                    <a:lnTo>
                      <a:pt x="2425" y="464"/>
                    </a:lnTo>
                    <a:lnTo>
                      <a:pt x="2425" y="477"/>
                    </a:lnTo>
                    <a:lnTo>
                      <a:pt x="2426" y="521"/>
                    </a:lnTo>
                    <a:lnTo>
                      <a:pt x="2426" y="530"/>
                    </a:lnTo>
                    <a:lnTo>
                      <a:pt x="2427" y="553"/>
                    </a:lnTo>
                    <a:lnTo>
                      <a:pt x="2427" y="555"/>
                    </a:lnTo>
                    <a:lnTo>
                      <a:pt x="2427" y="557"/>
                    </a:lnTo>
                    <a:lnTo>
                      <a:pt x="2428" y="554"/>
                    </a:lnTo>
                    <a:lnTo>
                      <a:pt x="2428" y="550"/>
                    </a:lnTo>
                    <a:lnTo>
                      <a:pt x="2429" y="524"/>
                    </a:lnTo>
                    <a:lnTo>
                      <a:pt x="2429" y="515"/>
                    </a:lnTo>
                    <a:lnTo>
                      <a:pt x="2430" y="471"/>
                    </a:lnTo>
                    <a:lnTo>
                      <a:pt x="2430" y="458"/>
                    </a:lnTo>
                    <a:lnTo>
                      <a:pt x="2431" y="402"/>
                    </a:lnTo>
                    <a:lnTo>
                      <a:pt x="2431" y="388"/>
                    </a:lnTo>
                    <a:lnTo>
                      <a:pt x="2432" y="318"/>
                    </a:lnTo>
                    <a:lnTo>
                      <a:pt x="2432" y="306"/>
                    </a:lnTo>
                    <a:lnTo>
                      <a:pt x="2433" y="263"/>
                    </a:lnTo>
                    <a:lnTo>
                      <a:pt x="2433" y="254"/>
                    </a:lnTo>
                    <a:lnTo>
                      <a:pt x="2434" y="233"/>
                    </a:lnTo>
                    <a:lnTo>
                      <a:pt x="2434" y="231"/>
                    </a:lnTo>
                    <a:lnTo>
                      <a:pt x="2434" y="231"/>
                    </a:lnTo>
                    <a:lnTo>
                      <a:pt x="2435" y="239"/>
                    </a:lnTo>
                    <a:lnTo>
                      <a:pt x="2435" y="245"/>
                    </a:lnTo>
                    <a:lnTo>
                      <a:pt x="2436" y="284"/>
                    </a:lnTo>
                    <a:lnTo>
                      <a:pt x="2436" y="298"/>
                    </a:lnTo>
                    <a:lnTo>
                      <a:pt x="2437" y="368"/>
                    </a:lnTo>
                    <a:lnTo>
                      <a:pt x="2437" y="389"/>
                    </a:lnTo>
                    <a:lnTo>
                      <a:pt x="2438" y="484"/>
                    </a:lnTo>
                    <a:lnTo>
                      <a:pt x="2438" y="510"/>
                    </a:lnTo>
                    <a:lnTo>
                      <a:pt x="2439" y="620"/>
                    </a:lnTo>
                    <a:lnTo>
                      <a:pt x="2439" y="649"/>
                    </a:lnTo>
                    <a:lnTo>
                      <a:pt x="2440" y="764"/>
                    </a:lnTo>
                    <a:lnTo>
                      <a:pt x="2440" y="792"/>
                    </a:lnTo>
                    <a:lnTo>
                      <a:pt x="2441" y="897"/>
                    </a:lnTo>
                    <a:lnTo>
                      <a:pt x="2441" y="922"/>
                    </a:lnTo>
                    <a:lnTo>
                      <a:pt x="2442" y="1007"/>
                    </a:lnTo>
                    <a:lnTo>
                      <a:pt x="2442" y="1025"/>
                    </a:lnTo>
                    <a:lnTo>
                      <a:pt x="2443" y="1080"/>
                    </a:lnTo>
                    <a:lnTo>
                      <a:pt x="2443" y="1089"/>
                    </a:lnTo>
                    <a:lnTo>
                      <a:pt x="2444" y="1108"/>
                    </a:lnTo>
                    <a:lnTo>
                      <a:pt x="2444" y="1108"/>
                    </a:lnTo>
                    <a:lnTo>
                      <a:pt x="2445" y="1089"/>
                    </a:lnTo>
                    <a:lnTo>
                      <a:pt x="2445" y="1080"/>
                    </a:lnTo>
                    <a:lnTo>
                      <a:pt x="2446" y="1026"/>
                    </a:lnTo>
                    <a:lnTo>
                      <a:pt x="2446" y="1009"/>
                    </a:lnTo>
                    <a:lnTo>
                      <a:pt x="2447" y="927"/>
                    </a:lnTo>
                    <a:lnTo>
                      <a:pt x="2447" y="905"/>
                    </a:lnTo>
                    <a:lnTo>
                      <a:pt x="2448" y="806"/>
                    </a:lnTo>
                    <a:lnTo>
                      <a:pt x="2448" y="780"/>
                    </a:lnTo>
                    <a:lnTo>
                      <a:pt x="2449" y="676"/>
                    </a:lnTo>
                    <a:lnTo>
                      <a:pt x="2449" y="650"/>
                    </a:lnTo>
                    <a:lnTo>
                      <a:pt x="2450" y="553"/>
                    </a:lnTo>
                    <a:lnTo>
                      <a:pt x="2450" y="530"/>
                    </a:lnTo>
                    <a:lnTo>
                      <a:pt x="2451" y="451"/>
                    </a:lnTo>
                    <a:lnTo>
                      <a:pt x="2451" y="434"/>
                    </a:lnTo>
                    <a:lnTo>
                      <a:pt x="2452" y="379"/>
                    </a:lnTo>
                    <a:lnTo>
                      <a:pt x="2452" y="369"/>
                    </a:lnTo>
                    <a:lnTo>
                      <a:pt x="2453" y="343"/>
                    </a:lnTo>
                    <a:lnTo>
                      <a:pt x="2453" y="341"/>
                    </a:lnTo>
                    <a:lnTo>
                      <a:pt x="2453" y="339"/>
                    </a:lnTo>
                    <a:lnTo>
                      <a:pt x="2454" y="344"/>
                    </a:lnTo>
                    <a:lnTo>
                      <a:pt x="2454" y="347"/>
                    </a:lnTo>
                    <a:lnTo>
                      <a:pt x="2455" y="374"/>
                    </a:lnTo>
                    <a:lnTo>
                      <a:pt x="2455" y="383"/>
                    </a:lnTo>
                    <a:lnTo>
                      <a:pt x="2456" y="426"/>
                    </a:lnTo>
                    <a:lnTo>
                      <a:pt x="2456" y="438"/>
                    </a:lnTo>
                    <a:lnTo>
                      <a:pt x="2457" y="498"/>
                    </a:lnTo>
                    <a:lnTo>
                      <a:pt x="2457" y="509"/>
                    </a:lnTo>
                    <a:lnTo>
                      <a:pt x="2458" y="551"/>
                    </a:lnTo>
                    <a:lnTo>
                      <a:pt x="2458" y="559"/>
                    </a:lnTo>
                    <a:lnTo>
                      <a:pt x="2459" y="585"/>
                    </a:lnTo>
                    <a:lnTo>
                      <a:pt x="2459" y="588"/>
                    </a:lnTo>
                    <a:lnTo>
                      <a:pt x="2460" y="592"/>
                    </a:lnTo>
                    <a:lnTo>
                      <a:pt x="2460" y="591"/>
                    </a:lnTo>
                    <a:lnTo>
                      <a:pt x="2460" y="588"/>
                    </a:lnTo>
                    <a:lnTo>
                      <a:pt x="2461" y="565"/>
                    </a:lnTo>
                    <a:lnTo>
                      <a:pt x="2461" y="556"/>
                    </a:lnTo>
                    <a:lnTo>
                      <a:pt x="2462" y="509"/>
                    </a:lnTo>
                    <a:lnTo>
                      <a:pt x="2462" y="495"/>
                    </a:lnTo>
                    <a:lnTo>
                      <a:pt x="2463" y="430"/>
                    </a:lnTo>
                    <a:lnTo>
                      <a:pt x="2463" y="412"/>
                    </a:lnTo>
                    <a:lnTo>
                      <a:pt x="2464" y="337"/>
                    </a:lnTo>
                    <a:lnTo>
                      <a:pt x="2464" y="318"/>
                    </a:lnTo>
                    <a:lnTo>
                      <a:pt x="2465" y="245"/>
                    </a:lnTo>
                    <a:lnTo>
                      <a:pt x="2465" y="228"/>
                    </a:lnTo>
                    <a:lnTo>
                      <a:pt x="2466" y="168"/>
                    </a:lnTo>
                    <a:lnTo>
                      <a:pt x="2466" y="155"/>
                    </a:lnTo>
                    <a:lnTo>
                      <a:pt x="2467" y="118"/>
                    </a:lnTo>
                    <a:lnTo>
                      <a:pt x="2467" y="112"/>
                    </a:lnTo>
                    <a:lnTo>
                      <a:pt x="2468" y="105"/>
                    </a:lnTo>
                    <a:lnTo>
                      <a:pt x="2468" y="106"/>
                    </a:lnTo>
                    <a:lnTo>
                      <a:pt x="2468" y="109"/>
                    </a:lnTo>
                    <a:lnTo>
                      <a:pt x="2469" y="137"/>
                    </a:lnTo>
                    <a:lnTo>
                      <a:pt x="2469" y="149"/>
                    </a:lnTo>
                    <a:lnTo>
                      <a:pt x="2470" y="211"/>
                    </a:lnTo>
                    <a:lnTo>
                      <a:pt x="2470" y="231"/>
                    </a:lnTo>
                    <a:lnTo>
                      <a:pt x="2471" y="323"/>
                    </a:lnTo>
                    <a:lnTo>
                      <a:pt x="2471" y="349"/>
                    </a:lnTo>
                    <a:lnTo>
                      <a:pt x="2472" y="462"/>
                    </a:lnTo>
                    <a:lnTo>
                      <a:pt x="2472" y="491"/>
                    </a:lnTo>
                    <a:lnTo>
                      <a:pt x="2473" y="613"/>
                    </a:lnTo>
                    <a:lnTo>
                      <a:pt x="2473" y="643"/>
                    </a:lnTo>
                    <a:lnTo>
                      <a:pt x="2474" y="761"/>
                    </a:lnTo>
                    <a:lnTo>
                      <a:pt x="2474" y="789"/>
                    </a:lnTo>
                    <a:lnTo>
                      <a:pt x="2475" y="890"/>
                    </a:lnTo>
                    <a:lnTo>
                      <a:pt x="2475" y="912"/>
                    </a:lnTo>
                    <a:lnTo>
                      <a:pt x="2476" y="987"/>
                    </a:lnTo>
                    <a:lnTo>
                      <a:pt x="2476" y="1002"/>
                    </a:lnTo>
                    <a:lnTo>
                      <a:pt x="2477" y="1043"/>
                    </a:lnTo>
                    <a:lnTo>
                      <a:pt x="2477" y="1048"/>
                    </a:lnTo>
                    <a:lnTo>
                      <a:pt x="2478" y="1055"/>
                    </a:lnTo>
                    <a:lnTo>
                      <a:pt x="2478" y="1053"/>
                    </a:lnTo>
                    <a:lnTo>
                      <a:pt x="2478" y="1050"/>
                    </a:lnTo>
                    <a:lnTo>
                      <a:pt x="2479" y="1020"/>
                    </a:lnTo>
                    <a:lnTo>
                      <a:pt x="2479" y="1009"/>
                    </a:lnTo>
                    <a:lnTo>
                      <a:pt x="2480" y="950"/>
                    </a:lnTo>
                    <a:lnTo>
                      <a:pt x="2480" y="933"/>
                    </a:lnTo>
                    <a:lnTo>
                      <a:pt x="2481" y="834"/>
                    </a:lnTo>
                    <a:lnTo>
                      <a:pt x="2481" y="813"/>
                    </a:lnTo>
                    <a:lnTo>
                      <a:pt x="2482" y="728"/>
                    </a:lnTo>
                    <a:lnTo>
                      <a:pt x="2482" y="707"/>
                    </a:lnTo>
                    <a:lnTo>
                      <a:pt x="2483" y="628"/>
                    </a:lnTo>
                    <a:lnTo>
                      <a:pt x="2483" y="609"/>
                    </a:lnTo>
                    <a:lnTo>
                      <a:pt x="2484" y="546"/>
                    </a:lnTo>
                    <a:lnTo>
                      <a:pt x="2484" y="533"/>
                    </a:lnTo>
                    <a:lnTo>
                      <a:pt x="2485" y="493"/>
                    </a:lnTo>
                    <a:lnTo>
                      <a:pt x="2485" y="486"/>
                    </a:lnTo>
                    <a:lnTo>
                      <a:pt x="2486" y="472"/>
                    </a:lnTo>
                    <a:lnTo>
                      <a:pt x="2486" y="472"/>
                    </a:lnTo>
                    <a:lnTo>
                      <a:pt x="2487" y="483"/>
                    </a:lnTo>
                    <a:lnTo>
                      <a:pt x="2487" y="489"/>
                    </a:lnTo>
                    <a:lnTo>
                      <a:pt x="2488" y="520"/>
                    </a:lnTo>
                    <a:lnTo>
                      <a:pt x="2488" y="530"/>
                    </a:lnTo>
                    <a:lnTo>
                      <a:pt x="2489" y="573"/>
                    </a:lnTo>
                    <a:lnTo>
                      <a:pt x="2489" y="585"/>
                    </a:lnTo>
                    <a:lnTo>
                      <a:pt x="2490" y="630"/>
                    </a:lnTo>
                    <a:lnTo>
                      <a:pt x="2490" y="640"/>
                    </a:lnTo>
                    <a:lnTo>
                      <a:pt x="2491" y="676"/>
                    </a:lnTo>
                    <a:lnTo>
                      <a:pt x="2491" y="683"/>
                    </a:lnTo>
                    <a:lnTo>
                      <a:pt x="2492" y="701"/>
                    </a:lnTo>
                    <a:lnTo>
                      <a:pt x="2492" y="702"/>
                    </a:lnTo>
                    <a:lnTo>
                      <a:pt x="2492" y="703"/>
                    </a:lnTo>
                    <a:lnTo>
                      <a:pt x="2493" y="695"/>
                    </a:lnTo>
                    <a:lnTo>
                      <a:pt x="2493" y="690"/>
                    </a:lnTo>
                    <a:lnTo>
                      <a:pt x="2494" y="656"/>
                    </a:lnTo>
                    <a:lnTo>
                      <a:pt x="2494" y="643"/>
                    </a:lnTo>
                    <a:lnTo>
                      <a:pt x="2495" y="582"/>
                    </a:lnTo>
                    <a:lnTo>
                      <a:pt x="2495" y="564"/>
                    </a:lnTo>
                    <a:lnTo>
                      <a:pt x="2496" y="482"/>
                    </a:lnTo>
                    <a:lnTo>
                      <a:pt x="2496" y="460"/>
                    </a:lnTo>
                    <a:lnTo>
                      <a:pt x="2497" y="367"/>
                    </a:lnTo>
                    <a:lnTo>
                      <a:pt x="2497" y="343"/>
                    </a:lnTo>
                    <a:lnTo>
                      <a:pt x="2498" y="249"/>
                    </a:lnTo>
                    <a:lnTo>
                      <a:pt x="2498" y="226"/>
                    </a:lnTo>
                    <a:lnTo>
                      <a:pt x="2499" y="144"/>
                    </a:lnTo>
                    <a:lnTo>
                      <a:pt x="2499" y="126"/>
                    </a:lnTo>
                    <a:lnTo>
                      <a:pt x="2500" y="66"/>
                    </a:lnTo>
                    <a:lnTo>
                      <a:pt x="2500" y="55"/>
                    </a:lnTo>
                    <a:lnTo>
                      <a:pt x="2501" y="27"/>
                    </a:lnTo>
                    <a:lnTo>
                      <a:pt x="2501" y="24"/>
                    </a:lnTo>
                    <a:lnTo>
                      <a:pt x="2501" y="23"/>
                    </a:lnTo>
                    <a:lnTo>
                      <a:pt x="2502" y="32"/>
                    </a:lnTo>
                    <a:lnTo>
                      <a:pt x="2502" y="39"/>
                    </a:lnTo>
                    <a:lnTo>
                      <a:pt x="2503" y="84"/>
                    </a:lnTo>
                    <a:lnTo>
                      <a:pt x="2503" y="100"/>
                    </a:lnTo>
                    <a:lnTo>
                      <a:pt x="2504" y="178"/>
                    </a:lnTo>
                    <a:lnTo>
                      <a:pt x="2504" y="201"/>
                    </a:lnTo>
                    <a:lnTo>
                      <a:pt x="2505" y="304"/>
                    </a:lnTo>
                    <a:lnTo>
                      <a:pt x="2505" y="332"/>
                    </a:lnTo>
                    <a:lnTo>
                      <a:pt x="2506" y="479"/>
                    </a:lnTo>
                    <a:lnTo>
                      <a:pt x="2506" y="509"/>
                    </a:lnTo>
                    <a:lnTo>
                      <a:pt x="2507" y="627"/>
                    </a:lnTo>
                    <a:lnTo>
                      <a:pt x="2507" y="654"/>
                    </a:lnTo>
                    <a:lnTo>
                      <a:pt x="2508" y="758"/>
                    </a:lnTo>
                    <a:lnTo>
                      <a:pt x="2508" y="781"/>
                    </a:lnTo>
                    <a:lnTo>
                      <a:pt x="2509" y="861"/>
                    </a:lnTo>
                    <a:lnTo>
                      <a:pt x="2509" y="877"/>
                    </a:lnTo>
                    <a:lnTo>
                      <a:pt x="2510" y="925"/>
                    </a:lnTo>
                    <a:lnTo>
                      <a:pt x="2510" y="933"/>
                    </a:lnTo>
                    <a:lnTo>
                      <a:pt x="2511" y="948"/>
                    </a:lnTo>
                    <a:lnTo>
                      <a:pt x="2511" y="948"/>
                    </a:lnTo>
                    <a:lnTo>
                      <a:pt x="2512" y="931"/>
                    </a:lnTo>
                    <a:lnTo>
                      <a:pt x="2512" y="924"/>
                    </a:lnTo>
                    <a:lnTo>
                      <a:pt x="2513" y="881"/>
                    </a:lnTo>
                    <a:lnTo>
                      <a:pt x="2513" y="868"/>
                    </a:lnTo>
                    <a:lnTo>
                      <a:pt x="2514" y="808"/>
                    </a:lnTo>
                    <a:lnTo>
                      <a:pt x="2514" y="792"/>
                    </a:lnTo>
                    <a:lnTo>
                      <a:pt x="2515" y="726"/>
                    </a:lnTo>
                    <a:lnTo>
                      <a:pt x="2515" y="710"/>
                    </a:lnTo>
                    <a:lnTo>
                      <a:pt x="2516" y="649"/>
                    </a:lnTo>
                    <a:lnTo>
                      <a:pt x="2516" y="635"/>
                    </a:lnTo>
                    <a:lnTo>
                      <a:pt x="2517" y="589"/>
                    </a:lnTo>
                    <a:lnTo>
                      <a:pt x="2517" y="580"/>
                    </a:lnTo>
                    <a:lnTo>
                      <a:pt x="2518" y="555"/>
                    </a:lnTo>
                    <a:lnTo>
                      <a:pt x="2518" y="552"/>
                    </a:lnTo>
                    <a:lnTo>
                      <a:pt x="2518" y="550"/>
                    </a:lnTo>
                    <a:lnTo>
                      <a:pt x="2519" y="552"/>
                    </a:lnTo>
                    <a:lnTo>
                      <a:pt x="2519" y="555"/>
                    </a:lnTo>
                    <a:lnTo>
                      <a:pt x="2520" y="579"/>
                    </a:lnTo>
                    <a:lnTo>
                      <a:pt x="2520" y="587"/>
                    </a:lnTo>
                    <a:lnTo>
                      <a:pt x="2521" y="629"/>
                    </a:lnTo>
                    <a:lnTo>
                      <a:pt x="2521" y="642"/>
                    </a:lnTo>
                    <a:lnTo>
                      <a:pt x="2522" y="694"/>
                    </a:lnTo>
                    <a:lnTo>
                      <a:pt x="2522" y="708"/>
                    </a:lnTo>
                    <a:lnTo>
                      <a:pt x="2523" y="760"/>
                    </a:lnTo>
                    <a:lnTo>
                      <a:pt x="2523" y="772"/>
                    </a:lnTo>
                    <a:lnTo>
                      <a:pt x="2524" y="814"/>
                    </a:lnTo>
                    <a:lnTo>
                      <a:pt x="2524" y="822"/>
                    </a:lnTo>
                    <a:lnTo>
                      <a:pt x="2525" y="843"/>
                    </a:lnTo>
                    <a:lnTo>
                      <a:pt x="2525" y="845"/>
                    </a:lnTo>
                    <a:lnTo>
                      <a:pt x="2525" y="846"/>
                    </a:lnTo>
                    <a:lnTo>
                      <a:pt x="2526" y="839"/>
                    </a:lnTo>
                    <a:lnTo>
                      <a:pt x="2526" y="833"/>
                    </a:lnTo>
                    <a:lnTo>
                      <a:pt x="2527" y="796"/>
                    </a:lnTo>
                    <a:lnTo>
                      <a:pt x="2527" y="783"/>
                    </a:lnTo>
                    <a:lnTo>
                      <a:pt x="2528" y="716"/>
                    </a:lnTo>
                    <a:lnTo>
                      <a:pt x="2528" y="695"/>
                    </a:lnTo>
                    <a:lnTo>
                      <a:pt x="2529" y="604"/>
                    </a:lnTo>
                    <a:lnTo>
                      <a:pt x="2529" y="578"/>
                    </a:lnTo>
                    <a:lnTo>
                      <a:pt x="2530" y="471"/>
                    </a:lnTo>
                    <a:lnTo>
                      <a:pt x="2530" y="443"/>
                    </a:lnTo>
                    <a:lnTo>
                      <a:pt x="2531" y="304"/>
                    </a:lnTo>
                    <a:lnTo>
                      <a:pt x="2531" y="278"/>
                    </a:lnTo>
                    <a:lnTo>
                      <a:pt x="2532" y="178"/>
                    </a:lnTo>
                    <a:lnTo>
                      <a:pt x="2532" y="155"/>
                    </a:lnTo>
                    <a:lnTo>
                      <a:pt x="2533" y="78"/>
                    </a:lnTo>
                    <a:lnTo>
                      <a:pt x="2533" y="62"/>
                    </a:lnTo>
                    <a:lnTo>
                      <a:pt x="2534" y="16"/>
                    </a:lnTo>
                    <a:lnTo>
                      <a:pt x="2534" y="10"/>
                    </a:lnTo>
                    <a:lnTo>
                      <a:pt x="2535" y="0"/>
                    </a:lnTo>
                    <a:lnTo>
                      <a:pt x="2535" y="1"/>
                    </a:lnTo>
                    <a:lnTo>
                      <a:pt x="2535" y="3"/>
                    </a:lnTo>
                    <a:lnTo>
                      <a:pt x="2536" y="32"/>
                    </a:lnTo>
                    <a:lnTo>
                      <a:pt x="2536" y="44"/>
                    </a:lnTo>
                    <a:lnTo>
                      <a:pt x="2537" y="106"/>
                    </a:lnTo>
                    <a:lnTo>
                      <a:pt x="2537" y="126"/>
                    </a:lnTo>
                    <a:lnTo>
                      <a:pt x="2538" y="215"/>
                    </a:lnTo>
                    <a:lnTo>
                      <a:pt x="2538" y="240"/>
                    </a:lnTo>
                    <a:lnTo>
                      <a:pt x="2539" y="344"/>
                    </a:lnTo>
                    <a:lnTo>
                      <a:pt x="2539" y="371"/>
                    </a:lnTo>
                    <a:lnTo>
                      <a:pt x="2540" y="479"/>
                    </a:lnTo>
                    <a:lnTo>
                      <a:pt x="2540" y="505"/>
                    </a:lnTo>
                    <a:lnTo>
                      <a:pt x="2541" y="604"/>
                    </a:lnTo>
                    <a:lnTo>
                      <a:pt x="2541" y="627"/>
                    </a:lnTo>
                    <a:lnTo>
                      <a:pt x="2542" y="706"/>
                    </a:lnTo>
                    <a:lnTo>
                      <a:pt x="2542" y="723"/>
                    </a:lnTo>
                    <a:lnTo>
                      <a:pt x="2543" y="775"/>
                    </a:lnTo>
                    <a:lnTo>
                      <a:pt x="2543" y="785"/>
                    </a:lnTo>
                    <a:lnTo>
                      <a:pt x="2544" y="807"/>
                    </a:lnTo>
                    <a:lnTo>
                      <a:pt x="2544" y="809"/>
                    </a:lnTo>
                    <a:lnTo>
                      <a:pt x="2544" y="810"/>
                    </a:lnTo>
                    <a:lnTo>
                      <a:pt x="2545" y="803"/>
                    </a:lnTo>
                    <a:lnTo>
                      <a:pt x="2545" y="798"/>
                    </a:lnTo>
                    <a:lnTo>
                      <a:pt x="2546" y="768"/>
                    </a:lnTo>
                    <a:lnTo>
                      <a:pt x="2546" y="758"/>
                    </a:lnTo>
                    <a:lnTo>
                      <a:pt x="2547" y="712"/>
                    </a:lnTo>
                    <a:lnTo>
                      <a:pt x="2547" y="699"/>
                    </a:lnTo>
                    <a:lnTo>
                      <a:pt x="2548" y="649"/>
                    </a:lnTo>
                    <a:lnTo>
                      <a:pt x="2548" y="636"/>
                    </a:lnTo>
                    <a:lnTo>
                      <a:pt x="2549" y="591"/>
                    </a:lnTo>
                    <a:lnTo>
                      <a:pt x="2549" y="581"/>
                    </a:lnTo>
                    <a:lnTo>
                      <a:pt x="2550" y="551"/>
                    </a:lnTo>
                    <a:lnTo>
                      <a:pt x="2550" y="546"/>
                    </a:lnTo>
                    <a:lnTo>
                      <a:pt x="2551" y="538"/>
                    </a:lnTo>
                    <a:lnTo>
                      <a:pt x="2551" y="538"/>
                    </a:lnTo>
                    <a:lnTo>
                      <a:pt x="2552" y="555"/>
                    </a:lnTo>
                    <a:lnTo>
                      <a:pt x="2552" y="563"/>
                    </a:lnTo>
                    <a:lnTo>
                      <a:pt x="2553" y="603"/>
                    </a:lnTo>
                    <a:lnTo>
                      <a:pt x="2553" y="616"/>
                    </a:lnTo>
                    <a:lnTo>
                      <a:pt x="2554" y="675"/>
                    </a:lnTo>
                    <a:lnTo>
                      <a:pt x="2554" y="691"/>
                    </a:lnTo>
                    <a:lnTo>
                      <a:pt x="2555" y="761"/>
                    </a:lnTo>
                    <a:lnTo>
                      <a:pt x="2555" y="778"/>
                    </a:lnTo>
                    <a:lnTo>
                      <a:pt x="2556" y="863"/>
                    </a:lnTo>
                    <a:lnTo>
                      <a:pt x="2556" y="879"/>
                    </a:lnTo>
                    <a:lnTo>
                      <a:pt x="2557" y="932"/>
                    </a:lnTo>
                    <a:lnTo>
                      <a:pt x="2557" y="943"/>
                    </a:lnTo>
                    <a:lnTo>
                      <a:pt x="2558" y="973"/>
                    </a:lnTo>
                    <a:lnTo>
                      <a:pt x="2558" y="977"/>
                    </a:lnTo>
                    <a:lnTo>
                      <a:pt x="2559" y="979"/>
                    </a:lnTo>
                    <a:lnTo>
                      <a:pt x="2559" y="975"/>
                    </a:lnTo>
                    <a:lnTo>
                      <a:pt x="2559" y="971"/>
                    </a:lnTo>
                    <a:lnTo>
                      <a:pt x="2560" y="935"/>
                    </a:lnTo>
                    <a:lnTo>
                      <a:pt x="2560" y="922"/>
                    </a:lnTo>
                    <a:lnTo>
                      <a:pt x="2561" y="853"/>
                    </a:lnTo>
                    <a:lnTo>
                      <a:pt x="2561" y="832"/>
                    </a:lnTo>
                    <a:lnTo>
                      <a:pt x="2562" y="736"/>
                    </a:lnTo>
                    <a:lnTo>
                      <a:pt x="2562" y="709"/>
                    </a:lnTo>
                    <a:lnTo>
                      <a:pt x="2563" y="595"/>
                    </a:lnTo>
                    <a:lnTo>
                      <a:pt x="2563" y="565"/>
                    </a:lnTo>
                    <a:lnTo>
                      <a:pt x="2564" y="444"/>
                    </a:lnTo>
                    <a:lnTo>
                      <a:pt x="2564" y="414"/>
                    </a:lnTo>
                    <a:lnTo>
                      <a:pt x="2565" y="299"/>
                    </a:lnTo>
                    <a:lnTo>
                      <a:pt x="2565" y="273"/>
                    </a:lnTo>
                    <a:lnTo>
                      <a:pt x="2566" y="177"/>
                    </a:lnTo>
                    <a:lnTo>
                      <a:pt x="2566" y="156"/>
                    </a:lnTo>
                    <a:lnTo>
                      <a:pt x="2567" y="89"/>
                    </a:lnTo>
                    <a:lnTo>
                      <a:pt x="2567" y="76"/>
                    </a:lnTo>
                    <a:lnTo>
                      <a:pt x="2568" y="44"/>
                    </a:lnTo>
                    <a:lnTo>
                      <a:pt x="2568" y="40"/>
                    </a:lnTo>
                    <a:lnTo>
                      <a:pt x="2568" y="39"/>
                    </a:lnTo>
                    <a:lnTo>
                      <a:pt x="2569" y="45"/>
                    </a:lnTo>
                    <a:lnTo>
                      <a:pt x="2569" y="50"/>
                    </a:lnTo>
                    <a:lnTo>
                      <a:pt x="2570" y="89"/>
                    </a:lnTo>
                    <a:lnTo>
                      <a:pt x="2570" y="103"/>
                    </a:lnTo>
                    <a:lnTo>
                      <a:pt x="2571" y="169"/>
                    </a:lnTo>
                    <a:lnTo>
                      <a:pt x="2571" y="189"/>
                    </a:lnTo>
                    <a:lnTo>
                      <a:pt x="2572" y="273"/>
                    </a:lnTo>
                    <a:lnTo>
                      <a:pt x="2572" y="295"/>
                    </a:lnTo>
                    <a:lnTo>
                      <a:pt x="2573" y="386"/>
                    </a:lnTo>
                    <a:lnTo>
                      <a:pt x="2573" y="408"/>
                    </a:lnTo>
                    <a:lnTo>
                      <a:pt x="2574" y="493"/>
                    </a:lnTo>
                    <a:lnTo>
                      <a:pt x="2574" y="512"/>
                    </a:lnTo>
                    <a:lnTo>
                      <a:pt x="2575" y="581"/>
                    </a:lnTo>
                    <a:lnTo>
                      <a:pt x="2575" y="596"/>
                    </a:lnTo>
                    <a:lnTo>
                      <a:pt x="2576" y="642"/>
                    </a:lnTo>
                    <a:lnTo>
                      <a:pt x="2576" y="650"/>
                    </a:lnTo>
                    <a:lnTo>
                      <a:pt x="2577" y="669"/>
                    </a:lnTo>
                    <a:lnTo>
                      <a:pt x="2577" y="670"/>
                    </a:lnTo>
                    <a:lnTo>
                      <a:pt x="2577" y="670"/>
                    </a:lnTo>
                    <a:lnTo>
                      <a:pt x="2578" y="663"/>
                    </a:lnTo>
                    <a:lnTo>
                      <a:pt x="2578" y="658"/>
                    </a:lnTo>
                    <a:lnTo>
                      <a:pt x="2579" y="630"/>
                    </a:lnTo>
                    <a:lnTo>
                      <a:pt x="2579" y="621"/>
                    </a:lnTo>
                    <a:lnTo>
                      <a:pt x="2580" y="579"/>
                    </a:lnTo>
                    <a:lnTo>
                      <a:pt x="2580" y="568"/>
                    </a:lnTo>
                    <a:lnTo>
                      <a:pt x="2581" y="512"/>
                    </a:lnTo>
                    <a:lnTo>
                      <a:pt x="2581" y="501"/>
                    </a:lnTo>
                    <a:lnTo>
                      <a:pt x="2582" y="467"/>
                    </a:lnTo>
                    <a:lnTo>
                      <a:pt x="2582" y="460"/>
                    </a:lnTo>
                    <a:lnTo>
                      <a:pt x="2583" y="443"/>
                    </a:lnTo>
                    <a:lnTo>
                      <a:pt x="2583" y="442"/>
                    </a:lnTo>
                    <a:lnTo>
                      <a:pt x="2584" y="450"/>
                    </a:lnTo>
                    <a:lnTo>
                      <a:pt x="2584" y="456"/>
                    </a:lnTo>
                    <a:lnTo>
                      <a:pt x="2585" y="491"/>
                    </a:lnTo>
                    <a:lnTo>
                      <a:pt x="2585" y="503"/>
                    </a:lnTo>
                    <a:lnTo>
                      <a:pt x="2586" y="564"/>
                    </a:lnTo>
                    <a:lnTo>
                      <a:pt x="2586" y="581"/>
                    </a:lnTo>
                    <a:lnTo>
                      <a:pt x="2587" y="661"/>
                    </a:lnTo>
                    <a:lnTo>
                      <a:pt x="2587" y="682"/>
                    </a:lnTo>
                    <a:lnTo>
                      <a:pt x="2588" y="772"/>
                    </a:lnTo>
                    <a:lnTo>
                      <a:pt x="2588" y="795"/>
                    </a:lnTo>
                    <a:lnTo>
                      <a:pt x="2589" y="883"/>
                    </a:lnTo>
                    <a:lnTo>
                      <a:pt x="2589" y="904"/>
                    </a:lnTo>
                    <a:lnTo>
                      <a:pt x="2590" y="979"/>
                    </a:lnTo>
                    <a:lnTo>
                      <a:pt x="2590" y="995"/>
                    </a:lnTo>
                    <a:lnTo>
                      <a:pt x="2591" y="1046"/>
                    </a:lnTo>
                    <a:lnTo>
                      <a:pt x="2591" y="1054"/>
                    </a:lnTo>
                    <a:lnTo>
                      <a:pt x="2592" y="1073"/>
                    </a:lnTo>
                    <a:lnTo>
                      <a:pt x="2592" y="1073"/>
                    </a:lnTo>
                    <a:lnTo>
                      <a:pt x="2593" y="1056"/>
                    </a:lnTo>
                    <a:lnTo>
                      <a:pt x="2593" y="1047"/>
                    </a:lnTo>
                    <a:lnTo>
                      <a:pt x="2594" y="993"/>
                    </a:lnTo>
                    <a:lnTo>
                      <a:pt x="2594" y="975"/>
                    </a:lnTo>
                    <a:lnTo>
                      <a:pt x="2595" y="890"/>
                    </a:lnTo>
                    <a:lnTo>
                      <a:pt x="2595" y="865"/>
                    </a:lnTo>
                    <a:lnTo>
                      <a:pt x="2596" y="757"/>
                    </a:lnTo>
                    <a:lnTo>
                      <a:pt x="2596" y="728"/>
                    </a:lnTo>
                    <a:lnTo>
                      <a:pt x="2597" y="608"/>
                    </a:lnTo>
                    <a:lnTo>
                      <a:pt x="2597" y="578"/>
                    </a:lnTo>
                    <a:lnTo>
                      <a:pt x="2598" y="459"/>
                    </a:lnTo>
                    <a:lnTo>
                      <a:pt x="2598" y="431"/>
                    </a:lnTo>
                    <a:lnTo>
                      <a:pt x="2599" y="326"/>
                    </a:lnTo>
                    <a:lnTo>
                      <a:pt x="2599" y="302"/>
                    </a:lnTo>
                    <a:lnTo>
                      <a:pt x="2600" y="222"/>
                    </a:lnTo>
                    <a:lnTo>
                      <a:pt x="2600" y="205"/>
                    </a:lnTo>
                    <a:lnTo>
                      <a:pt x="2601" y="156"/>
                    </a:lnTo>
                    <a:lnTo>
                      <a:pt x="2601" y="148"/>
                    </a:lnTo>
                    <a:lnTo>
                      <a:pt x="2602" y="133"/>
                    </a:lnTo>
                    <a:lnTo>
                      <a:pt x="2602" y="134"/>
                    </a:lnTo>
                    <a:lnTo>
                      <a:pt x="2603" y="152"/>
                    </a:lnTo>
                    <a:lnTo>
                      <a:pt x="2603" y="160"/>
                    </a:lnTo>
                    <a:lnTo>
                      <a:pt x="2604" y="205"/>
                    </a:lnTo>
                    <a:lnTo>
                      <a:pt x="2604" y="219"/>
                    </a:lnTo>
                    <a:lnTo>
                      <a:pt x="2605" y="299"/>
                    </a:lnTo>
                    <a:lnTo>
                      <a:pt x="2605" y="316"/>
                    </a:lnTo>
                    <a:lnTo>
                      <a:pt x="2606" y="387"/>
                    </a:lnTo>
                    <a:lnTo>
                      <a:pt x="2606" y="404"/>
                    </a:lnTo>
                    <a:lnTo>
                      <a:pt x="2607" y="469"/>
                    </a:lnTo>
                    <a:lnTo>
                      <a:pt x="2607" y="483"/>
                    </a:lnTo>
                    <a:lnTo>
                      <a:pt x="2608" y="532"/>
                    </a:lnTo>
                    <a:lnTo>
                      <a:pt x="2608" y="541"/>
                    </a:lnTo>
                    <a:lnTo>
                      <a:pt x="2609" y="568"/>
                    </a:lnTo>
                    <a:lnTo>
                      <a:pt x="2609" y="571"/>
                    </a:lnTo>
                    <a:lnTo>
                      <a:pt x="2610" y="575"/>
                    </a:lnTo>
                    <a:lnTo>
                      <a:pt x="2610" y="573"/>
                    </a:lnTo>
                    <a:lnTo>
                      <a:pt x="2610" y="570"/>
                    </a:lnTo>
                    <a:lnTo>
                      <a:pt x="2611" y="548"/>
                    </a:lnTo>
                    <a:lnTo>
                      <a:pt x="2611" y="540"/>
                    </a:lnTo>
                    <a:lnTo>
                      <a:pt x="2612" y="500"/>
                    </a:lnTo>
                    <a:lnTo>
                      <a:pt x="2612" y="488"/>
                    </a:lnTo>
                    <a:lnTo>
                      <a:pt x="2613" y="438"/>
                    </a:lnTo>
                    <a:lnTo>
                      <a:pt x="2613" y="425"/>
                    </a:lnTo>
                    <a:lnTo>
                      <a:pt x="2614" y="376"/>
                    </a:lnTo>
                    <a:lnTo>
                      <a:pt x="2614" y="365"/>
                    </a:lnTo>
                    <a:lnTo>
                      <a:pt x="2615" y="327"/>
                    </a:lnTo>
                    <a:lnTo>
                      <a:pt x="2615" y="320"/>
                    </a:lnTo>
                    <a:lnTo>
                      <a:pt x="2616" y="304"/>
                    </a:lnTo>
                    <a:lnTo>
                      <a:pt x="2616" y="303"/>
                    </a:lnTo>
                    <a:lnTo>
                      <a:pt x="2617" y="313"/>
                    </a:lnTo>
                    <a:lnTo>
                      <a:pt x="2617" y="320"/>
                    </a:lnTo>
                    <a:lnTo>
                      <a:pt x="2618" y="360"/>
                    </a:lnTo>
                    <a:lnTo>
                      <a:pt x="2618" y="374"/>
                    </a:lnTo>
                    <a:lnTo>
                      <a:pt x="2619" y="444"/>
                    </a:lnTo>
                    <a:lnTo>
                      <a:pt x="2619" y="464"/>
                    </a:lnTo>
                    <a:lnTo>
                      <a:pt x="2620" y="556"/>
                    </a:lnTo>
                    <a:lnTo>
                      <a:pt x="2620" y="581"/>
                    </a:lnTo>
                    <a:lnTo>
                      <a:pt x="2621" y="687"/>
                    </a:lnTo>
                    <a:lnTo>
                      <a:pt x="2621" y="714"/>
                    </a:lnTo>
                    <a:lnTo>
                      <a:pt x="2622" y="821"/>
                    </a:lnTo>
                    <a:lnTo>
                      <a:pt x="2622" y="847"/>
                    </a:lnTo>
                    <a:lnTo>
                      <a:pt x="2623" y="944"/>
                    </a:lnTo>
                    <a:lnTo>
                      <a:pt x="2623" y="966"/>
                    </a:lnTo>
                    <a:lnTo>
                      <a:pt x="2624" y="1040"/>
                    </a:lnTo>
                    <a:lnTo>
                      <a:pt x="2624" y="1055"/>
                    </a:lnTo>
                    <a:lnTo>
                      <a:pt x="2625" y="1098"/>
                    </a:lnTo>
                    <a:lnTo>
                      <a:pt x="2625" y="1105"/>
                    </a:lnTo>
                    <a:lnTo>
                      <a:pt x="2626" y="1112"/>
                    </a:lnTo>
                    <a:lnTo>
                      <a:pt x="2626" y="1111"/>
                    </a:lnTo>
                    <a:lnTo>
                      <a:pt x="2626" y="1108"/>
                    </a:lnTo>
                    <a:lnTo>
                      <a:pt x="2627" y="1076"/>
                    </a:lnTo>
                    <a:lnTo>
                      <a:pt x="2627" y="1064"/>
                    </a:lnTo>
                    <a:lnTo>
                      <a:pt x="2628" y="999"/>
                    </a:lnTo>
                    <a:lnTo>
                      <a:pt x="2628" y="979"/>
                    </a:lnTo>
                    <a:lnTo>
                      <a:pt x="2629" y="886"/>
                    </a:lnTo>
                    <a:lnTo>
                      <a:pt x="2629" y="861"/>
                    </a:lnTo>
                    <a:lnTo>
                      <a:pt x="2630" y="725"/>
                    </a:lnTo>
                    <a:lnTo>
                      <a:pt x="2630" y="697"/>
                    </a:lnTo>
                    <a:lnTo>
                      <a:pt x="2631" y="587"/>
                    </a:lnTo>
                    <a:lnTo>
                      <a:pt x="2631" y="560"/>
                    </a:lnTo>
                    <a:lnTo>
                      <a:pt x="2632" y="461"/>
                    </a:lnTo>
                    <a:lnTo>
                      <a:pt x="2632" y="438"/>
                    </a:lnTo>
                    <a:lnTo>
                      <a:pt x="2633" y="360"/>
                    </a:lnTo>
                    <a:lnTo>
                      <a:pt x="2633" y="344"/>
                    </a:lnTo>
                    <a:lnTo>
                      <a:pt x="2634" y="294"/>
                    </a:lnTo>
                    <a:lnTo>
                      <a:pt x="2634" y="286"/>
                    </a:lnTo>
                    <a:lnTo>
                      <a:pt x="2635" y="267"/>
                    </a:lnTo>
                    <a:lnTo>
                      <a:pt x="2635" y="266"/>
                    </a:lnTo>
                    <a:lnTo>
                      <a:pt x="2636" y="277"/>
                    </a:lnTo>
                    <a:lnTo>
                      <a:pt x="2636" y="283"/>
                    </a:lnTo>
                    <a:lnTo>
                      <a:pt x="2637" y="317"/>
                    </a:lnTo>
                    <a:lnTo>
                      <a:pt x="2637" y="328"/>
                    </a:lnTo>
                    <a:lnTo>
                      <a:pt x="2638" y="378"/>
                    </a:lnTo>
                    <a:lnTo>
                      <a:pt x="2638" y="391"/>
                    </a:lnTo>
                    <a:lnTo>
                      <a:pt x="2639" y="445"/>
                    </a:lnTo>
                    <a:lnTo>
                      <a:pt x="2639" y="458"/>
                    </a:lnTo>
                    <a:lnTo>
                      <a:pt x="2640" y="505"/>
                    </a:lnTo>
                    <a:lnTo>
                      <a:pt x="2640" y="516"/>
                    </a:lnTo>
                    <a:lnTo>
                      <a:pt x="2641" y="548"/>
                    </a:lnTo>
                    <a:lnTo>
                      <a:pt x="2641" y="553"/>
                    </a:lnTo>
                    <a:lnTo>
                      <a:pt x="2642" y="563"/>
                    </a:lnTo>
                    <a:lnTo>
                      <a:pt x="2642" y="562"/>
                    </a:lnTo>
                    <a:lnTo>
                      <a:pt x="2643" y="547"/>
                    </a:lnTo>
                    <a:lnTo>
                      <a:pt x="2643" y="540"/>
                    </a:lnTo>
                    <a:lnTo>
                      <a:pt x="2644" y="502"/>
                    </a:lnTo>
                    <a:lnTo>
                      <a:pt x="2644" y="490"/>
                    </a:lnTo>
                    <a:lnTo>
                      <a:pt x="2645" y="434"/>
                    </a:lnTo>
                    <a:lnTo>
                      <a:pt x="2645" y="419"/>
                    </a:lnTo>
                    <a:lnTo>
                      <a:pt x="2646" y="353"/>
                    </a:lnTo>
                    <a:lnTo>
                      <a:pt x="2646" y="337"/>
                    </a:lnTo>
                    <a:lnTo>
                      <a:pt x="2647" y="273"/>
                    </a:lnTo>
                    <a:lnTo>
                      <a:pt x="2647" y="259"/>
                    </a:lnTo>
                    <a:lnTo>
                      <a:pt x="2648" y="208"/>
                    </a:lnTo>
                    <a:lnTo>
                      <a:pt x="2648" y="198"/>
                    </a:lnTo>
                    <a:lnTo>
                      <a:pt x="2649" y="170"/>
                    </a:lnTo>
                    <a:lnTo>
                      <a:pt x="2649" y="166"/>
                    </a:lnTo>
                    <a:lnTo>
                      <a:pt x="2649" y="164"/>
                    </a:lnTo>
                    <a:lnTo>
                      <a:pt x="2650" y="168"/>
                    </a:lnTo>
                    <a:lnTo>
                      <a:pt x="2650" y="173"/>
                    </a:lnTo>
                    <a:lnTo>
                      <a:pt x="2651" y="208"/>
                    </a:lnTo>
                    <a:lnTo>
                      <a:pt x="2651" y="221"/>
                    </a:lnTo>
                    <a:lnTo>
                      <a:pt x="2652" y="289"/>
                    </a:lnTo>
                    <a:lnTo>
                      <a:pt x="2652" y="309"/>
                    </a:lnTo>
                    <a:lnTo>
                      <a:pt x="2653" y="404"/>
                    </a:lnTo>
                    <a:lnTo>
                      <a:pt x="2653" y="431"/>
                    </a:lnTo>
                    <a:lnTo>
                      <a:pt x="2654" y="543"/>
                    </a:lnTo>
                    <a:lnTo>
                      <a:pt x="2654" y="573"/>
                    </a:lnTo>
                    <a:lnTo>
                      <a:pt x="2655" y="722"/>
                    </a:lnTo>
                    <a:lnTo>
                      <a:pt x="2655" y="751"/>
                    </a:lnTo>
                    <a:lnTo>
                      <a:pt x="2656" y="861"/>
                    </a:lnTo>
                    <a:lnTo>
                      <a:pt x="2656" y="887"/>
                    </a:lnTo>
                    <a:lnTo>
                      <a:pt x="2657" y="976"/>
                    </a:lnTo>
                    <a:lnTo>
                      <a:pt x="2657" y="995"/>
                    </a:lnTo>
                    <a:lnTo>
                      <a:pt x="2658" y="1054"/>
                    </a:lnTo>
                    <a:lnTo>
                      <a:pt x="2658" y="1065"/>
                    </a:lnTo>
                    <a:lnTo>
                      <a:pt x="2659" y="1088"/>
                    </a:lnTo>
                    <a:lnTo>
                      <a:pt x="2659" y="1089"/>
                    </a:lnTo>
                    <a:lnTo>
                      <a:pt x="2660" y="1075"/>
                    </a:lnTo>
                    <a:lnTo>
                      <a:pt x="2660" y="1067"/>
                    </a:lnTo>
                    <a:lnTo>
                      <a:pt x="2661" y="1019"/>
                    </a:lnTo>
                    <a:lnTo>
                      <a:pt x="2661" y="1004"/>
                    </a:lnTo>
                    <a:lnTo>
                      <a:pt x="2662" y="929"/>
                    </a:lnTo>
                    <a:lnTo>
                      <a:pt x="2662" y="908"/>
                    </a:lnTo>
                    <a:lnTo>
                      <a:pt x="2663" y="817"/>
                    </a:lnTo>
                    <a:lnTo>
                      <a:pt x="2663" y="794"/>
                    </a:lnTo>
                    <a:lnTo>
                      <a:pt x="2664" y="698"/>
                    </a:lnTo>
                    <a:lnTo>
                      <a:pt x="2664" y="675"/>
                    </a:lnTo>
                    <a:lnTo>
                      <a:pt x="2665" y="587"/>
                    </a:lnTo>
                    <a:lnTo>
                      <a:pt x="2665" y="567"/>
                    </a:lnTo>
                    <a:lnTo>
                      <a:pt x="2666" y="497"/>
                    </a:lnTo>
                    <a:lnTo>
                      <a:pt x="2666" y="482"/>
                    </a:lnTo>
                    <a:lnTo>
                      <a:pt x="2667" y="437"/>
                    </a:lnTo>
                    <a:lnTo>
                      <a:pt x="2667" y="429"/>
                    </a:lnTo>
                    <a:lnTo>
                      <a:pt x="2668" y="411"/>
                    </a:lnTo>
                    <a:lnTo>
                      <a:pt x="2668" y="410"/>
                    </a:lnTo>
                    <a:lnTo>
                      <a:pt x="2669" y="418"/>
                    </a:lnTo>
                    <a:lnTo>
                      <a:pt x="2669" y="423"/>
                    </a:lnTo>
                    <a:lnTo>
                      <a:pt x="2670" y="453"/>
                    </a:lnTo>
                    <a:lnTo>
                      <a:pt x="2670" y="462"/>
                    </a:lnTo>
                    <a:lnTo>
                      <a:pt x="2671" y="505"/>
                    </a:lnTo>
                    <a:lnTo>
                      <a:pt x="2671" y="516"/>
                    </a:lnTo>
                    <a:lnTo>
                      <a:pt x="2672" y="561"/>
                    </a:lnTo>
                    <a:lnTo>
                      <a:pt x="2672" y="572"/>
                    </a:lnTo>
                    <a:lnTo>
                      <a:pt x="2673" y="609"/>
                    </a:lnTo>
                    <a:lnTo>
                      <a:pt x="2673" y="617"/>
                    </a:lnTo>
                    <a:lnTo>
                      <a:pt x="2674" y="637"/>
                    </a:lnTo>
                    <a:lnTo>
                      <a:pt x="2674" y="639"/>
                    </a:lnTo>
                    <a:lnTo>
                      <a:pt x="2674" y="640"/>
                    </a:lnTo>
                    <a:lnTo>
                      <a:pt x="2675" y="636"/>
                    </a:lnTo>
                    <a:lnTo>
                      <a:pt x="2675" y="632"/>
                    </a:lnTo>
                    <a:lnTo>
                      <a:pt x="2676" y="602"/>
                    </a:lnTo>
                    <a:lnTo>
                      <a:pt x="2676" y="591"/>
                    </a:lnTo>
                    <a:lnTo>
                      <a:pt x="2677" y="536"/>
                    </a:lnTo>
                    <a:lnTo>
                      <a:pt x="2677" y="520"/>
                    </a:lnTo>
                    <a:lnTo>
                      <a:pt x="2678" y="446"/>
                    </a:lnTo>
                    <a:lnTo>
                      <a:pt x="2678" y="426"/>
                    </a:lnTo>
                    <a:lnTo>
                      <a:pt x="2679" y="342"/>
                    </a:lnTo>
                    <a:lnTo>
                      <a:pt x="2679" y="320"/>
                    </a:lnTo>
                    <a:lnTo>
                      <a:pt x="2680" y="217"/>
                    </a:lnTo>
                    <a:lnTo>
                      <a:pt x="2680" y="198"/>
                    </a:lnTo>
                    <a:lnTo>
                      <a:pt x="2681" y="130"/>
                    </a:lnTo>
                    <a:lnTo>
                      <a:pt x="2681" y="116"/>
                    </a:lnTo>
                    <a:lnTo>
                      <a:pt x="2682" y="74"/>
                    </a:lnTo>
                    <a:lnTo>
                      <a:pt x="2682" y="67"/>
                    </a:lnTo>
                    <a:lnTo>
                      <a:pt x="2683" y="58"/>
                    </a:lnTo>
                    <a:lnTo>
                      <a:pt x="2683" y="58"/>
                    </a:lnTo>
                    <a:lnTo>
                      <a:pt x="2683" y="60"/>
                    </a:lnTo>
                    <a:lnTo>
                      <a:pt x="2684" y="86"/>
                    </a:lnTo>
                    <a:lnTo>
                      <a:pt x="2684" y="98"/>
                    </a:lnTo>
                    <a:lnTo>
                      <a:pt x="2685" y="160"/>
                    </a:lnTo>
                    <a:lnTo>
                      <a:pt x="2685" y="179"/>
                    </a:lnTo>
                    <a:lnTo>
                      <a:pt x="2686" y="271"/>
                    </a:lnTo>
                    <a:lnTo>
                      <a:pt x="2686" y="297"/>
                    </a:lnTo>
                    <a:lnTo>
                      <a:pt x="2687" y="409"/>
                    </a:lnTo>
                    <a:lnTo>
                      <a:pt x="2687" y="439"/>
                    </a:lnTo>
                    <a:lnTo>
                      <a:pt x="2688" y="561"/>
                    </a:lnTo>
                    <a:lnTo>
                      <a:pt x="2688" y="591"/>
                    </a:lnTo>
                    <a:lnTo>
                      <a:pt x="2689" y="708"/>
                    </a:lnTo>
                    <a:lnTo>
                      <a:pt x="2689" y="736"/>
                    </a:lnTo>
                    <a:lnTo>
                      <a:pt x="2690" y="838"/>
                    </a:lnTo>
                    <a:lnTo>
                      <a:pt x="2690" y="860"/>
                    </a:lnTo>
                    <a:lnTo>
                      <a:pt x="2691" y="935"/>
                    </a:lnTo>
                    <a:lnTo>
                      <a:pt x="2691" y="950"/>
                    </a:lnTo>
                    <a:lnTo>
                      <a:pt x="2692" y="993"/>
                    </a:lnTo>
                    <a:lnTo>
                      <a:pt x="2692" y="999"/>
                    </a:lnTo>
                    <a:lnTo>
                      <a:pt x="2693" y="1007"/>
                    </a:lnTo>
                    <a:lnTo>
                      <a:pt x="2693" y="1007"/>
                    </a:lnTo>
                    <a:lnTo>
                      <a:pt x="2693" y="1004"/>
                    </a:lnTo>
                    <a:lnTo>
                      <a:pt x="2694" y="979"/>
                    </a:lnTo>
                    <a:lnTo>
                      <a:pt x="2694" y="968"/>
                    </a:lnTo>
                    <a:lnTo>
                      <a:pt x="2695" y="916"/>
                    </a:lnTo>
                    <a:lnTo>
                      <a:pt x="2695" y="901"/>
                    </a:lnTo>
                    <a:lnTo>
                      <a:pt x="2696" y="831"/>
                    </a:lnTo>
                    <a:lnTo>
                      <a:pt x="2696" y="813"/>
                    </a:lnTo>
                    <a:lnTo>
                      <a:pt x="2697" y="737"/>
                    </a:lnTo>
                    <a:lnTo>
                      <a:pt x="2697" y="718"/>
                    </a:lnTo>
                    <a:lnTo>
                      <a:pt x="2698" y="648"/>
                    </a:lnTo>
                    <a:lnTo>
                      <a:pt x="2698" y="632"/>
                    </a:lnTo>
                    <a:lnTo>
                      <a:pt x="2699" y="577"/>
                    </a:lnTo>
                    <a:lnTo>
                      <a:pt x="2699" y="566"/>
                    </a:lnTo>
                    <a:lnTo>
                      <a:pt x="2700" y="533"/>
                    </a:lnTo>
                    <a:lnTo>
                      <a:pt x="2700" y="528"/>
                    </a:lnTo>
                    <a:lnTo>
                      <a:pt x="2701" y="520"/>
                    </a:lnTo>
                    <a:lnTo>
                      <a:pt x="2701" y="520"/>
                    </a:lnTo>
                    <a:lnTo>
                      <a:pt x="2701" y="522"/>
                    </a:lnTo>
                    <a:lnTo>
                      <a:pt x="2702" y="538"/>
                    </a:lnTo>
                    <a:lnTo>
                      <a:pt x="2702" y="545"/>
                    </a:lnTo>
                    <a:lnTo>
                      <a:pt x="2703" y="581"/>
                    </a:lnTo>
                    <a:lnTo>
                      <a:pt x="2703" y="592"/>
                    </a:lnTo>
                    <a:lnTo>
                      <a:pt x="2704" y="638"/>
                    </a:lnTo>
                    <a:lnTo>
                      <a:pt x="2704" y="650"/>
                    </a:lnTo>
                    <a:lnTo>
                      <a:pt x="2705" y="709"/>
                    </a:lnTo>
                    <a:lnTo>
                      <a:pt x="2705" y="719"/>
                    </a:lnTo>
                    <a:lnTo>
                      <a:pt x="2706" y="754"/>
                    </a:lnTo>
                    <a:lnTo>
                      <a:pt x="2706" y="760"/>
                    </a:lnTo>
                    <a:lnTo>
                      <a:pt x="2707" y="773"/>
                    </a:lnTo>
                    <a:lnTo>
                      <a:pt x="2707" y="773"/>
                    </a:lnTo>
                    <a:lnTo>
                      <a:pt x="2708" y="759"/>
                    </a:lnTo>
                    <a:lnTo>
                      <a:pt x="2708" y="752"/>
                    </a:lnTo>
                    <a:lnTo>
                      <a:pt x="2709" y="709"/>
                    </a:lnTo>
                    <a:lnTo>
                      <a:pt x="2709" y="694"/>
                    </a:lnTo>
                    <a:lnTo>
                      <a:pt x="2710" y="624"/>
                    </a:lnTo>
                    <a:lnTo>
                      <a:pt x="2710" y="604"/>
                    </a:lnTo>
                    <a:lnTo>
                      <a:pt x="2711" y="512"/>
                    </a:lnTo>
                    <a:lnTo>
                      <a:pt x="2711" y="487"/>
                    </a:lnTo>
                    <a:lnTo>
                      <a:pt x="2712" y="385"/>
                    </a:lnTo>
                    <a:lnTo>
                      <a:pt x="2712" y="358"/>
                    </a:lnTo>
                    <a:lnTo>
                      <a:pt x="2713" y="256"/>
                    </a:lnTo>
                    <a:lnTo>
                      <a:pt x="2713" y="231"/>
                    </a:lnTo>
                    <a:lnTo>
                      <a:pt x="2714" y="142"/>
                    </a:lnTo>
                    <a:lnTo>
                      <a:pt x="2714" y="122"/>
                    </a:lnTo>
                    <a:lnTo>
                      <a:pt x="2715" y="56"/>
                    </a:lnTo>
                    <a:lnTo>
                      <a:pt x="2715" y="43"/>
                    </a:lnTo>
                    <a:lnTo>
                      <a:pt x="2716" y="10"/>
                    </a:lnTo>
                    <a:lnTo>
                      <a:pt x="2716" y="6"/>
                    </a:lnTo>
                    <a:lnTo>
                      <a:pt x="2716" y="4"/>
                    </a:lnTo>
                    <a:lnTo>
                      <a:pt x="2717" y="10"/>
                    </a:lnTo>
                    <a:lnTo>
                      <a:pt x="2717" y="15"/>
                    </a:lnTo>
                    <a:lnTo>
                      <a:pt x="2718" y="56"/>
                    </a:lnTo>
                    <a:lnTo>
                      <a:pt x="2718" y="71"/>
                    </a:lnTo>
                    <a:lnTo>
                      <a:pt x="2719" y="145"/>
                    </a:lnTo>
                    <a:lnTo>
                      <a:pt x="2719" y="167"/>
                    </a:lnTo>
                    <a:lnTo>
                      <a:pt x="2720" y="266"/>
                    </a:lnTo>
                    <a:lnTo>
                      <a:pt x="2720" y="293"/>
                    </a:lnTo>
                    <a:lnTo>
                      <a:pt x="2721" y="406"/>
                    </a:lnTo>
                    <a:lnTo>
                      <a:pt x="2721" y="435"/>
                    </a:lnTo>
                    <a:lnTo>
                      <a:pt x="2722" y="548"/>
                    </a:lnTo>
                    <a:lnTo>
                      <a:pt x="2722" y="576"/>
                    </a:lnTo>
                    <a:lnTo>
                      <a:pt x="2723" y="678"/>
                    </a:lnTo>
                    <a:lnTo>
                      <a:pt x="2723" y="701"/>
                    </a:lnTo>
                    <a:lnTo>
                      <a:pt x="2724" y="782"/>
                    </a:lnTo>
                    <a:lnTo>
                      <a:pt x="2724" y="799"/>
                    </a:lnTo>
                    <a:lnTo>
                      <a:pt x="2725" y="851"/>
                    </a:lnTo>
                    <a:lnTo>
                      <a:pt x="2725" y="860"/>
                    </a:lnTo>
                    <a:lnTo>
                      <a:pt x="2726" y="880"/>
                    </a:lnTo>
                    <a:lnTo>
                      <a:pt x="2726" y="881"/>
                    </a:lnTo>
                    <a:lnTo>
                      <a:pt x="2727" y="871"/>
                    </a:lnTo>
                    <a:lnTo>
                      <a:pt x="2727" y="865"/>
                    </a:lnTo>
                    <a:lnTo>
                      <a:pt x="2728" y="830"/>
                    </a:lnTo>
                    <a:lnTo>
                      <a:pt x="2728" y="819"/>
                    </a:lnTo>
                    <a:lnTo>
                      <a:pt x="2729" y="753"/>
                    </a:lnTo>
                    <a:lnTo>
                      <a:pt x="2729" y="739"/>
                    </a:lnTo>
                    <a:lnTo>
                      <a:pt x="2730" y="681"/>
                    </a:lnTo>
                    <a:lnTo>
                      <a:pt x="2730" y="668"/>
                    </a:lnTo>
                    <a:lnTo>
                      <a:pt x="2731" y="617"/>
                    </a:lnTo>
                    <a:lnTo>
                      <a:pt x="2731" y="607"/>
                    </a:lnTo>
                    <a:lnTo>
                      <a:pt x="2732" y="573"/>
                    </a:lnTo>
                    <a:lnTo>
                      <a:pt x="2732" y="567"/>
                    </a:lnTo>
                    <a:lnTo>
                      <a:pt x="2733" y="556"/>
                    </a:lnTo>
                    <a:lnTo>
                      <a:pt x="2733" y="556"/>
                    </a:lnTo>
                    <a:lnTo>
                      <a:pt x="2734" y="569"/>
                    </a:lnTo>
                    <a:lnTo>
                      <a:pt x="2734" y="575"/>
                    </a:lnTo>
                    <a:lnTo>
                      <a:pt x="2735" y="611"/>
                    </a:lnTo>
                    <a:lnTo>
                      <a:pt x="2735" y="623"/>
                    </a:lnTo>
                    <a:lnTo>
                      <a:pt x="2736" y="676"/>
                    </a:lnTo>
                    <a:lnTo>
                      <a:pt x="2736" y="690"/>
                    </a:lnTo>
                    <a:lnTo>
                      <a:pt x="2737" y="752"/>
                    </a:lnTo>
                    <a:lnTo>
                      <a:pt x="2737" y="767"/>
                    </a:lnTo>
                    <a:lnTo>
                      <a:pt x="2738" y="825"/>
                    </a:lnTo>
                    <a:lnTo>
                      <a:pt x="2738" y="839"/>
                    </a:lnTo>
                    <a:lnTo>
                      <a:pt x="2739" y="883"/>
                    </a:lnTo>
                    <a:lnTo>
                      <a:pt x="2739" y="892"/>
                    </a:lnTo>
                    <a:lnTo>
                      <a:pt x="2740" y="914"/>
                    </a:lnTo>
                    <a:lnTo>
                      <a:pt x="2740" y="915"/>
                    </a:lnTo>
                    <a:lnTo>
                      <a:pt x="2740" y="916"/>
                    </a:lnTo>
                    <a:lnTo>
                      <a:pt x="2741" y="907"/>
                    </a:lnTo>
                    <a:lnTo>
                      <a:pt x="2741" y="901"/>
                    </a:lnTo>
                    <a:lnTo>
                      <a:pt x="2742" y="860"/>
                    </a:lnTo>
                    <a:lnTo>
                      <a:pt x="2742" y="846"/>
                    </a:lnTo>
                    <a:lnTo>
                      <a:pt x="2743" y="774"/>
                    </a:lnTo>
                    <a:lnTo>
                      <a:pt x="2743" y="752"/>
                    </a:lnTo>
                    <a:lnTo>
                      <a:pt x="2744" y="655"/>
                    </a:lnTo>
                    <a:lnTo>
                      <a:pt x="2744" y="628"/>
                    </a:lnTo>
                    <a:lnTo>
                      <a:pt x="2745" y="515"/>
                    </a:lnTo>
                    <a:lnTo>
                      <a:pt x="2745" y="485"/>
                    </a:lnTo>
                    <a:lnTo>
                      <a:pt x="2746" y="369"/>
                    </a:lnTo>
                    <a:lnTo>
                      <a:pt x="2746" y="340"/>
                    </a:lnTo>
                    <a:lnTo>
                      <a:pt x="2747" y="232"/>
                    </a:lnTo>
                    <a:lnTo>
                      <a:pt x="2747" y="207"/>
                    </a:lnTo>
                    <a:lnTo>
                      <a:pt x="2748" y="119"/>
                    </a:lnTo>
                    <a:lnTo>
                      <a:pt x="2748" y="101"/>
                    </a:lnTo>
                    <a:lnTo>
                      <a:pt x="2749" y="43"/>
                    </a:lnTo>
                    <a:lnTo>
                      <a:pt x="2749" y="33"/>
                    </a:lnTo>
                    <a:lnTo>
                      <a:pt x="2750" y="12"/>
                    </a:lnTo>
                    <a:lnTo>
                      <a:pt x="2750" y="12"/>
                    </a:lnTo>
                    <a:lnTo>
                      <a:pt x="2751" y="28"/>
                    </a:lnTo>
                    <a:lnTo>
                      <a:pt x="2751" y="37"/>
                    </a:lnTo>
                    <a:lnTo>
                      <a:pt x="2752" y="87"/>
                    </a:lnTo>
                    <a:lnTo>
                      <a:pt x="2752" y="104"/>
                    </a:lnTo>
                    <a:lnTo>
                      <a:pt x="2753" y="182"/>
                    </a:lnTo>
                    <a:lnTo>
                      <a:pt x="2753" y="204"/>
                    </a:lnTo>
                    <a:lnTo>
                      <a:pt x="2754" y="324"/>
                    </a:lnTo>
                    <a:lnTo>
                      <a:pt x="2754" y="349"/>
                    </a:lnTo>
                    <a:lnTo>
                      <a:pt x="2755" y="448"/>
                    </a:lnTo>
                    <a:lnTo>
                      <a:pt x="2755" y="472"/>
                    </a:lnTo>
                    <a:lnTo>
                      <a:pt x="2756" y="562"/>
                    </a:lnTo>
                    <a:lnTo>
                      <a:pt x="2756" y="583"/>
                    </a:lnTo>
                    <a:lnTo>
                      <a:pt x="2757" y="653"/>
                    </a:lnTo>
                    <a:lnTo>
                      <a:pt x="2757" y="668"/>
                    </a:lnTo>
                    <a:lnTo>
                      <a:pt x="2758" y="713"/>
                    </a:lnTo>
                    <a:lnTo>
                      <a:pt x="2758" y="720"/>
                    </a:lnTo>
                    <a:lnTo>
                      <a:pt x="2759" y="737"/>
                    </a:lnTo>
                    <a:lnTo>
                      <a:pt x="2759" y="737"/>
                    </a:lnTo>
                    <a:lnTo>
                      <a:pt x="2760" y="727"/>
                    </a:lnTo>
                    <a:lnTo>
                      <a:pt x="2760" y="721"/>
                    </a:lnTo>
                    <a:lnTo>
                      <a:pt x="2761" y="690"/>
                    </a:lnTo>
                    <a:lnTo>
                      <a:pt x="2761" y="680"/>
                    </a:lnTo>
                    <a:lnTo>
                      <a:pt x="2762" y="636"/>
                    </a:lnTo>
                    <a:lnTo>
                      <a:pt x="2762" y="624"/>
                    </a:lnTo>
                    <a:lnTo>
                      <a:pt x="2763" y="578"/>
                    </a:lnTo>
                    <a:lnTo>
                      <a:pt x="2763" y="567"/>
                    </a:lnTo>
                    <a:lnTo>
                      <a:pt x="2764" y="529"/>
                    </a:lnTo>
                    <a:lnTo>
                      <a:pt x="2764" y="522"/>
                    </a:lnTo>
                    <a:lnTo>
                      <a:pt x="2765" y="502"/>
                    </a:lnTo>
                    <a:lnTo>
                      <a:pt x="2765" y="499"/>
                    </a:lnTo>
                    <a:lnTo>
                      <a:pt x="2765" y="498"/>
                    </a:lnTo>
                    <a:lnTo>
                      <a:pt x="2766" y="503"/>
                    </a:lnTo>
                    <a:lnTo>
                      <a:pt x="2766" y="507"/>
                    </a:lnTo>
                    <a:lnTo>
                      <a:pt x="2767" y="536"/>
                    </a:lnTo>
                    <a:lnTo>
                      <a:pt x="2767" y="546"/>
                    </a:lnTo>
                    <a:lnTo>
                      <a:pt x="2768" y="599"/>
                    </a:lnTo>
                    <a:lnTo>
                      <a:pt x="2768" y="615"/>
                    </a:lnTo>
                    <a:lnTo>
                      <a:pt x="2769" y="686"/>
                    </a:lnTo>
                    <a:lnTo>
                      <a:pt x="2769" y="705"/>
                    </a:lnTo>
                    <a:lnTo>
                      <a:pt x="2770" y="785"/>
                    </a:lnTo>
                    <a:lnTo>
                      <a:pt x="2770" y="806"/>
                    </a:lnTo>
                    <a:lnTo>
                      <a:pt x="2771" y="883"/>
                    </a:lnTo>
                    <a:lnTo>
                      <a:pt x="2771" y="901"/>
                    </a:lnTo>
                    <a:lnTo>
                      <a:pt x="2772" y="965"/>
                    </a:lnTo>
                    <a:lnTo>
                      <a:pt x="2772" y="978"/>
                    </a:lnTo>
                    <a:lnTo>
                      <a:pt x="2773" y="1018"/>
                    </a:lnTo>
                    <a:lnTo>
                      <a:pt x="2773" y="1024"/>
                    </a:lnTo>
                    <a:lnTo>
                      <a:pt x="2774" y="1033"/>
                    </a:lnTo>
                    <a:lnTo>
                      <a:pt x="2774" y="1032"/>
                    </a:lnTo>
                    <a:lnTo>
                      <a:pt x="2774" y="1029"/>
                    </a:lnTo>
                    <a:lnTo>
                      <a:pt x="2775" y="1002"/>
                    </a:lnTo>
                    <a:lnTo>
                      <a:pt x="2775" y="990"/>
                    </a:lnTo>
                    <a:lnTo>
                      <a:pt x="2776" y="928"/>
                    </a:lnTo>
                    <a:lnTo>
                      <a:pt x="2776" y="908"/>
                    </a:lnTo>
                    <a:lnTo>
                      <a:pt x="2777" y="816"/>
                    </a:lnTo>
                    <a:lnTo>
                      <a:pt x="2777" y="790"/>
                    </a:lnTo>
                    <a:lnTo>
                      <a:pt x="2778" y="677"/>
                    </a:lnTo>
                    <a:lnTo>
                      <a:pt x="2778" y="647"/>
                    </a:lnTo>
                    <a:lnTo>
                      <a:pt x="2779" y="495"/>
                    </a:lnTo>
                    <a:lnTo>
                      <a:pt x="2779" y="465"/>
                    </a:lnTo>
                    <a:lnTo>
                      <a:pt x="2780" y="349"/>
                    </a:lnTo>
                    <a:lnTo>
                      <a:pt x="2780" y="322"/>
                    </a:lnTo>
                    <a:lnTo>
                      <a:pt x="2781" y="225"/>
                    </a:lnTo>
                    <a:lnTo>
                      <a:pt x="2781" y="204"/>
                    </a:lnTo>
                    <a:lnTo>
                      <a:pt x="2782" y="135"/>
                    </a:lnTo>
                    <a:lnTo>
                      <a:pt x="2782" y="122"/>
                    </a:lnTo>
                    <a:lnTo>
                      <a:pt x="2783" y="87"/>
                    </a:lnTo>
                    <a:lnTo>
                      <a:pt x="2783" y="83"/>
                    </a:lnTo>
                    <a:lnTo>
                      <a:pt x="2784" y="80"/>
                    </a:lnTo>
                    <a:lnTo>
                      <a:pt x="2784" y="84"/>
                    </a:lnTo>
                    <a:lnTo>
                      <a:pt x="2784" y="88"/>
                    </a:lnTo>
                    <a:lnTo>
                      <a:pt x="2785" y="122"/>
                    </a:lnTo>
                    <a:lnTo>
                      <a:pt x="2785" y="134"/>
                    </a:lnTo>
                    <a:lnTo>
                      <a:pt x="2786" y="194"/>
                    </a:lnTo>
                    <a:lnTo>
                      <a:pt x="2786" y="211"/>
                    </a:lnTo>
                    <a:lnTo>
                      <a:pt x="2787" y="287"/>
                    </a:lnTo>
                    <a:lnTo>
                      <a:pt x="2787" y="307"/>
                    </a:lnTo>
                    <a:lnTo>
                      <a:pt x="2788" y="387"/>
                    </a:lnTo>
                    <a:lnTo>
                      <a:pt x="2788" y="407"/>
                    </a:lnTo>
                    <a:lnTo>
                      <a:pt x="2789" y="480"/>
                    </a:lnTo>
                    <a:lnTo>
                      <a:pt x="2789" y="497"/>
                    </a:lnTo>
                    <a:lnTo>
                      <a:pt x="2790" y="555"/>
                    </a:lnTo>
                    <a:lnTo>
                      <a:pt x="2790" y="566"/>
                    </a:lnTo>
                    <a:lnTo>
                      <a:pt x="2791" y="600"/>
                    </a:lnTo>
                    <a:lnTo>
                      <a:pt x="2791" y="606"/>
                    </a:lnTo>
                    <a:lnTo>
                      <a:pt x="2792" y="614"/>
                    </a:lnTo>
                    <a:lnTo>
                      <a:pt x="2792" y="613"/>
                    </a:lnTo>
                    <a:lnTo>
                      <a:pt x="2793" y="597"/>
                    </a:lnTo>
                    <a:lnTo>
                      <a:pt x="2793" y="590"/>
                    </a:lnTo>
                    <a:lnTo>
                      <a:pt x="2794" y="555"/>
                    </a:lnTo>
                    <a:lnTo>
                      <a:pt x="2794" y="545"/>
                    </a:lnTo>
                    <a:lnTo>
                      <a:pt x="2795" y="500"/>
                    </a:lnTo>
                    <a:lnTo>
                      <a:pt x="2795" y="488"/>
                    </a:lnTo>
                    <a:lnTo>
                      <a:pt x="2796" y="443"/>
                    </a:lnTo>
                    <a:lnTo>
                      <a:pt x="2796" y="432"/>
                    </a:lnTo>
                    <a:lnTo>
                      <a:pt x="2797" y="397"/>
                    </a:lnTo>
                    <a:lnTo>
                      <a:pt x="2797" y="391"/>
                    </a:lnTo>
                    <a:lnTo>
                      <a:pt x="2798" y="376"/>
                    </a:lnTo>
                    <a:lnTo>
                      <a:pt x="2798" y="375"/>
                    </a:lnTo>
                    <a:lnTo>
                      <a:pt x="2799" y="386"/>
                    </a:lnTo>
                    <a:lnTo>
                      <a:pt x="2799" y="392"/>
                    </a:lnTo>
                    <a:lnTo>
                      <a:pt x="2800" y="431"/>
                    </a:lnTo>
                    <a:lnTo>
                      <a:pt x="2800" y="444"/>
                    </a:lnTo>
                    <a:lnTo>
                      <a:pt x="2801" y="510"/>
                    </a:lnTo>
                    <a:lnTo>
                      <a:pt x="2801" y="530"/>
                    </a:lnTo>
                    <a:lnTo>
                      <a:pt x="2802" y="617"/>
                    </a:lnTo>
                    <a:lnTo>
                      <a:pt x="2802" y="640"/>
                    </a:lnTo>
                    <a:lnTo>
                      <a:pt x="2803" y="738"/>
                    </a:lnTo>
                    <a:lnTo>
                      <a:pt x="2803" y="764"/>
                    </a:lnTo>
                    <a:lnTo>
                      <a:pt x="2804" y="885"/>
                    </a:lnTo>
                    <a:lnTo>
                      <a:pt x="2804" y="908"/>
                    </a:lnTo>
                    <a:lnTo>
                      <a:pt x="2805" y="991"/>
                    </a:lnTo>
                    <a:lnTo>
                      <a:pt x="2805" y="1008"/>
                    </a:lnTo>
                    <a:lnTo>
                      <a:pt x="2806" y="1065"/>
                    </a:lnTo>
                    <a:lnTo>
                      <a:pt x="2806" y="1076"/>
                    </a:lnTo>
                    <a:lnTo>
                      <a:pt x="2807" y="1099"/>
                    </a:lnTo>
                    <a:lnTo>
                      <a:pt x="2807" y="1100"/>
                    </a:lnTo>
                    <a:lnTo>
                      <a:pt x="2808" y="1087"/>
                    </a:lnTo>
                    <a:lnTo>
                      <a:pt x="2808" y="1079"/>
                    </a:lnTo>
                    <a:lnTo>
                      <a:pt x="2809" y="1028"/>
                    </a:lnTo>
                    <a:lnTo>
                      <a:pt x="2809" y="1012"/>
                    </a:lnTo>
                    <a:lnTo>
                      <a:pt x="2810" y="929"/>
                    </a:lnTo>
                    <a:lnTo>
                      <a:pt x="2810" y="906"/>
                    </a:lnTo>
                    <a:lnTo>
                      <a:pt x="2811" y="801"/>
                    </a:lnTo>
                    <a:lnTo>
                      <a:pt x="2811" y="773"/>
                    </a:lnTo>
                    <a:lnTo>
                      <a:pt x="2812" y="656"/>
                    </a:lnTo>
                    <a:lnTo>
                      <a:pt x="2812" y="627"/>
                    </a:lnTo>
                    <a:lnTo>
                      <a:pt x="2813" y="512"/>
                    </a:lnTo>
                    <a:lnTo>
                      <a:pt x="2813" y="484"/>
                    </a:lnTo>
                    <a:lnTo>
                      <a:pt x="2814" y="383"/>
                    </a:lnTo>
                    <a:lnTo>
                      <a:pt x="2814" y="360"/>
                    </a:lnTo>
                    <a:lnTo>
                      <a:pt x="2815" y="282"/>
                    </a:lnTo>
                    <a:lnTo>
                      <a:pt x="2815" y="266"/>
                    </a:lnTo>
                    <a:lnTo>
                      <a:pt x="2816" y="219"/>
                    </a:lnTo>
                    <a:lnTo>
                      <a:pt x="2816" y="211"/>
                    </a:lnTo>
                    <a:lnTo>
                      <a:pt x="2817" y="197"/>
                    </a:lnTo>
                    <a:lnTo>
                      <a:pt x="2817" y="197"/>
                    </a:lnTo>
                    <a:lnTo>
                      <a:pt x="2818" y="213"/>
                    </a:lnTo>
                    <a:lnTo>
                      <a:pt x="2818" y="220"/>
                    </a:lnTo>
                    <a:lnTo>
                      <a:pt x="2819" y="261"/>
                    </a:lnTo>
                    <a:lnTo>
                      <a:pt x="2819" y="274"/>
                    </a:lnTo>
                    <a:lnTo>
                      <a:pt x="2820" y="330"/>
                    </a:lnTo>
                    <a:lnTo>
                      <a:pt x="2820" y="346"/>
                    </a:lnTo>
                    <a:lnTo>
                      <a:pt x="2821" y="407"/>
                    </a:lnTo>
                    <a:lnTo>
                      <a:pt x="2821" y="422"/>
                    </a:lnTo>
                    <a:lnTo>
                      <a:pt x="2822" y="477"/>
                    </a:lnTo>
                    <a:lnTo>
                      <a:pt x="2822" y="490"/>
                    </a:lnTo>
                    <a:lnTo>
                      <a:pt x="2823" y="530"/>
                    </a:lnTo>
                    <a:lnTo>
                      <a:pt x="2823" y="537"/>
                    </a:lnTo>
                    <a:lnTo>
                      <a:pt x="2824" y="555"/>
                    </a:lnTo>
                    <a:lnTo>
                      <a:pt x="2824" y="557"/>
                    </a:lnTo>
                    <a:lnTo>
                      <a:pt x="2824" y="557"/>
                    </a:lnTo>
                    <a:lnTo>
                      <a:pt x="2825" y="550"/>
                    </a:lnTo>
                    <a:lnTo>
                      <a:pt x="2825" y="545"/>
                    </a:lnTo>
                    <a:lnTo>
                      <a:pt x="2826" y="515"/>
                    </a:lnTo>
                    <a:lnTo>
                      <a:pt x="2826" y="506"/>
                    </a:lnTo>
                    <a:lnTo>
                      <a:pt x="2827" y="458"/>
                    </a:lnTo>
                    <a:lnTo>
                      <a:pt x="2827" y="445"/>
                    </a:lnTo>
                    <a:lnTo>
                      <a:pt x="2828" y="388"/>
                    </a:lnTo>
                    <a:lnTo>
                      <a:pt x="2828" y="374"/>
                    </a:lnTo>
                    <a:lnTo>
                      <a:pt x="2829" y="306"/>
                    </a:lnTo>
                    <a:lnTo>
                      <a:pt x="2829" y="294"/>
                    </a:lnTo>
                    <a:lnTo>
                      <a:pt x="2830" y="254"/>
                    </a:lnTo>
                    <a:lnTo>
                      <a:pt x="2830" y="247"/>
                    </a:lnTo>
                    <a:lnTo>
                      <a:pt x="2831" y="231"/>
                    </a:lnTo>
                    <a:lnTo>
                      <a:pt x="2831" y="231"/>
                    </a:lnTo>
                    <a:lnTo>
                      <a:pt x="2832" y="245"/>
                    </a:lnTo>
                    <a:lnTo>
                      <a:pt x="2832" y="252"/>
                    </a:lnTo>
                    <a:lnTo>
                      <a:pt x="2833" y="298"/>
                    </a:lnTo>
                    <a:lnTo>
                      <a:pt x="2833" y="313"/>
                    </a:lnTo>
                    <a:lnTo>
                      <a:pt x="2834" y="389"/>
                    </a:lnTo>
                    <a:lnTo>
                      <a:pt x="2834" y="411"/>
                    </a:lnTo>
                    <a:lnTo>
                      <a:pt x="2835" y="510"/>
                    </a:lnTo>
                    <a:lnTo>
                      <a:pt x="2835" y="536"/>
                    </a:lnTo>
                    <a:lnTo>
                      <a:pt x="2836" y="649"/>
                    </a:lnTo>
                    <a:lnTo>
                      <a:pt x="2836" y="678"/>
                    </a:lnTo>
                    <a:lnTo>
                      <a:pt x="2837" y="792"/>
                    </a:lnTo>
                    <a:lnTo>
                      <a:pt x="2837" y="819"/>
                    </a:lnTo>
                    <a:lnTo>
                      <a:pt x="2838" y="922"/>
                    </a:lnTo>
                    <a:lnTo>
                      <a:pt x="2838" y="945"/>
                    </a:lnTo>
                    <a:lnTo>
                      <a:pt x="2839" y="1025"/>
                    </a:lnTo>
                    <a:lnTo>
                      <a:pt x="2839" y="1041"/>
                    </a:lnTo>
                    <a:lnTo>
                      <a:pt x="2840" y="1089"/>
                    </a:lnTo>
                    <a:lnTo>
                      <a:pt x="2840" y="1097"/>
                    </a:lnTo>
                    <a:lnTo>
                      <a:pt x="2841" y="1108"/>
                    </a:lnTo>
                    <a:lnTo>
                      <a:pt x="2841" y="1108"/>
                    </a:lnTo>
                    <a:lnTo>
                      <a:pt x="2841" y="1106"/>
                    </a:lnTo>
                    <a:lnTo>
                      <a:pt x="2842" y="1080"/>
                    </a:lnTo>
                    <a:lnTo>
                      <a:pt x="2842" y="1069"/>
                    </a:lnTo>
                    <a:lnTo>
                      <a:pt x="2843" y="1009"/>
                    </a:lnTo>
                    <a:lnTo>
                      <a:pt x="2843" y="990"/>
                    </a:lnTo>
                    <a:lnTo>
                      <a:pt x="2844" y="905"/>
                    </a:lnTo>
                    <a:lnTo>
                      <a:pt x="2844" y="881"/>
                    </a:lnTo>
                    <a:lnTo>
                      <a:pt x="2845" y="780"/>
                    </a:lnTo>
                    <a:lnTo>
                      <a:pt x="2845" y="754"/>
                    </a:lnTo>
                    <a:lnTo>
                      <a:pt x="2846" y="650"/>
                    </a:lnTo>
                    <a:lnTo>
                      <a:pt x="2846" y="625"/>
                    </a:lnTo>
                    <a:lnTo>
                      <a:pt x="2847" y="530"/>
                    </a:lnTo>
                    <a:lnTo>
                      <a:pt x="2847" y="509"/>
                    </a:lnTo>
                    <a:lnTo>
                      <a:pt x="2848" y="434"/>
                    </a:lnTo>
                    <a:lnTo>
                      <a:pt x="2848" y="418"/>
                    </a:lnTo>
                    <a:lnTo>
                      <a:pt x="2849" y="369"/>
                    </a:lnTo>
                    <a:lnTo>
                      <a:pt x="2849" y="360"/>
                    </a:lnTo>
                    <a:lnTo>
                      <a:pt x="2850" y="341"/>
                    </a:lnTo>
                    <a:lnTo>
                      <a:pt x="2850" y="339"/>
                    </a:lnTo>
                    <a:lnTo>
                      <a:pt x="2851" y="347"/>
                    </a:lnTo>
                    <a:lnTo>
                      <a:pt x="2851" y="353"/>
                    </a:lnTo>
                    <a:lnTo>
                      <a:pt x="2852" y="383"/>
                    </a:lnTo>
                    <a:lnTo>
                      <a:pt x="2852" y="393"/>
                    </a:lnTo>
                    <a:lnTo>
                      <a:pt x="2853" y="450"/>
                    </a:lnTo>
                    <a:lnTo>
                      <a:pt x="2853" y="462"/>
                    </a:lnTo>
                    <a:lnTo>
                      <a:pt x="2854" y="509"/>
                    </a:lnTo>
                    <a:lnTo>
                      <a:pt x="2854" y="521"/>
                    </a:lnTo>
                    <a:lnTo>
                      <a:pt x="2855" y="559"/>
                    </a:lnTo>
                    <a:lnTo>
                      <a:pt x="2855" y="567"/>
                    </a:lnTo>
                    <a:lnTo>
                      <a:pt x="2856" y="588"/>
                    </a:lnTo>
                    <a:lnTo>
                      <a:pt x="2856" y="591"/>
                    </a:lnTo>
                    <a:lnTo>
                      <a:pt x="2857" y="592"/>
                    </a:lnTo>
                    <a:lnTo>
                      <a:pt x="2857" y="588"/>
                    </a:lnTo>
                    <a:lnTo>
                      <a:pt x="2857" y="584"/>
                    </a:lnTo>
                    <a:lnTo>
                      <a:pt x="2858" y="556"/>
                    </a:lnTo>
                    <a:lnTo>
                      <a:pt x="2858" y="546"/>
                    </a:lnTo>
                    <a:lnTo>
                      <a:pt x="2859" y="495"/>
                    </a:lnTo>
                    <a:lnTo>
                      <a:pt x="2859" y="480"/>
                    </a:lnTo>
                    <a:lnTo>
                      <a:pt x="2860" y="412"/>
                    </a:lnTo>
                    <a:lnTo>
                      <a:pt x="2860" y="394"/>
                    </a:lnTo>
                    <a:lnTo>
                      <a:pt x="2861" y="318"/>
                    </a:lnTo>
                    <a:lnTo>
                      <a:pt x="2861" y="300"/>
                    </a:lnTo>
                    <a:lnTo>
                      <a:pt x="2862" y="228"/>
                    </a:lnTo>
                    <a:lnTo>
                      <a:pt x="2862" y="212"/>
                    </a:lnTo>
                    <a:lnTo>
                      <a:pt x="2863" y="155"/>
                    </a:lnTo>
                    <a:lnTo>
                      <a:pt x="2863" y="144"/>
                    </a:lnTo>
                    <a:lnTo>
                      <a:pt x="2864" y="112"/>
                    </a:lnTo>
                    <a:lnTo>
                      <a:pt x="2864" y="108"/>
                    </a:lnTo>
                    <a:lnTo>
                      <a:pt x="2865" y="105"/>
                    </a:lnTo>
                    <a:lnTo>
                      <a:pt x="2865" y="109"/>
                    </a:lnTo>
                    <a:lnTo>
                      <a:pt x="2865" y="113"/>
                    </a:lnTo>
                    <a:lnTo>
                      <a:pt x="2866" y="149"/>
                    </a:lnTo>
                    <a:lnTo>
                      <a:pt x="2866" y="162"/>
                    </a:lnTo>
                    <a:lnTo>
                      <a:pt x="2867" y="231"/>
                    </a:lnTo>
                    <a:lnTo>
                      <a:pt x="2867" y="252"/>
                    </a:lnTo>
                    <a:lnTo>
                      <a:pt x="2868" y="349"/>
                    </a:lnTo>
                    <a:lnTo>
                      <a:pt x="2868" y="376"/>
                    </a:lnTo>
                    <a:lnTo>
                      <a:pt x="2869" y="491"/>
                    </a:lnTo>
                    <a:lnTo>
                      <a:pt x="2869" y="521"/>
                    </a:lnTo>
                    <a:lnTo>
                      <a:pt x="2870" y="643"/>
                    </a:lnTo>
                    <a:lnTo>
                      <a:pt x="2870" y="673"/>
                    </a:lnTo>
                    <a:lnTo>
                      <a:pt x="2871" y="789"/>
                    </a:lnTo>
                    <a:lnTo>
                      <a:pt x="2871" y="816"/>
                    </a:lnTo>
                    <a:lnTo>
                      <a:pt x="2872" y="912"/>
                    </a:lnTo>
                    <a:lnTo>
                      <a:pt x="2872" y="933"/>
                    </a:lnTo>
                    <a:lnTo>
                      <a:pt x="2873" y="1002"/>
                    </a:lnTo>
                    <a:lnTo>
                      <a:pt x="2873" y="1015"/>
                    </a:lnTo>
                    <a:lnTo>
                      <a:pt x="2874" y="1048"/>
                    </a:lnTo>
                    <a:lnTo>
                      <a:pt x="2874" y="1052"/>
                    </a:lnTo>
                    <a:lnTo>
                      <a:pt x="2875" y="1055"/>
                    </a:lnTo>
                    <a:lnTo>
                      <a:pt x="2875" y="1050"/>
                    </a:lnTo>
                    <a:lnTo>
                      <a:pt x="2875" y="1045"/>
                    </a:lnTo>
                    <a:lnTo>
                      <a:pt x="2876" y="1009"/>
                    </a:lnTo>
                    <a:lnTo>
                      <a:pt x="2876" y="996"/>
                    </a:lnTo>
                    <a:lnTo>
                      <a:pt x="2877" y="933"/>
                    </a:lnTo>
                    <a:lnTo>
                      <a:pt x="2877" y="914"/>
                    </a:lnTo>
                    <a:lnTo>
                      <a:pt x="2878" y="813"/>
                    </a:lnTo>
                    <a:lnTo>
                      <a:pt x="2878" y="792"/>
                    </a:lnTo>
                    <a:lnTo>
                      <a:pt x="2879" y="707"/>
                    </a:lnTo>
                    <a:lnTo>
                      <a:pt x="2879" y="686"/>
                    </a:lnTo>
                    <a:lnTo>
                      <a:pt x="2880" y="609"/>
                    </a:lnTo>
                    <a:lnTo>
                      <a:pt x="2880" y="592"/>
                    </a:lnTo>
                    <a:lnTo>
                      <a:pt x="2881" y="533"/>
                    </a:lnTo>
                    <a:lnTo>
                      <a:pt x="2881" y="521"/>
                    </a:lnTo>
                    <a:lnTo>
                      <a:pt x="2882" y="486"/>
                    </a:lnTo>
                    <a:lnTo>
                      <a:pt x="2882" y="481"/>
                    </a:lnTo>
                    <a:lnTo>
                      <a:pt x="2883" y="472"/>
                    </a:lnTo>
                    <a:lnTo>
                      <a:pt x="2883" y="473"/>
                    </a:lnTo>
                    <a:lnTo>
                      <a:pt x="2884" y="489"/>
                    </a:lnTo>
                    <a:lnTo>
                      <a:pt x="2884" y="495"/>
                    </a:lnTo>
                    <a:lnTo>
                      <a:pt x="2885" y="530"/>
                    </a:lnTo>
                    <a:lnTo>
                      <a:pt x="2885" y="540"/>
                    </a:lnTo>
                    <a:lnTo>
                      <a:pt x="2886" y="585"/>
                    </a:lnTo>
                    <a:lnTo>
                      <a:pt x="2886" y="596"/>
                    </a:lnTo>
                    <a:lnTo>
                      <a:pt x="2887" y="640"/>
                    </a:lnTo>
                    <a:lnTo>
                      <a:pt x="2887" y="650"/>
                    </a:lnTo>
                    <a:lnTo>
                      <a:pt x="2888" y="683"/>
                    </a:lnTo>
                    <a:lnTo>
                      <a:pt x="2888" y="689"/>
                    </a:lnTo>
                    <a:lnTo>
                      <a:pt x="2889" y="702"/>
                    </a:lnTo>
                    <a:lnTo>
                      <a:pt x="2889" y="703"/>
                    </a:lnTo>
                    <a:lnTo>
                      <a:pt x="2890" y="690"/>
                    </a:lnTo>
                    <a:lnTo>
                      <a:pt x="2890" y="684"/>
                    </a:lnTo>
                    <a:lnTo>
                      <a:pt x="2891" y="643"/>
                    </a:lnTo>
                    <a:lnTo>
                      <a:pt x="2891" y="630"/>
                    </a:lnTo>
                    <a:lnTo>
                      <a:pt x="2892" y="564"/>
                    </a:lnTo>
                    <a:lnTo>
                      <a:pt x="2892" y="545"/>
                    </a:lnTo>
                    <a:lnTo>
                      <a:pt x="2893" y="460"/>
                    </a:lnTo>
                    <a:lnTo>
                      <a:pt x="2893" y="437"/>
                    </a:lnTo>
                    <a:lnTo>
                      <a:pt x="2894" y="343"/>
                    </a:lnTo>
                    <a:lnTo>
                      <a:pt x="2894" y="319"/>
                    </a:lnTo>
                    <a:lnTo>
                      <a:pt x="2895" y="226"/>
                    </a:lnTo>
                    <a:lnTo>
                      <a:pt x="2895" y="204"/>
                    </a:lnTo>
                    <a:lnTo>
                      <a:pt x="2896" y="126"/>
                    </a:lnTo>
                    <a:lnTo>
                      <a:pt x="2896" y="109"/>
                    </a:lnTo>
                    <a:lnTo>
                      <a:pt x="2897" y="55"/>
                    </a:lnTo>
                    <a:lnTo>
                      <a:pt x="2897" y="45"/>
                    </a:lnTo>
                    <a:lnTo>
                      <a:pt x="2898" y="24"/>
                    </a:lnTo>
                    <a:lnTo>
                      <a:pt x="2898" y="23"/>
                    </a:lnTo>
                    <a:lnTo>
                      <a:pt x="2899" y="39"/>
                    </a:lnTo>
                    <a:lnTo>
                      <a:pt x="2899" y="48"/>
                    </a:lnTo>
                    <a:lnTo>
                      <a:pt x="2900" y="100"/>
                    </a:lnTo>
                    <a:lnTo>
                      <a:pt x="2900" y="117"/>
                    </a:lnTo>
                    <a:lnTo>
                      <a:pt x="2901" y="201"/>
                    </a:lnTo>
                    <a:lnTo>
                      <a:pt x="2901" y="226"/>
                    </a:lnTo>
                    <a:lnTo>
                      <a:pt x="2902" y="332"/>
                    </a:lnTo>
                    <a:lnTo>
                      <a:pt x="2902" y="361"/>
                    </a:lnTo>
                    <a:lnTo>
                      <a:pt x="2903" y="509"/>
                    </a:lnTo>
                    <a:lnTo>
                      <a:pt x="2903" y="539"/>
                    </a:lnTo>
                    <a:lnTo>
                      <a:pt x="2904" y="654"/>
                    </a:lnTo>
                    <a:lnTo>
                      <a:pt x="2904" y="682"/>
                    </a:lnTo>
                    <a:lnTo>
                      <a:pt x="2905" y="781"/>
                    </a:lnTo>
                    <a:lnTo>
                      <a:pt x="2905" y="803"/>
                    </a:lnTo>
                    <a:lnTo>
                      <a:pt x="2906" y="877"/>
                    </a:lnTo>
                    <a:lnTo>
                      <a:pt x="2906" y="891"/>
                    </a:lnTo>
                    <a:lnTo>
                      <a:pt x="2907" y="933"/>
                    </a:lnTo>
                    <a:lnTo>
                      <a:pt x="2907" y="940"/>
                    </a:lnTo>
                    <a:lnTo>
                      <a:pt x="2908" y="948"/>
                    </a:lnTo>
                    <a:lnTo>
                      <a:pt x="2908" y="948"/>
                    </a:lnTo>
                    <a:lnTo>
                      <a:pt x="2908" y="946"/>
                    </a:lnTo>
                    <a:lnTo>
                      <a:pt x="2909" y="924"/>
                    </a:lnTo>
                    <a:lnTo>
                      <a:pt x="2909" y="915"/>
                    </a:lnTo>
                    <a:lnTo>
                      <a:pt x="2910" y="868"/>
                    </a:lnTo>
                    <a:lnTo>
                      <a:pt x="2910" y="854"/>
                    </a:lnTo>
                    <a:lnTo>
                      <a:pt x="2911" y="792"/>
                    </a:lnTo>
                    <a:lnTo>
                      <a:pt x="2911" y="775"/>
                    </a:lnTo>
                    <a:lnTo>
                      <a:pt x="2912" y="710"/>
                    </a:lnTo>
                    <a:lnTo>
                      <a:pt x="2912" y="694"/>
                    </a:lnTo>
                    <a:lnTo>
                      <a:pt x="2913" y="635"/>
                    </a:lnTo>
                    <a:lnTo>
                      <a:pt x="2913" y="622"/>
                    </a:lnTo>
                    <a:lnTo>
                      <a:pt x="2914" y="580"/>
                    </a:lnTo>
                    <a:lnTo>
                      <a:pt x="2914" y="572"/>
                    </a:lnTo>
                    <a:lnTo>
                      <a:pt x="2915" y="552"/>
                    </a:lnTo>
                    <a:lnTo>
                      <a:pt x="2915" y="550"/>
                    </a:lnTo>
                    <a:lnTo>
                      <a:pt x="2916" y="550"/>
                    </a:lnTo>
                    <a:lnTo>
                      <a:pt x="2916" y="555"/>
                    </a:lnTo>
                    <a:lnTo>
                      <a:pt x="2916" y="559"/>
                    </a:lnTo>
                    <a:lnTo>
                      <a:pt x="2917" y="587"/>
                    </a:lnTo>
                    <a:lnTo>
                      <a:pt x="2917" y="597"/>
                    </a:lnTo>
                    <a:lnTo>
                      <a:pt x="2918" y="642"/>
                    </a:lnTo>
                    <a:lnTo>
                      <a:pt x="2918" y="654"/>
                    </a:lnTo>
                    <a:lnTo>
                      <a:pt x="2919" y="708"/>
                    </a:lnTo>
                    <a:lnTo>
                      <a:pt x="2919" y="721"/>
                    </a:lnTo>
                    <a:lnTo>
                      <a:pt x="2920" y="772"/>
                    </a:lnTo>
                    <a:lnTo>
                      <a:pt x="2920" y="784"/>
                    </a:lnTo>
                    <a:lnTo>
                      <a:pt x="2921" y="822"/>
                    </a:lnTo>
                    <a:lnTo>
                      <a:pt x="2921" y="829"/>
                    </a:lnTo>
                    <a:lnTo>
                      <a:pt x="2922" y="845"/>
                    </a:lnTo>
                    <a:lnTo>
                      <a:pt x="2922" y="846"/>
                    </a:lnTo>
                    <a:lnTo>
                      <a:pt x="2923" y="833"/>
                    </a:lnTo>
                    <a:lnTo>
                      <a:pt x="2923" y="826"/>
                    </a:lnTo>
                    <a:lnTo>
                      <a:pt x="2924" y="783"/>
                    </a:lnTo>
                    <a:lnTo>
                      <a:pt x="2924" y="768"/>
                    </a:lnTo>
                    <a:lnTo>
                      <a:pt x="2925" y="695"/>
                    </a:lnTo>
                    <a:lnTo>
                      <a:pt x="2925" y="674"/>
                    </a:lnTo>
                    <a:lnTo>
                      <a:pt x="2926" y="578"/>
                    </a:lnTo>
                    <a:lnTo>
                      <a:pt x="2926" y="552"/>
                    </a:lnTo>
                    <a:lnTo>
                      <a:pt x="2927" y="443"/>
                    </a:lnTo>
                    <a:lnTo>
                      <a:pt x="2927" y="415"/>
                    </a:lnTo>
                    <a:lnTo>
                      <a:pt x="2928" y="278"/>
                    </a:lnTo>
                    <a:lnTo>
                      <a:pt x="2928" y="251"/>
                    </a:lnTo>
                    <a:lnTo>
                      <a:pt x="2929" y="155"/>
                    </a:lnTo>
                    <a:lnTo>
                      <a:pt x="2929" y="134"/>
                    </a:lnTo>
                    <a:lnTo>
                      <a:pt x="2930" y="62"/>
                    </a:lnTo>
                    <a:lnTo>
                      <a:pt x="2930" y="48"/>
                    </a:lnTo>
                    <a:lnTo>
                      <a:pt x="2931" y="10"/>
                    </a:lnTo>
                    <a:lnTo>
                      <a:pt x="2931" y="4"/>
                    </a:lnTo>
                    <a:lnTo>
                      <a:pt x="2932" y="0"/>
                    </a:lnTo>
                    <a:lnTo>
                      <a:pt x="2932" y="3"/>
                    </a:lnTo>
                    <a:lnTo>
                      <a:pt x="2932" y="8"/>
                    </a:lnTo>
                    <a:lnTo>
                      <a:pt x="2933" y="44"/>
                    </a:lnTo>
                    <a:lnTo>
                      <a:pt x="2933" y="57"/>
                    </a:lnTo>
                    <a:lnTo>
                      <a:pt x="2934" y="126"/>
                    </a:lnTo>
                    <a:lnTo>
                      <a:pt x="2934" y="147"/>
                    </a:lnTo>
                    <a:lnTo>
                      <a:pt x="2935" y="240"/>
                    </a:lnTo>
                    <a:lnTo>
                      <a:pt x="2935" y="265"/>
                    </a:lnTo>
                    <a:lnTo>
                      <a:pt x="2936" y="371"/>
                    </a:lnTo>
                    <a:lnTo>
                      <a:pt x="2936" y="398"/>
                    </a:lnTo>
                    <a:lnTo>
                      <a:pt x="2937" y="505"/>
                    </a:lnTo>
                    <a:lnTo>
                      <a:pt x="2937" y="531"/>
                    </a:lnTo>
                    <a:lnTo>
                      <a:pt x="2938" y="627"/>
                    </a:lnTo>
                    <a:lnTo>
                      <a:pt x="2938" y="648"/>
                    </a:lnTo>
                    <a:lnTo>
                      <a:pt x="2939" y="723"/>
                    </a:lnTo>
                    <a:lnTo>
                      <a:pt x="2939" y="738"/>
                    </a:lnTo>
                    <a:lnTo>
                      <a:pt x="2940" y="785"/>
                    </a:lnTo>
                    <a:lnTo>
                      <a:pt x="2940" y="793"/>
                    </a:lnTo>
                    <a:lnTo>
                      <a:pt x="2941" y="809"/>
                    </a:lnTo>
                    <a:lnTo>
                      <a:pt x="2941" y="810"/>
                    </a:lnTo>
                    <a:lnTo>
                      <a:pt x="2942" y="798"/>
                    </a:lnTo>
                    <a:lnTo>
                      <a:pt x="2942" y="792"/>
                    </a:lnTo>
                    <a:lnTo>
                      <a:pt x="2943" y="758"/>
                    </a:lnTo>
                    <a:lnTo>
                      <a:pt x="2943" y="747"/>
                    </a:lnTo>
                    <a:lnTo>
                      <a:pt x="2944" y="699"/>
                    </a:lnTo>
                    <a:lnTo>
                      <a:pt x="2944" y="687"/>
                    </a:lnTo>
                    <a:lnTo>
                      <a:pt x="2945" y="636"/>
                    </a:lnTo>
                    <a:lnTo>
                      <a:pt x="2945" y="624"/>
                    </a:lnTo>
                    <a:lnTo>
                      <a:pt x="2946" y="581"/>
                    </a:lnTo>
                    <a:lnTo>
                      <a:pt x="2946" y="572"/>
                    </a:lnTo>
                    <a:lnTo>
                      <a:pt x="2947" y="546"/>
                    </a:lnTo>
                    <a:lnTo>
                      <a:pt x="2947" y="542"/>
                    </a:lnTo>
                    <a:lnTo>
                      <a:pt x="2948" y="538"/>
                    </a:lnTo>
                    <a:lnTo>
                      <a:pt x="2948" y="538"/>
                    </a:lnTo>
                    <a:lnTo>
                      <a:pt x="2948" y="541"/>
                    </a:lnTo>
                    <a:lnTo>
                      <a:pt x="2949" y="563"/>
                    </a:lnTo>
                    <a:lnTo>
                      <a:pt x="2949" y="571"/>
                    </a:lnTo>
                    <a:lnTo>
                      <a:pt x="2950" y="616"/>
                    </a:lnTo>
                    <a:lnTo>
                      <a:pt x="2950" y="629"/>
                    </a:lnTo>
                    <a:lnTo>
                      <a:pt x="2951" y="691"/>
                    </a:lnTo>
                    <a:lnTo>
                      <a:pt x="2951" y="708"/>
                    </a:lnTo>
                    <a:lnTo>
                      <a:pt x="2952" y="778"/>
                    </a:lnTo>
                    <a:lnTo>
                      <a:pt x="2952" y="796"/>
                    </a:lnTo>
                    <a:lnTo>
                      <a:pt x="2953" y="879"/>
                    </a:lnTo>
                    <a:lnTo>
                      <a:pt x="2953" y="894"/>
                    </a:lnTo>
                    <a:lnTo>
                      <a:pt x="2954" y="943"/>
                    </a:lnTo>
                    <a:lnTo>
                      <a:pt x="2954" y="953"/>
                    </a:lnTo>
                    <a:lnTo>
                      <a:pt x="2955" y="977"/>
                    </a:lnTo>
                    <a:lnTo>
                      <a:pt x="2955" y="979"/>
                    </a:lnTo>
                    <a:lnTo>
                      <a:pt x="2956" y="979"/>
                    </a:lnTo>
                    <a:lnTo>
                      <a:pt x="2956" y="971"/>
                    </a:lnTo>
                    <a:lnTo>
                      <a:pt x="2956" y="964"/>
                    </a:lnTo>
                    <a:lnTo>
                      <a:pt x="2957" y="922"/>
                    </a:lnTo>
                    <a:lnTo>
                      <a:pt x="2957" y="907"/>
                    </a:lnTo>
                    <a:lnTo>
                      <a:pt x="2958" y="832"/>
                    </a:lnTo>
                    <a:lnTo>
                      <a:pt x="2958" y="810"/>
                    </a:lnTo>
                    <a:lnTo>
                      <a:pt x="2959" y="709"/>
                    </a:lnTo>
                    <a:lnTo>
                      <a:pt x="2959" y="681"/>
                    </a:lnTo>
                    <a:lnTo>
                      <a:pt x="2960" y="565"/>
                    </a:lnTo>
                    <a:lnTo>
                      <a:pt x="2960" y="534"/>
                    </a:lnTo>
                    <a:lnTo>
                      <a:pt x="2961" y="414"/>
                    </a:lnTo>
                    <a:lnTo>
                      <a:pt x="2961" y="385"/>
                    </a:lnTo>
                    <a:lnTo>
                      <a:pt x="2962" y="273"/>
                    </a:lnTo>
                    <a:lnTo>
                      <a:pt x="2962" y="247"/>
                    </a:lnTo>
                    <a:lnTo>
                      <a:pt x="2963" y="156"/>
                    </a:lnTo>
                    <a:lnTo>
                      <a:pt x="2963" y="137"/>
                    </a:lnTo>
                    <a:lnTo>
                      <a:pt x="2964" y="76"/>
                    </a:lnTo>
                    <a:lnTo>
                      <a:pt x="2964" y="65"/>
                    </a:lnTo>
                    <a:lnTo>
                      <a:pt x="2965" y="40"/>
                    </a:lnTo>
                    <a:lnTo>
                      <a:pt x="2965" y="39"/>
                    </a:lnTo>
                    <a:lnTo>
                      <a:pt x="2966" y="50"/>
                    </a:lnTo>
                    <a:lnTo>
                      <a:pt x="2966" y="58"/>
                    </a:lnTo>
                    <a:lnTo>
                      <a:pt x="2967" y="103"/>
                    </a:lnTo>
                    <a:lnTo>
                      <a:pt x="2967" y="118"/>
                    </a:lnTo>
                    <a:lnTo>
                      <a:pt x="2968" y="189"/>
                    </a:lnTo>
                    <a:lnTo>
                      <a:pt x="2968" y="209"/>
                    </a:lnTo>
                    <a:lnTo>
                      <a:pt x="2969" y="295"/>
                    </a:lnTo>
                    <a:lnTo>
                      <a:pt x="2969" y="318"/>
                    </a:lnTo>
                    <a:lnTo>
                      <a:pt x="2970" y="408"/>
                    </a:lnTo>
                    <a:lnTo>
                      <a:pt x="2970" y="430"/>
                    </a:lnTo>
                    <a:lnTo>
                      <a:pt x="2971" y="512"/>
                    </a:lnTo>
                    <a:lnTo>
                      <a:pt x="2971" y="531"/>
                    </a:lnTo>
                    <a:lnTo>
                      <a:pt x="2972" y="596"/>
                    </a:lnTo>
                    <a:lnTo>
                      <a:pt x="2972" y="609"/>
                    </a:lnTo>
                    <a:lnTo>
                      <a:pt x="2973" y="650"/>
                    </a:lnTo>
                    <a:lnTo>
                      <a:pt x="2973" y="656"/>
                    </a:lnTo>
                    <a:lnTo>
                      <a:pt x="2974" y="670"/>
                    </a:lnTo>
                    <a:lnTo>
                      <a:pt x="2974" y="670"/>
                    </a:lnTo>
                    <a:lnTo>
                      <a:pt x="2975" y="658"/>
                    </a:lnTo>
                    <a:lnTo>
                      <a:pt x="2975" y="652"/>
                    </a:lnTo>
                    <a:lnTo>
                      <a:pt x="2976" y="621"/>
                    </a:lnTo>
                    <a:lnTo>
                      <a:pt x="2976" y="611"/>
                    </a:lnTo>
                    <a:lnTo>
                      <a:pt x="2977" y="556"/>
                    </a:lnTo>
                    <a:lnTo>
                      <a:pt x="2977" y="545"/>
                    </a:lnTo>
                    <a:lnTo>
                      <a:pt x="2978" y="501"/>
                    </a:lnTo>
                    <a:lnTo>
                      <a:pt x="2978" y="492"/>
                    </a:lnTo>
                    <a:lnTo>
                      <a:pt x="2979" y="460"/>
                    </a:lnTo>
                    <a:lnTo>
                      <a:pt x="2979" y="454"/>
                    </a:lnTo>
                    <a:lnTo>
                      <a:pt x="2980" y="442"/>
                    </a:lnTo>
                    <a:lnTo>
                      <a:pt x="2980" y="442"/>
                    </a:lnTo>
                    <a:lnTo>
                      <a:pt x="2981" y="456"/>
                    </a:lnTo>
                    <a:lnTo>
                      <a:pt x="2981" y="463"/>
                    </a:lnTo>
                    <a:lnTo>
                      <a:pt x="2982" y="503"/>
                    </a:lnTo>
                    <a:lnTo>
                      <a:pt x="2982" y="516"/>
                    </a:lnTo>
                    <a:lnTo>
                      <a:pt x="2983" y="581"/>
                    </a:lnTo>
                    <a:lnTo>
                      <a:pt x="2983" y="600"/>
                    </a:lnTo>
                    <a:lnTo>
                      <a:pt x="2984" y="682"/>
                    </a:lnTo>
                    <a:lnTo>
                      <a:pt x="2984" y="704"/>
                    </a:lnTo>
                    <a:lnTo>
                      <a:pt x="2985" y="795"/>
                    </a:lnTo>
                    <a:lnTo>
                      <a:pt x="2985" y="817"/>
                    </a:lnTo>
                    <a:lnTo>
                      <a:pt x="2986" y="904"/>
                    </a:lnTo>
                    <a:lnTo>
                      <a:pt x="2986" y="924"/>
                    </a:lnTo>
                    <a:lnTo>
                      <a:pt x="2987" y="995"/>
                    </a:lnTo>
                    <a:lnTo>
                      <a:pt x="2987" y="1010"/>
                    </a:lnTo>
                    <a:lnTo>
                      <a:pt x="2988" y="1054"/>
                    </a:lnTo>
                    <a:lnTo>
                      <a:pt x="2988" y="1062"/>
                    </a:lnTo>
                    <a:lnTo>
                      <a:pt x="2989" y="1073"/>
                    </a:lnTo>
                    <a:lnTo>
                      <a:pt x="2989" y="1072"/>
                    </a:lnTo>
                    <a:lnTo>
                      <a:pt x="2990" y="1047"/>
                    </a:lnTo>
                    <a:lnTo>
                      <a:pt x="2990" y="1036"/>
                    </a:lnTo>
                    <a:lnTo>
                      <a:pt x="2991" y="975"/>
                    </a:lnTo>
                    <a:lnTo>
                      <a:pt x="2991" y="956"/>
                    </a:lnTo>
                    <a:lnTo>
                      <a:pt x="2992" y="865"/>
                    </a:lnTo>
                    <a:lnTo>
                      <a:pt x="2992" y="839"/>
                    </a:lnTo>
                    <a:lnTo>
                      <a:pt x="2993" y="728"/>
                    </a:lnTo>
                    <a:lnTo>
                      <a:pt x="2993" y="698"/>
                    </a:lnTo>
                    <a:lnTo>
                      <a:pt x="2994" y="578"/>
                    </a:lnTo>
                    <a:lnTo>
                      <a:pt x="2994" y="548"/>
                    </a:lnTo>
                    <a:lnTo>
                      <a:pt x="2995" y="431"/>
                    </a:lnTo>
                    <a:lnTo>
                      <a:pt x="2995" y="403"/>
                    </a:lnTo>
                    <a:lnTo>
                      <a:pt x="2996" y="302"/>
                    </a:lnTo>
                    <a:lnTo>
                      <a:pt x="2996" y="280"/>
                    </a:lnTo>
                    <a:lnTo>
                      <a:pt x="2997" y="205"/>
                    </a:lnTo>
                    <a:lnTo>
                      <a:pt x="2997" y="191"/>
                    </a:lnTo>
                    <a:lnTo>
                      <a:pt x="2998" y="148"/>
                    </a:lnTo>
                    <a:lnTo>
                      <a:pt x="2998" y="142"/>
                    </a:lnTo>
                    <a:lnTo>
                      <a:pt x="2999" y="133"/>
                    </a:lnTo>
                    <a:lnTo>
                      <a:pt x="2999" y="134"/>
                    </a:lnTo>
                    <a:lnTo>
                      <a:pt x="2999" y="136"/>
                    </a:lnTo>
                    <a:lnTo>
                      <a:pt x="3000" y="160"/>
                    </a:lnTo>
                    <a:lnTo>
                      <a:pt x="3000" y="169"/>
                    </a:lnTo>
                    <a:lnTo>
                      <a:pt x="3001" y="219"/>
                    </a:lnTo>
                    <a:lnTo>
                      <a:pt x="3001" y="233"/>
                    </a:lnTo>
                    <a:lnTo>
                      <a:pt x="3002" y="316"/>
                    </a:lnTo>
                    <a:lnTo>
                      <a:pt x="3002" y="334"/>
                    </a:lnTo>
                    <a:lnTo>
                      <a:pt x="3003" y="404"/>
                    </a:lnTo>
                    <a:lnTo>
                      <a:pt x="3003" y="421"/>
                    </a:lnTo>
                    <a:lnTo>
                      <a:pt x="3004" y="483"/>
                    </a:lnTo>
                    <a:lnTo>
                      <a:pt x="3004" y="497"/>
                    </a:lnTo>
                    <a:lnTo>
                      <a:pt x="3005" y="541"/>
                    </a:lnTo>
                    <a:lnTo>
                      <a:pt x="3005" y="550"/>
                    </a:lnTo>
                    <a:lnTo>
                      <a:pt x="3006" y="571"/>
                    </a:lnTo>
                    <a:lnTo>
                      <a:pt x="3006" y="574"/>
                    </a:lnTo>
                    <a:lnTo>
                      <a:pt x="3007" y="575"/>
                    </a:lnTo>
                    <a:lnTo>
                      <a:pt x="3007" y="570"/>
                    </a:lnTo>
                    <a:lnTo>
                      <a:pt x="3007" y="566"/>
                    </a:lnTo>
                    <a:lnTo>
                      <a:pt x="3008" y="540"/>
                    </a:lnTo>
                    <a:lnTo>
                      <a:pt x="3008" y="531"/>
                    </a:lnTo>
                    <a:lnTo>
                      <a:pt x="3009" y="488"/>
                    </a:lnTo>
                    <a:lnTo>
                      <a:pt x="3009" y="476"/>
                    </a:lnTo>
                    <a:lnTo>
                      <a:pt x="3010" y="425"/>
                    </a:lnTo>
                    <a:lnTo>
                      <a:pt x="3010" y="413"/>
                    </a:lnTo>
                    <a:lnTo>
                      <a:pt x="3011" y="365"/>
                    </a:lnTo>
                    <a:lnTo>
                      <a:pt x="3011" y="355"/>
                    </a:lnTo>
                    <a:lnTo>
                      <a:pt x="3012" y="320"/>
                    </a:lnTo>
                    <a:lnTo>
                      <a:pt x="3012" y="314"/>
                    </a:lnTo>
                    <a:lnTo>
                      <a:pt x="3013" y="303"/>
                    </a:lnTo>
                    <a:lnTo>
                      <a:pt x="3013" y="303"/>
                    </a:lnTo>
                    <a:lnTo>
                      <a:pt x="3014" y="320"/>
                    </a:lnTo>
                    <a:lnTo>
                      <a:pt x="3014" y="327"/>
                    </a:lnTo>
                    <a:lnTo>
                      <a:pt x="3015" y="374"/>
                    </a:lnTo>
                    <a:lnTo>
                      <a:pt x="3015" y="390"/>
                    </a:lnTo>
                    <a:lnTo>
                      <a:pt x="3016" y="464"/>
                    </a:lnTo>
                    <a:lnTo>
                      <a:pt x="3016" y="486"/>
                    </a:lnTo>
                    <a:lnTo>
                      <a:pt x="3017" y="581"/>
                    </a:lnTo>
                    <a:lnTo>
                      <a:pt x="3017" y="607"/>
                    </a:lnTo>
                    <a:lnTo>
                      <a:pt x="3018" y="714"/>
                    </a:lnTo>
                    <a:lnTo>
                      <a:pt x="3018" y="741"/>
                    </a:lnTo>
                    <a:lnTo>
                      <a:pt x="3019" y="847"/>
                    </a:lnTo>
                    <a:lnTo>
                      <a:pt x="3019" y="873"/>
                    </a:lnTo>
                    <a:lnTo>
                      <a:pt x="3020" y="966"/>
                    </a:lnTo>
                    <a:lnTo>
                      <a:pt x="3020" y="986"/>
                    </a:lnTo>
                    <a:lnTo>
                      <a:pt x="3021" y="1055"/>
                    </a:lnTo>
                    <a:lnTo>
                      <a:pt x="3021" y="1069"/>
                    </a:lnTo>
                    <a:lnTo>
                      <a:pt x="3022" y="1105"/>
                    </a:lnTo>
                    <a:lnTo>
                      <a:pt x="3022" y="1109"/>
                    </a:lnTo>
                    <a:lnTo>
                      <a:pt x="3023" y="1112"/>
                    </a:lnTo>
                    <a:lnTo>
                      <a:pt x="3023" y="1108"/>
                    </a:lnTo>
                    <a:lnTo>
                      <a:pt x="3023" y="1103"/>
                    </a:lnTo>
                    <a:lnTo>
                      <a:pt x="3024" y="1064"/>
                    </a:lnTo>
                    <a:lnTo>
                      <a:pt x="3024" y="1050"/>
                    </a:lnTo>
                    <a:lnTo>
                      <a:pt x="3025" y="979"/>
                    </a:lnTo>
                    <a:lnTo>
                      <a:pt x="3025" y="957"/>
                    </a:lnTo>
                    <a:lnTo>
                      <a:pt x="3026" y="861"/>
                    </a:lnTo>
                    <a:lnTo>
                      <a:pt x="3026" y="835"/>
                    </a:lnTo>
                    <a:lnTo>
                      <a:pt x="3027" y="697"/>
                    </a:lnTo>
                    <a:lnTo>
                      <a:pt x="3027" y="669"/>
                    </a:lnTo>
                    <a:lnTo>
                      <a:pt x="3028" y="560"/>
                    </a:lnTo>
                    <a:lnTo>
                      <a:pt x="3028" y="534"/>
                    </a:lnTo>
                    <a:lnTo>
                      <a:pt x="3029" y="438"/>
                    </a:lnTo>
                    <a:lnTo>
                      <a:pt x="3029" y="417"/>
                    </a:lnTo>
                    <a:lnTo>
                      <a:pt x="3030" y="344"/>
                    </a:lnTo>
                    <a:lnTo>
                      <a:pt x="3030" y="329"/>
                    </a:lnTo>
                    <a:lnTo>
                      <a:pt x="3031" y="286"/>
                    </a:lnTo>
                    <a:lnTo>
                      <a:pt x="3031" y="279"/>
                    </a:lnTo>
                    <a:lnTo>
                      <a:pt x="3032" y="266"/>
                    </a:lnTo>
                    <a:lnTo>
                      <a:pt x="3032" y="267"/>
                    </a:lnTo>
                    <a:lnTo>
                      <a:pt x="3033" y="283"/>
                    </a:lnTo>
                    <a:lnTo>
                      <a:pt x="3033" y="290"/>
                    </a:lnTo>
                    <a:lnTo>
                      <a:pt x="3034" y="328"/>
                    </a:lnTo>
                    <a:lnTo>
                      <a:pt x="3034" y="340"/>
                    </a:lnTo>
                    <a:lnTo>
                      <a:pt x="3035" y="391"/>
                    </a:lnTo>
                    <a:lnTo>
                      <a:pt x="3035" y="405"/>
                    </a:lnTo>
                    <a:lnTo>
                      <a:pt x="3036" y="458"/>
                    </a:lnTo>
                    <a:lnTo>
                      <a:pt x="3036" y="471"/>
                    </a:lnTo>
                    <a:lnTo>
                      <a:pt x="3037" y="516"/>
                    </a:lnTo>
                    <a:lnTo>
                      <a:pt x="3037" y="525"/>
                    </a:lnTo>
                    <a:lnTo>
                      <a:pt x="3038" y="553"/>
                    </a:lnTo>
                    <a:lnTo>
                      <a:pt x="3038" y="557"/>
                    </a:lnTo>
                    <a:lnTo>
                      <a:pt x="3039" y="563"/>
                    </a:lnTo>
                    <a:lnTo>
                      <a:pt x="3039" y="562"/>
                    </a:lnTo>
                    <a:lnTo>
                      <a:pt x="3039" y="560"/>
                    </a:lnTo>
                    <a:lnTo>
                      <a:pt x="3040" y="540"/>
                    </a:lnTo>
                    <a:lnTo>
                      <a:pt x="3040" y="532"/>
                    </a:lnTo>
                    <a:lnTo>
                      <a:pt x="3041" y="490"/>
                    </a:lnTo>
                    <a:lnTo>
                      <a:pt x="3041" y="477"/>
                    </a:lnTo>
                    <a:lnTo>
                      <a:pt x="3042" y="419"/>
                    </a:lnTo>
                    <a:lnTo>
                      <a:pt x="3042" y="403"/>
                    </a:lnTo>
                    <a:lnTo>
                      <a:pt x="3043" y="337"/>
                    </a:lnTo>
                    <a:lnTo>
                      <a:pt x="3043" y="320"/>
                    </a:lnTo>
                    <a:lnTo>
                      <a:pt x="3044" y="259"/>
                    </a:lnTo>
                    <a:lnTo>
                      <a:pt x="3044" y="245"/>
                    </a:lnTo>
                    <a:lnTo>
                      <a:pt x="3045" y="198"/>
                    </a:lnTo>
                    <a:lnTo>
                      <a:pt x="3045" y="189"/>
                    </a:lnTo>
                    <a:lnTo>
                      <a:pt x="3046" y="166"/>
                    </a:lnTo>
                    <a:lnTo>
                      <a:pt x="3046" y="164"/>
                    </a:lnTo>
                    <a:lnTo>
                      <a:pt x="3046" y="164"/>
                    </a:lnTo>
                    <a:lnTo>
                      <a:pt x="3047" y="173"/>
                    </a:lnTo>
                    <a:lnTo>
                      <a:pt x="3047" y="179"/>
                    </a:lnTo>
                    <a:lnTo>
                      <a:pt x="3048" y="221"/>
                    </a:lnTo>
                    <a:lnTo>
                      <a:pt x="3048" y="235"/>
                    </a:lnTo>
                    <a:lnTo>
                      <a:pt x="3049" y="309"/>
                    </a:lnTo>
                    <a:lnTo>
                      <a:pt x="3049" y="331"/>
                    </a:lnTo>
                    <a:lnTo>
                      <a:pt x="3050" y="431"/>
                    </a:lnTo>
                    <a:lnTo>
                      <a:pt x="3050" y="458"/>
                    </a:lnTo>
                    <a:lnTo>
                      <a:pt x="3051" y="573"/>
                    </a:lnTo>
                    <a:lnTo>
                      <a:pt x="3051" y="603"/>
                    </a:lnTo>
                    <a:lnTo>
                      <a:pt x="3052" y="751"/>
                    </a:lnTo>
                    <a:lnTo>
                      <a:pt x="3052" y="780"/>
                    </a:lnTo>
                    <a:lnTo>
                      <a:pt x="3053" y="887"/>
                    </a:lnTo>
                    <a:lnTo>
                      <a:pt x="3053" y="911"/>
                    </a:lnTo>
                    <a:lnTo>
                      <a:pt x="3054" y="995"/>
                    </a:lnTo>
                    <a:lnTo>
                      <a:pt x="3054" y="1012"/>
                    </a:lnTo>
                    <a:lnTo>
                      <a:pt x="3055" y="1065"/>
                    </a:lnTo>
                    <a:lnTo>
                      <a:pt x="3055" y="1073"/>
                    </a:lnTo>
                    <a:lnTo>
                      <a:pt x="3056" y="1089"/>
                    </a:lnTo>
                    <a:lnTo>
                      <a:pt x="3056" y="1088"/>
                    </a:lnTo>
                    <a:lnTo>
                      <a:pt x="3057" y="1067"/>
                    </a:lnTo>
                    <a:lnTo>
                      <a:pt x="3057" y="1057"/>
                    </a:lnTo>
                    <a:lnTo>
                      <a:pt x="3058" y="1004"/>
                    </a:lnTo>
                    <a:lnTo>
                      <a:pt x="3058" y="987"/>
                    </a:lnTo>
                    <a:lnTo>
                      <a:pt x="3059" y="908"/>
                    </a:lnTo>
                    <a:lnTo>
                      <a:pt x="3059" y="886"/>
                    </a:lnTo>
                    <a:lnTo>
                      <a:pt x="3060" y="794"/>
                    </a:lnTo>
                    <a:lnTo>
                      <a:pt x="3060" y="770"/>
                    </a:lnTo>
                    <a:lnTo>
                      <a:pt x="3061" y="675"/>
                    </a:lnTo>
                    <a:lnTo>
                      <a:pt x="3061" y="652"/>
                    </a:lnTo>
                    <a:lnTo>
                      <a:pt x="3062" y="567"/>
                    </a:lnTo>
                    <a:lnTo>
                      <a:pt x="3062" y="548"/>
                    </a:lnTo>
                    <a:lnTo>
                      <a:pt x="3063" y="482"/>
                    </a:lnTo>
                    <a:lnTo>
                      <a:pt x="3063" y="469"/>
                    </a:lnTo>
                    <a:lnTo>
                      <a:pt x="3064" y="429"/>
                    </a:lnTo>
                    <a:lnTo>
                      <a:pt x="3064" y="422"/>
                    </a:lnTo>
                    <a:lnTo>
                      <a:pt x="3065" y="410"/>
                    </a:lnTo>
                    <a:lnTo>
                      <a:pt x="3065" y="410"/>
                    </a:lnTo>
                    <a:lnTo>
                      <a:pt x="3066" y="423"/>
                    </a:lnTo>
                    <a:lnTo>
                      <a:pt x="3066" y="429"/>
                    </a:lnTo>
                    <a:lnTo>
                      <a:pt x="3067" y="462"/>
                    </a:lnTo>
                    <a:lnTo>
                      <a:pt x="3067" y="472"/>
                    </a:lnTo>
                    <a:lnTo>
                      <a:pt x="3068" y="516"/>
                    </a:lnTo>
                    <a:lnTo>
                      <a:pt x="3068" y="527"/>
                    </a:lnTo>
                    <a:lnTo>
                      <a:pt x="3069" y="572"/>
                    </a:lnTo>
                    <a:lnTo>
                      <a:pt x="3069" y="582"/>
                    </a:lnTo>
                    <a:lnTo>
                      <a:pt x="3070" y="617"/>
                    </a:lnTo>
                    <a:lnTo>
                      <a:pt x="3070" y="623"/>
                    </a:lnTo>
                    <a:lnTo>
                      <a:pt x="3071" y="639"/>
                    </a:lnTo>
                    <a:lnTo>
                      <a:pt x="3071" y="640"/>
                    </a:lnTo>
                    <a:lnTo>
                      <a:pt x="3072" y="632"/>
                    </a:lnTo>
                    <a:lnTo>
                      <a:pt x="3072" y="626"/>
                    </a:lnTo>
                    <a:lnTo>
                      <a:pt x="3073" y="591"/>
                    </a:lnTo>
                    <a:lnTo>
                      <a:pt x="3073" y="579"/>
                    </a:lnTo>
                    <a:lnTo>
                      <a:pt x="3074" y="520"/>
                    </a:lnTo>
                    <a:lnTo>
                      <a:pt x="3074" y="503"/>
                    </a:lnTo>
                    <a:lnTo>
                      <a:pt x="3075" y="426"/>
                    </a:lnTo>
                    <a:lnTo>
                      <a:pt x="3075" y="405"/>
                    </a:lnTo>
                    <a:lnTo>
                      <a:pt x="3076" y="320"/>
                    </a:lnTo>
                    <a:lnTo>
                      <a:pt x="3076" y="299"/>
                    </a:lnTo>
                    <a:lnTo>
                      <a:pt x="3077" y="198"/>
                    </a:lnTo>
                    <a:lnTo>
                      <a:pt x="3077" y="180"/>
                    </a:lnTo>
                    <a:lnTo>
                      <a:pt x="3078" y="116"/>
                    </a:lnTo>
                    <a:lnTo>
                      <a:pt x="3078" y="104"/>
                    </a:lnTo>
                    <a:lnTo>
                      <a:pt x="3079" y="67"/>
                    </a:lnTo>
                    <a:lnTo>
                      <a:pt x="3079" y="62"/>
                    </a:lnTo>
                    <a:lnTo>
                      <a:pt x="3080" y="58"/>
                    </a:lnTo>
                    <a:lnTo>
                      <a:pt x="3080" y="60"/>
                    </a:lnTo>
                    <a:lnTo>
                      <a:pt x="3080" y="64"/>
                    </a:lnTo>
                    <a:lnTo>
                      <a:pt x="3081" y="98"/>
                    </a:lnTo>
                    <a:lnTo>
                      <a:pt x="3081" y="111"/>
                    </a:lnTo>
                    <a:lnTo>
                      <a:pt x="3082" y="179"/>
                    </a:lnTo>
                    <a:lnTo>
                      <a:pt x="3082" y="200"/>
                    </a:lnTo>
                    <a:lnTo>
                      <a:pt x="3083" y="297"/>
                    </a:lnTo>
                    <a:lnTo>
                      <a:pt x="3083" y="324"/>
                    </a:lnTo>
                    <a:lnTo>
                      <a:pt x="3084" y="439"/>
                    </a:lnTo>
                    <a:lnTo>
                      <a:pt x="3084" y="469"/>
                    </a:lnTo>
                    <a:lnTo>
                      <a:pt x="3085" y="591"/>
                    </a:lnTo>
                    <a:lnTo>
                      <a:pt x="3085" y="621"/>
                    </a:lnTo>
                    <a:lnTo>
                      <a:pt x="3086" y="736"/>
                    </a:lnTo>
                    <a:lnTo>
                      <a:pt x="3086" y="763"/>
                    </a:lnTo>
                    <a:lnTo>
                      <a:pt x="3087" y="860"/>
                    </a:lnTo>
                    <a:lnTo>
                      <a:pt x="3087" y="881"/>
                    </a:lnTo>
                    <a:lnTo>
                      <a:pt x="3088" y="950"/>
                    </a:lnTo>
                    <a:lnTo>
                      <a:pt x="3088" y="964"/>
                    </a:lnTo>
                    <a:lnTo>
                      <a:pt x="3089" y="999"/>
                    </a:lnTo>
                    <a:lnTo>
                      <a:pt x="3089" y="1004"/>
                    </a:lnTo>
                    <a:lnTo>
                      <a:pt x="3090" y="1007"/>
                    </a:lnTo>
                    <a:lnTo>
                      <a:pt x="3090" y="1004"/>
                    </a:lnTo>
                    <a:lnTo>
                      <a:pt x="3090" y="1000"/>
                    </a:lnTo>
                    <a:lnTo>
                      <a:pt x="3091" y="968"/>
                    </a:lnTo>
                    <a:lnTo>
                      <a:pt x="3091" y="957"/>
                    </a:lnTo>
                    <a:lnTo>
                      <a:pt x="3092" y="901"/>
                    </a:lnTo>
                    <a:lnTo>
                      <a:pt x="3092" y="884"/>
                    </a:lnTo>
                    <a:lnTo>
                      <a:pt x="3093" y="813"/>
                    </a:lnTo>
                    <a:lnTo>
                      <a:pt x="3093" y="794"/>
                    </a:lnTo>
                    <a:lnTo>
                      <a:pt x="3094" y="718"/>
                    </a:lnTo>
                    <a:lnTo>
                      <a:pt x="3094" y="700"/>
                    </a:lnTo>
                    <a:lnTo>
                      <a:pt x="3095" y="632"/>
                    </a:lnTo>
                    <a:lnTo>
                      <a:pt x="3095" y="617"/>
                    </a:lnTo>
                    <a:lnTo>
                      <a:pt x="3096" y="566"/>
                    </a:lnTo>
                    <a:lnTo>
                      <a:pt x="3096" y="556"/>
                    </a:lnTo>
                    <a:lnTo>
                      <a:pt x="3097" y="528"/>
                    </a:lnTo>
                    <a:lnTo>
                      <a:pt x="3097" y="524"/>
                    </a:lnTo>
                    <a:lnTo>
                      <a:pt x="3098" y="520"/>
                    </a:lnTo>
                    <a:lnTo>
                      <a:pt x="3098" y="522"/>
                    </a:lnTo>
                    <a:lnTo>
                      <a:pt x="3098" y="524"/>
                    </a:lnTo>
                    <a:lnTo>
                      <a:pt x="3099" y="545"/>
                    </a:lnTo>
                    <a:lnTo>
                      <a:pt x="3099" y="553"/>
                    </a:lnTo>
                    <a:lnTo>
                      <a:pt x="3100" y="592"/>
                    </a:lnTo>
                    <a:lnTo>
                      <a:pt x="3100" y="603"/>
                    </a:lnTo>
                    <a:lnTo>
                      <a:pt x="3101" y="650"/>
                    </a:lnTo>
                    <a:lnTo>
                      <a:pt x="3101" y="663"/>
                    </a:lnTo>
                    <a:lnTo>
                      <a:pt x="3102" y="719"/>
                    </a:lnTo>
                    <a:lnTo>
                      <a:pt x="3102" y="729"/>
                    </a:lnTo>
                    <a:lnTo>
                      <a:pt x="3103" y="760"/>
                    </a:lnTo>
                    <a:lnTo>
                      <a:pt x="3103" y="765"/>
                    </a:lnTo>
                    <a:lnTo>
                      <a:pt x="3104" y="773"/>
                    </a:lnTo>
                    <a:lnTo>
                      <a:pt x="3104" y="772"/>
                    </a:lnTo>
                    <a:lnTo>
                      <a:pt x="3105" y="752"/>
                    </a:lnTo>
                    <a:lnTo>
                      <a:pt x="3105" y="743"/>
                    </a:lnTo>
                    <a:lnTo>
                      <a:pt x="3106" y="694"/>
                    </a:lnTo>
                    <a:lnTo>
                      <a:pt x="3106" y="679"/>
                    </a:lnTo>
                    <a:lnTo>
                      <a:pt x="3107" y="604"/>
                    </a:lnTo>
                    <a:lnTo>
                      <a:pt x="3107" y="582"/>
                    </a:lnTo>
                    <a:lnTo>
                      <a:pt x="3108" y="487"/>
                    </a:lnTo>
                    <a:lnTo>
                      <a:pt x="3108" y="462"/>
                    </a:lnTo>
                    <a:lnTo>
                      <a:pt x="3109" y="358"/>
                    </a:lnTo>
                    <a:lnTo>
                      <a:pt x="3109" y="332"/>
                    </a:lnTo>
                    <a:lnTo>
                      <a:pt x="3110" y="231"/>
                    </a:lnTo>
                    <a:lnTo>
                      <a:pt x="3110" y="208"/>
                    </a:lnTo>
                    <a:lnTo>
                      <a:pt x="3111" y="122"/>
                    </a:lnTo>
                    <a:lnTo>
                      <a:pt x="3111" y="103"/>
                    </a:lnTo>
                    <a:lnTo>
                      <a:pt x="3112" y="43"/>
                    </a:lnTo>
                    <a:lnTo>
                      <a:pt x="3112" y="32"/>
                    </a:lnTo>
                    <a:lnTo>
                      <a:pt x="3113" y="6"/>
                    </a:lnTo>
                    <a:lnTo>
                      <a:pt x="3113" y="4"/>
                    </a:lnTo>
                    <a:lnTo>
                      <a:pt x="3114" y="4"/>
                    </a:lnTo>
                    <a:lnTo>
                      <a:pt x="3114" y="15"/>
                    </a:lnTo>
                    <a:lnTo>
                      <a:pt x="3114" y="23"/>
                    </a:lnTo>
                    <a:lnTo>
                      <a:pt x="3115" y="71"/>
                    </a:lnTo>
                    <a:lnTo>
                      <a:pt x="3115" y="87"/>
                    </a:lnTo>
                    <a:lnTo>
                      <a:pt x="3116" y="167"/>
                    </a:lnTo>
                    <a:lnTo>
                      <a:pt x="3116" y="191"/>
                    </a:lnTo>
                    <a:lnTo>
                      <a:pt x="3117" y="293"/>
                    </a:lnTo>
                    <a:lnTo>
                      <a:pt x="3117" y="321"/>
                    </a:lnTo>
                    <a:lnTo>
                      <a:pt x="3118" y="435"/>
                    </a:lnTo>
                    <a:lnTo>
                      <a:pt x="3118" y="463"/>
                    </a:lnTo>
                    <a:lnTo>
                      <a:pt x="3119" y="576"/>
                    </a:lnTo>
                    <a:lnTo>
                      <a:pt x="3119" y="603"/>
                    </a:lnTo>
                    <a:lnTo>
                      <a:pt x="3120" y="701"/>
                    </a:lnTo>
                    <a:lnTo>
                      <a:pt x="3120" y="723"/>
                    </a:lnTo>
                    <a:lnTo>
                      <a:pt x="3121" y="799"/>
                    </a:lnTo>
                    <a:lnTo>
                      <a:pt x="3121" y="814"/>
                    </a:lnTo>
                    <a:lnTo>
                      <a:pt x="3122" y="860"/>
                    </a:lnTo>
                    <a:lnTo>
                      <a:pt x="3122" y="868"/>
                    </a:lnTo>
                    <a:lnTo>
                      <a:pt x="3123" y="881"/>
                    </a:lnTo>
                    <a:lnTo>
                      <a:pt x="3123" y="881"/>
                    </a:lnTo>
                    <a:lnTo>
                      <a:pt x="3124" y="865"/>
                    </a:lnTo>
                    <a:lnTo>
                      <a:pt x="3124" y="858"/>
                    </a:lnTo>
                    <a:lnTo>
                      <a:pt x="3125" y="819"/>
                    </a:lnTo>
                    <a:lnTo>
                      <a:pt x="3125" y="807"/>
                    </a:lnTo>
                    <a:lnTo>
                      <a:pt x="3126" y="739"/>
                    </a:lnTo>
                    <a:lnTo>
                      <a:pt x="3126" y="724"/>
                    </a:lnTo>
                    <a:lnTo>
                      <a:pt x="3127" y="668"/>
                    </a:lnTo>
                    <a:lnTo>
                      <a:pt x="3127" y="654"/>
                    </a:lnTo>
                    <a:lnTo>
                      <a:pt x="3128" y="607"/>
                    </a:lnTo>
                    <a:lnTo>
                      <a:pt x="3128" y="597"/>
                    </a:lnTo>
                    <a:lnTo>
                      <a:pt x="3129" y="567"/>
                    </a:lnTo>
                    <a:lnTo>
                      <a:pt x="3129" y="562"/>
                    </a:lnTo>
                    <a:lnTo>
                      <a:pt x="3130" y="556"/>
                    </a:lnTo>
                    <a:lnTo>
                      <a:pt x="3130" y="556"/>
                    </a:lnTo>
                    <a:lnTo>
                      <a:pt x="3130" y="557"/>
                    </a:lnTo>
                    <a:lnTo>
                      <a:pt x="3131" y="575"/>
                    </a:lnTo>
                    <a:lnTo>
                      <a:pt x="3131" y="583"/>
                    </a:lnTo>
                    <a:lnTo>
                      <a:pt x="3132" y="623"/>
                    </a:lnTo>
                    <a:lnTo>
                      <a:pt x="3132" y="635"/>
                    </a:lnTo>
                    <a:lnTo>
                      <a:pt x="3133" y="690"/>
                    </a:lnTo>
                    <a:lnTo>
                      <a:pt x="3133" y="705"/>
                    </a:lnTo>
                    <a:lnTo>
                      <a:pt x="3134" y="767"/>
                    </a:lnTo>
                    <a:lnTo>
                      <a:pt x="3134" y="782"/>
                    </a:lnTo>
                    <a:lnTo>
                      <a:pt x="3135" y="839"/>
                    </a:lnTo>
                    <a:lnTo>
                      <a:pt x="3135" y="851"/>
                    </a:lnTo>
                    <a:lnTo>
                      <a:pt x="3136" y="892"/>
                    </a:lnTo>
                    <a:lnTo>
                      <a:pt x="3136" y="899"/>
                    </a:lnTo>
                    <a:lnTo>
                      <a:pt x="3137" y="915"/>
                    </a:lnTo>
                    <a:lnTo>
                      <a:pt x="3137" y="916"/>
                    </a:lnTo>
                    <a:lnTo>
                      <a:pt x="3138" y="901"/>
                    </a:lnTo>
                    <a:lnTo>
                      <a:pt x="3138" y="893"/>
                    </a:lnTo>
                    <a:lnTo>
                      <a:pt x="3139" y="846"/>
                    </a:lnTo>
                    <a:lnTo>
                      <a:pt x="3139" y="830"/>
                    </a:lnTo>
                    <a:lnTo>
                      <a:pt x="3140" y="752"/>
                    </a:lnTo>
                    <a:lnTo>
                      <a:pt x="3140" y="729"/>
                    </a:lnTo>
                    <a:lnTo>
                      <a:pt x="3141" y="628"/>
                    </a:lnTo>
                    <a:lnTo>
                      <a:pt x="3141" y="601"/>
                    </a:lnTo>
                    <a:lnTo>
                      <a:pt x="3142" y="485"/>
                    </a:lnTo>
                    <a:lnTo>
                      <a:pt x="3142" y="456"/>
                    </a:lnTo>
                    <a:lnTo>
                      <a:pt x="3143" y="340"/>
                    </a:lnTo>
                    <a:lnTo>
                      <a:pt x="3143" y="312"/>
                    </a:lnTo>
                    <a:lnTo>
                      <a:pt x="3144" y="207"/>
                    </a:lnTo>
                    <a:lnTo>
                      <a:pt x="3144" y="183"/>
                    </a:lnTo>
                    <a:lnTo>
                      <a:pt x="3145" y="101"/>
                    </a:lnTo>
                    <a:lnTo>
                      <a:pt x="3145" y="84"/>
                    </a:lnTo>
                    <a:lnTo>
                      <a:pt x="3146" y="33"/>
                    </a:lnTo>
                    <a:lnTo>
                      <a:pt x="3146" y="25"/>
                    </a:lnTo>
                    <a:lnTo>
                      <a:pt x="3147" y="12"/>
                    </a:lnTo>
                    <a:lnTo>
                      <a:pt x="3147" y="13"/>
                    </a:lnTo>
                    <a:lnTo>
                      <a:pt x="3148" y="37"/>
                    </a:lnTo>
                    <a:lnTo>
                      <a:pt x="3148" y="47"/>
                    </a:lnTo>
                    <a:lnTo>
                      <a:pt x="3149" y="104"/>
                    </a:lnTo>
                    <a:lnTo>
                      <a:pt x="3149" y="122"/>
                    </a:lnTo>
                    <a:lnTo>
                      <a:pt x="3150" y="204"/>
                    </a:lnTo>
                    <a:lnTo>
                      <a:pt x="3150" y="227"/>
                    </a:lnTo>
                    <a:lnTo>
                      <a:pt x="3151" y="349"/>
                    </a:lnTo>
                    <a:lnTo>
                      <a:pt x="3151" y="374"/>
                    </a:lnTo>
                    <a:lnTo>
                      <a:pt x="3152" y="472"/>
                    </a:lnTo>
                    <a:lnTo>
                      <a:pt x="3152" y="496"/>
                    </a:lnTo>
                    <a:lnTo>
                      <a:pt x="3153" y="583"/>
                    </a:lnTo>
                    <a:lnTo>
                      <a:pt x="3153" y="602"/>
                    </a:lnTo>
                    <a:lnTo>
                      <a:pt x="3154" y="668"/>
                    </a:lnTo>
                    <a:lnTo>
                      <a:pt x="3154" y="681"/>
                    </a:lnTo>
                    <a:lnTo>
                      <a:pt x="3155" y="720"/>
                    </a:lnTo>
                    <a:lnTo>
                      <a:pt x="3155" y="727"/>
                    </a:lnTo>
                    <a:lnTo>
                      <a:pt x="3156" y="737"/>
                    </a:lnTo>
                    <a:lnTo>
                      <a:pt x="3156" y="737"/>
                    </a:lnTo>
                    <a:lnTo>
                      <a:pt x="3157" y="721"/>
                    </a:lnTo>
                    <a:lnTo>
                      <a:pt x="3157" y="715"/>
                    </a:lnTo>
                    <a:lnTo>
                      <a:pt x="3158" y="680"/>
                    </a:lnTo>
                    <a:lnTo>
                      <a:pt x="3158" y="670"/>
                    </a:lnTo>
                    <a:lnTo>
                      <a:pt x="3159" y="624"/>
                    </a:lnTo>
                    <a:lnTo>
                      <a:pt x="3159" y="613"/>
                    </a:lnTo>
                    <a:lnTo>
                      <a:pt x="3160" y="567"/>
                    </a:lnTo>
                    <a:lnTo>
                      <a:pt x="3160" y="557"/>
                    </a:lnTo>
                    <a:lnTo>
                      <a:pt x="3161" y="522"/>
                    </a:lnTo>
                    <a:lnTo>
                      <a:pt x="3161" y="515"/>
                    </a:lnTo>
                    <a:lnTo>
                      <a:pt x="3162" y="499"/>
                    </a:lnTo>
                    <a:lnTo>
                      <a:pt x="3162" y="498"/>
                    </a:lnTo>
                    <a:lnTo>
                      <a:pt x="3163" y="507"/>
                    </a:lnTo>
                    <a:lnTo>
                      <a:pt x="3163" y="512"/>
                    </a:lnTo>
                    <a:lnTo>
                      <a:pt x="3164" y="546"/>
                    </a:lnTo>
                    <a:lnTo>
                      <a:pt x="3164" y="558"/>
                    </a:lnTo>
                    <a:lnTo>
                      <a:pt x="3165" y="615"/>
                    </a:lnTo>
                    <a:lnTo>
                      <a:pt x="3165" y="632"/>
                    </a:lnTo>
                    <a:lnTo>
                      <a:pt x="3166" y="705"/>
                    </a:lnTo>
                    <a:lnTo>
                      <a:pt x="3166" y="725"/>
                    </a:lnTo>
                    <a:lnTo>
                      <a:pt x="3167" y="806"/>
                    </a:lnTo>
                    <a:lnTo>
                      <a:pt x="3167" y="826"/>
                    </a:lnTo>
                    <a:lnTo>
                      <a:pt x="3168" y="901"/>
                    </a:lnTo>
                    <a:lnTo>
                      <a:pt x="3168" y="919"/>
                    </a:lnTo>
                    <a:lnTo>
                      <a:pt x="3169" y="978"/>
                    </a:lnTo>
                    <a:lnTo>
                      <a:pt x="3169" y="990"/>
                    </a:lnTo>
                    <a:lnTo>
                      <a:pt x="3170" y="1024"/>
                    </a:lnTo>
                    <a:lnTo>
                      <a:pt x="3170" y="1029"/>
                    </a:lnTo>
                    <a:lnTo>
                      <a:pt x="3171" y="1033"/>
                    </a:lnTo>
                    <a:lnTo>
                      <a:pt x="3171" y="1029"/>
                    </a:lnTo>
                    <a:lnTo>
                      <a:pt x="3171" y="1025"/>
                    </a:lnTo>
                    <a:lnTo>
                      <a:pt x="3172" y="990"/>
                    </a:lnTo>
                    <a:lnTo>
                      <a:pt x="3172" y="977"/>
                    </a:lnTo>
                    <a:lnTo>
                      <a:pt x="3173" y="908"/>
                    </a:lnTo>
                    <a:lnTo>
                      <a:pt x="3173" y="887"/>
                    </a:lnTo>
                    <a:lnTo>
                      <a:pt x="3174" y="790"/>
                    </a:lnTo>
                    <a:lnTo>
                      <a:pt x="3174" y="763"/>
                    </a:lnTo>
                    <a:lnTo>
                      <a:pt x="3175" y="647"/>
                    </a:lnTo>
                    <a:lnTo>
                      <a:pt x="3175" y="617"/>
                    </a:lnTo>
                    <a:lnTo>
                      <a:pt x="3176" y="465"/>
                    </a:lnTo>
                    <a:lnTo>
                      <a:pt x="3176" y="435"/>
                    </a:lnTo>
                    <a:lnTo>
                      <a:pt x="3177" y="322"/>
                    </a:lnTo>
                    <a:lnTo>
                      <a:pt x="3177" y="296"/>
                    </a:lnTo>
                    <a:lnTo>
                      <a:pt x="3178" y="204"/>
                    </a:lnTo>
                    <a:lnTo>
                      <a:pt x="3178" y="185"/>
                    </a:lnTo>
                    <a:lnTo>
                      <a:pt x="3179" y="122"/>
                    </a:lnTo>
                    <a:lnTo>
                      <a:pt x="3179" y="110"/>
                    </a:lnTo>
                    <a:lnTo>
                      <a:pt x="3180" y="83"/>
                    </a:lnTo>
                    <a:lnTo>
                      <a:pt x="3180" y="80"/>
                    </a:lnTo>
                    <a:lnTo>
                      <a:pt x="3181" y="80"/>
                    </a:lnTo>
                    <a:lnTo>
                      <a:pt x="3181" y="88"/>
                    </a:lnTo>
                    <a:lnTo>
                      <a:pt x="3181" y="94"/>
                    </a:lnTo>
                    <a:lnTo>
                      <a:pt x="3182" y="134"/>
                    </a:lnTo>
                    <a:lnTo>
                      <a:pt x="3182" y="147"/>
                    </a:lnTo>
                    <a:lnTo>
                      <a:pt x="3183" y="211"/>
                    </a:lnTo>
                    <a:lnTo>
                      <a:pt x="3183" y="229"/>
                    </a:lnTo>
                    <a:lnTo>
                      <a:pt x="3184" y="307"/>
                    </a:lnTo>
                    <a:lnTo>
                      <a:pt x="3184" y="327"/>
                    </a:lnTo>
                    <a:lnTo>
                      <a:pt x="3185" y="407"/>
                    </a:lnTo>
                    <a:lnTo>
                      <a:pt x="3185" y="426"/>
                    </a:lnTo>
                    <a:lnTo>
                      <a:pt x="3186" y="497"/>
                    </a:lnTo>
                    <a:lnTo>
                      <a:pt x="3186" y="513"/>
                    </a:lnTo>
                    <a:lnTo>
                      <a:pt x="3187" y="566"/>
                    </a:lnTo>
                    <a:lnTo>
                      <a:pt x="3187" y="577"/>
                    </a:lnTo>
                    <a:lnTo>
                      <a:pt x="3188" y="606"/>
                    </a:lnTo>
                    <a:lnTo>
                      <a:pt x="3188" y="610"/>
                    </a:lnTo>
                    <a:lnTo>
                      <a:pt x="3189" y="614"/>
                    </a:lnTo>
                    <a:lnTo>
                      <a:pt x="3189" y="613"/>
                    </a:lnTo>
                    <a:lnTo>
                      <a:pt x="3189" y="611"/>
                    </a:lnTo>
                    <a:lnTo>
                      <a:pt x="3190" y="590"/>
                    </a:lnTo>
                    <a:lnTo>
                      <a:pt x="3190" y="583"/>
                    </a:lnTo>
                    <a:lnTo>
                      <a:pt x="3191" y="545"/>
                    </a:lnTo>
                    <a:lnTo>
                      <a:pt x="3191" y="534"/>
                    </a:lnTo>
                    <a:lnTo>
                      <a:pt x="3192" y="488"/>
                    </a:lnTo>
                    <a:lnTo>
                      <a:pt x="3192" y="476"/>
                    </a:lnTo>
                    <a:lnTo>
                      <a:pt x="3193" y="432"/>
                    </a:lnTo>
                    <a:lnTo>
                      <a:pt x="3193" y="422"/>
                    </a:lnTo>
                    <a:lnTo>
                      <a:pt x="3194" y="391"/>
                    </a:lnTo>
                    <a:lnTo>
                      <a:pt x="3194" y="385"/>
                    </a:lnTo>
                    <a:lnTo>
                      <a:pt x="3195" y="375"/>
                    </a:lnTo>
                    <a:lnTo>
                      <a:pt x="3195" y="376"/>
                    </a:lnTo>
                    <a:lnTo>
                      <a:pt x="3196" y="392"/>
                    </a:lnTo>
                    <a:lnTo>
                      <a:pt x="3196" y="400"/>
                    </a:lnTo>
                    <a:lnTo>
                      <a:pt x="3197" y="444"/>
                    </a:lnTo>
                    <a:lnTo>
                      <a:pt x="3197" y="459"/>
                    </a:lnTo>
                    <a:lnTo>
                      <a:pt x="3198" y="530"/>
                    </a:lnTo>
                    <a:lnTo>
                      <a:pt x="3198" y="550"/>
                    </a:lnTo>
                    <a:lnTo>
                      <a:pt x="3199" y="640"/>
                    </a:lnTo>
                    <a:lnTo>
                      <a:pt x="3199" y="664"/>
                    </a:lnTo>
                    <a:lnTo>
                      <a:pt x="3200" y="764"/>
                    </a:lnTo>
                    <a:lnTo>
                      <a:pt x="3200" y="789"/>
                    </a:lnTo>
                    <a:lnTo>
                      <a:pt x="3201" y="908"/>
                    </a:lnTo>
                    <a:lnTo>
                      <a:pt x="3201" y="930"/>
                    </a:lnTo>
                    <a:lnTo>
                      <a:pt x="3202" y="1008"/>
                    </a:lnTo>
                    <a:lnTo>
                      <a:pt x="3202" y="1025"/>
                    </a:lnTo>
                    <a:lnTo>
                      <a:pt x="3203" y="1076"/>
                    </a:lnTo>
                    <a:lnTo>
                      <a:pt x="3203" y="1084"/>
                    </a:lnTo>
                    <a:lnTo>
                      <a:pt x="3204" y="1100"/>
                    </a:lnTo>
                    <a:lnTo>
                      <a:pt x="3204" y="1100"/>
                    </a:lnTo>
                    <a:lnTo>
                      <a:pt x="3205" y="1079"/>
                    </a:lnTo>
                    <a:lnTo>
                      <a:pt x="3205" y="1069"/>
                    </a:lnTo>
                    <a:lnTo>
                      <a:pt x="3206" y="1012"/>
                    </a:lnTo>
                    <a:lnTo>
                      <a:pt x="3206" y="993"/>
                    </a:lnTo>
                    <a:lnTo>
                      <a:pt x="3207" y="906"/>
                    </a:lnTo>
                    <a:lnTo>
                      <a:pt x="3207" y="881"/>
                    </a:lnTo>
                    <a:lnTo>
                      <a:pt x="3208" y="773"/>
                    </a:lnTo>
                    <a:lnTo>
                      <a:pt x="3208" y="744"/>
                    </a:lnTo>
                    <a:lnTo>
                      <a:pt x="3209" y="627"/>
                    </a:lnTo>
                    <a:lnTo>
                      <a:pt x="3209" y="598"/>
                    </a:lnTo>
                    <a:lnTo>
                      <a:pt x="3210" y="484"/>
                    </a:lnTo>
                    <a:lnTo>
                      <a:pt x="3210" y="457"/>
                    </a:lnTo>
                    <a:lnTo>
                      <a:pt x="3211" y="360"/>
                    </a:lnTo>
                    <a:lnTo>
                      <a:pt x="3211" y="338"/>
                    </a:lnTo>
                    <a:lnTo>
                      <a:pt x="3212" y="266"/>
                    </a:lnTo>
                    <a:lnTo>
                      <a:pt x="3212" y="252"/>
                    </a:lnTo>
                    <a:lnTo>
                      <a:pt x="3213" y="211"/>
                    </a:lnTo>
                    <a:lnTo>
                      <a:pt x="3213" y="205"/>
                    </a:lnTo>
                    <a:lnTo>
                      <a:pt x="3214" y="197"/>
                    </a:lnTo>
                    <a:lnTo>
                      <a:pt x="3214" y="197"/>
                    </a:lnTo>
                    <a:lnTo>
                      <a:pt x="3214" y="199"/>
                    </a:lnTo>
                    <a:lnTo>
                      <a:pt x="3215" y="220"/>
                    </a:lnTo>
                    <a:lnTo>
                      <a:pt x="3215" y="229"/>
                    </a:lnTo>
                    <a:lnTo>
                      <a:pt x="3216" y="274"/>
                    </a:lnTo>
                    <a:lnTo>
                      <a:pt x="3216" y="287"/>
                    </a:lnTo>
                    <a:lnTo>
                      <a:pt x="3217" y="346"/>
                    </a:lnTo>
                    <a:lnTo>
                      <a:pt x="3217" y="361"/>
                    </a:lnTo>
                    <a:lnTo>
                      <a:pt x="3218" y="422"/>
                    </a:lnTo>
                    <a:lnTo>
                      <a:pt x="3218" y="437"/>
                    </a:lnTo>
                    <a:lnTo>
                      <a:pt x="3219" y="490"/>
                    </a:lnTo>
                    <a:lnTo>
                      <a:pt x="3219" y="501"/>
                    </a:lnTo>
                    <a:lnTo>
                      <a:pt x="3220" y="537"/>
                    </a:lnTo>
                    <a:lnTo>
                      <a:pt x="3220" y="543"/>
                    </a:lnTo>
                    <a:lnTo>
                      <a:pt x="3221" y="557"/>
                    </a:lnTo>
                    <a:lnTo>
                      <a:pt x="3221" y="557"/>
                    </a:lnTo>
                    <a:lnTo>
                      <a:pt x="3222" y="545"/>
                    </a:lnTo>
                    <a:lnTo>
                      <a:pt x="3222" y="539"/>
                    </a:lnTo>
                    <a:lnTo>
                      <a:pt x="3223" y="506"/>
                    </a:lnTo>
                    <a:lnTo>
                      <a:pt x="3223" y="495"/>
                    </a:lnTo>
                    <a:lnTo>
                      <a:pt x="3224" y="445"/>
                    </a:lnTo>
                    <a:lnTo>
                      <a:pt x="3224" y="431"/>
                    </a:lnTo>
                    <a:lnTo>
                      <a:pt x="3225" y="374"/>
                    </a:lnTo>
                    <a:lnTo>
                      <a:pt x="3225" y="359"/>
                    </a:lnTo>
                    <a:lnTo>
                      <a:pt x="3226" y="294"/>
                    </a:lnTo>
                    <a:lnTo>
                      <a:pt x="3226" y="282"/>
                    </a:lnTo>
                    <a:lnTo>
                      <a:pt x="3227" y="247"/>
                    </a:lnTo>
                    <a:lnTo>
                      <a:pt x="3227" y="241"/>
                    </a:lnTo>
                    <a:lnTo>
                      <a:pt x="3228" y="231"/>
                    </a:lnTo>
                    <a:lnTo>
                      <a:pt x="3228" y="232"/>
                    </a:lnTo>
                    <a:lnTo>
                      <a:pt x="3229" y="252"/>
                    </a:lnTo>
                    <a:lnTo>
                      <a:pt x="3229" y="261"/>
                    </a:lnTo>
                    <a:lnTo>
                      <a:pt x="3230" y="313"/>
                    </a:lnTo>
                    <a:lnTo>
                      <a:pt x="3230" y="330"/>
                    </a:lnTo>
                    <a:lnTo>
                      <a:pt x="3231" y="411"/>
                    </a:lnTo>
                    <a:lnTo>
                      <a:pt x="3231" y="434"/>
                    </a:lnTo>
                    <a:lnTo>
                      <a:pt x="3232" y="536"/>
                    </a:lnTo>
                    <a:lnTo>
                      <a:pt x="3232" y="564"/>
                    </a:lnTo>
                    <a:lnTo>
                      <a:pt x="3233" y="678"/>
                    </a:lnTo>
                    <a:lnTo>
                      <a:pt x="3233" y="706"/>
                    </a:lnTo>
                    <a:lnTo>
                      <a:pt x="3234" y="819"/>
                    </a:lnTo>
                    <a:lnTo>
                      <a:pt x="3234" y="846"/>
                    </a:lnTo>
                    <a:lnTo>
                      <a:pt x="3235" y="945"/>
                    </a:lnTo>
                    <a:lnTo>
                      <a:pt x="3235" y="967"/>
                    </a:lnTo>
                    <a:lnTo>
                      <a:pt x="3236" y="1041"/>
                    </a:lnTo>
                    <a:lnTo>
                      <a:pt x="3236" y="1056"/>
                    </a:lnTo>
                    <a:lnTo>
                      <a:pt x="3237" y="1097"/>
                    </a:lnTo>
                    <a:lnTo>
                      <a:pt x="3237" y="1102"/>
                    </a:lnTo>
                    <a:lnTo>
                      <a:pt x="3238" y="1108"/>
                    </a:lnTo>
                    <a:lnTo>
                      <a:pt x="3238" y="1106"/>
                    </a:lnTo>
                    <a:lnTo>
                      <a:pt x="3238" y="1102"/>
                    </a:lnTo>
                    <a:lnTo>
                      <a:pt x="3239" y="1069"/>
                    </a:lnTo>
                    <a:lnTo>
                      <a:pt x="3239" y="1056"/>
                    </a:lnTo>
                    <a:lnTo>
                      <a:pt x="3240" y="990"/>
                    </a:lnTo>
                    <a:lnTo>
                      <a:pt x="3240" y="971"/>
                    </a:lnTo>
                    <a:lnTo>
                      <a:pt x="3241" y="881"/>
                    </a:lnTo>
                    <a:lnTo>
                      <a:pt x="3241" y="856"/>
                    </a:lnTo>
                    <a:lnTo>
                      <a:pt x="3242" y="754"/>
                    </a:lnTo>
                    <a:lnTo>
                      <a:pt x="3242" y="728"/>
                    </a:lnTo>
                    <a:lnTo>
                      <a:pt x="3243" y="625"/>
                    </a:lnTo>
                    <a:lnTo>
                      <a:pt x="3243" y="600"/>
                    </a:lnTo>
                    <a:lnTo>
                      <a:pt x="3244" y="509"/>
                    </a:lnTo>
                    <a:lnTo>
                      <a:pt x="3244" y="488"/>
                    </a:lnTo>
                    <a:lnTo>
                      <a:pt x="3245" y="418"/>
                    </a:lnTo>
                    <a:lnTo>
                      <a:pt x="3245" y="403"/>
                    </a:lnTo>
                    <a:lnTo>
                      <a:pt x="3246" y="360"/>
                    </a:lnTo>
                    <a:lnTo>
                      <a:pt x="3246" y="353"/>
                    </a:lnTo>
                    <a:lnTo>
                      <a:pt x="3247" y="339"/>
                    </a:lnTo>
                    <a:lnTo>
                      <a:pt x="3247" y="339"/>
                    </a:lnTo>
                    <a:lnTo>
                      <a:pt x="3248" y="353"/>
                    </a:lnTo>
                    <a:lnTo>
                      <a:pt x="3248" y="359"/>
                    </a:lnTo>
                    <a:lnTo>
                      <a:pt x="3249" y="393"/>
                    </a:lnTo>
                    <a:lnTo>
                      <a:pt x="3249" y="403"/>
                    </a:lnTo>
                    <a:lnTo>
                      <a:pt x="3250" y="462"/>
                    </a:lnTo>
                    <a:lnTo>
                      <a:pt x="3250" y="474"/>
                    </a:lnTo>
                    <a:lnTo>
                      <a:pt x="3251" y="521"/>
                    </a:lnTo>
                    <a:lnTo>
                      <a:pt x="3251" y="531"/>
                    </a:lnTo>
                    <a:lnTo>
                      <a:pt x="3252" y="567"/>
                    </a:lnTo>
                    <a:lnTo>
                      <a:pt x="3252" y="574"/>
                    </a:lnTo>
                    <a:lnTo>
                      <a:pt x="3253" y="591"/>
                    </a:lnTo>
                    <a:lnTo>
                      <a:pt x="3253" y="592"/>
                    </a:lnTo>
                    <a:lnTo>
                      <a:pt x="3254" y="592"/>
                    </a:lnTo>
                    <a:lnTo>
                      <a:pt x="3254" y="584"/>
                    </a:lnTo>
                    <a:lnTo>
                      <a:pt x="3254" y="579"/>
                    </a:lnTo>
                    <a:lnTo>
                      <a:pt x="3255" y="546"/>
                    </a:lnTo>
                    <a:lnTo>
                      <a:pt x="3255" y="535"/>
                    </a:lnTo>
                    <a:lnTo>
                      <a:pt x="3256" y="480"/>
                    </a:lnTo>
                    <a:lnTo>
                      <a:pt x="3256" y="464"/>
                    </a:lnTo>
                    <a:lnTo>
                      <a:pt x="3257" y="394"/>
                    </a:lnTo>
                    <a:lnTo>
                      <a:pt x="3257" y="375"/>
                    </a:lnTo>
                    <a:lnTo>
                      <a:pt x="3258" y="300"/>
                    </a:lnTo>
                    <a:lnTo>
                      <a:pt x="3259" y="281"/>
                    </a:lnTo>
                    <a:lnTo>
                      <a:pt x="3259" y="212"/>
                    </a:lnTo>
                    <a:lnTo>
                      <a:pt x="3260" y="196"/>
                    </a:lnTo>
                    <a:lnTo>
                      <a:pt x="3260" y="144"/>
                    </a:lnTo>
                    <a:lnTo>
                      <a:pt x="3261" y="134"/>
                    </a:lnTo>
                    <a:lnTo>
                      <a:pt x="3261" y="108"/>
                    </a:lnTo>
                    <a:lnTo>
                      <a:pt x="3262" y="106"/>
                    </a:lnTo>
                    <a:lnTo>
                      <a:pt x="3262" y="105"/>
                    </a:lnTo>
                    <a:lnTo>
                      <a:pt x="3262" y="113"/>
                    </a:lnTo>
                    <a:lnTo>
                      <a:pt x="3263" y="119"/>
                    </a:lnTo>
                    <a:lnTo>
                      <a:pt x="3263" y="162"/>
                    </a:lnTo>
                    <a:lnTo>
                      <a:pt x="3264" y="177"/>
                    </a:lnTo>
                    <a:lnTo>
                      <a:pt x="3264" y="252"/>
                    </a:lnTo>
                    <a:lnTo>
                      <a:pt x="3265" y="274"/>
                    </a:lnTo>
                    <a:lnTo>
                      <a:pt x="3265" y="376"/>
                    </a:lnTo>
                    <a:lnTo>
                      <a:pt x="3266" y="404"/>
                    </a:lnTo>
                    <a:lnTo>
                      <a:pt x="3266" y="521"/>
                    </a:lnTo>
                    <a:lnTo>
                      <a:pt x="3267" y="552"/>
                    </a:lnTo>
                    <a:lnTo>
                      <a:pt x="3267" y="673"/>
                    </a:lnTo>
                    <a:lnTo>
                      <a:pt x="3268" y="703"/>
                    </a:lnTo>
                    <a:lnTo>
                      <a:pt x="3268" y="816"/>
                    </a:lnTo>
                    <a:lnTo>
                      <a:pt x="3269" y="841"/>
                    </a:lnTo>
                    <a:lnTo>
                      <a:pt x="3269" y="933"/>
                    </a:lnTo>
                    <a:lnTo>
                      <a:pt x="3270" y="953"/>
                    </a:lnTo>
                    <a:lnTo>
                      <a:pt x="3270" y="1015"/>
                    </a:lnTo>
                    <a:lnTo>
                      <a:pt x="3271" y="1026"/>
                    </a:lnTo>
                    <a:lnTo>
                      <a:pt x="3271" y="1052"/>
                    </a:lnTo>
                    <a:lnTo>
                      <a:pt x="3272" y="1054"/>
                    </a:lnTo>
                    <a:lnTo>
                      <a:pt x="3272" y="1055"/>
                    </a:lnTo>
                    <a:lnTo>
                      <a:pt x="3272" y="1045"/>
                    </a:lnTo>
                    <a:lnTo>
                      <a:pt x="3273" y="1038"/>
                    </a:lnTo>
                    <a:lnTo>
                      <a:pt x="3273" y="996"/>
                    </a:lnTo>
                    <a:lnTo>
                      <a:pt x="3274" y="982"/>
                    </a:lnTo>
                    <a:lnTo>
                      <a:pt x="3274" y="914"/>
                    </a:lnTo>
                    <a:lnTo>
                      <a:pt x="3274" y="895"/>
                    </a:lnTo>
                    <a:lnTo>
                      <a:pt x="3275" y="792"/>
                    </a:lnTo>
                    <a:lnTo>
                      <a:pt x="3276" y="771"/>
                    </a:lnTo>
                    <a:lnTo>
                      <a:pt x="3276" y="686"/>
                    </a:lnTo>
                    <a:lnTo>
                      <a:pt x="3277" y="666"/>
                    </a:lnTo>
                    <a:lnTo>
                      <a:pt x="3277" y="592"/>
                    </a:lnTo>
                    <a:lnTo>
                      <a:pt x="3278" y="576"/>
                    </a:lnTo>
                    <a:lnTo>
                      <a:pt x="3278" y="521"/>
                    </a:lnTo>
                    <a:lnTo>
                      <a:pt x="3279" y="510"/>
                    </a:lnTo>
                    <a:lnTo>
                      <a:pt x="3279" y="481"/>
                    </a:lnTo>
                    <a:lnTo>
                      <a:pt x="3280" y="476"/>
                    </a:lnTo>
                    <a:lnTo>
                      <a:pt x="3280" y="472"/>
                    </a:lnTo>
                    <a:lnTo>
                      <a:pt x="3280" y="473"/>
                    </a:lnTo>
                    <a:lnTo>
                      <a:pt x="3281" y="475"/>
                    </a:lnTo>
                    <a:lnTo>
                      <a:pt x="3281" y="495"/>
                    </a:lnTo>
                    <a:lnTo>
                      <a:pt x="3282" y="503"/>
                    </a:lnTo>
                    <a:lnTo>
                      <a:pt x="3282" y="540"/>
                    </a:lnTo>
                    <a:lnTo>
                      <a:pt x="3283" y="551"/>
                    </a:lnTo>
                    <a:lnTo>
                      <a:pt x="3283" y="596"/>
                    </a:lnTo>
                    <a:lnTo>
                      <a:pt x="3284" y="608"/>
                    </a:lnTo>
                    <a:lnTo>
                      <a:pt x="3284" y="650"/>
                    </a:lnTo>
                    <a:lnTo>
                      <a:pt x="3285" y="660"/>
                    </a:lnTo>
                    <a:lnTo>
                      <a:pt x="3285" y="689"/>
                    </a:lnTo>
                    <a:lnTo>
                      <a:pt x="3286" y="694"/>
                    </a:lnTo>
                    <a:lnTo>
                      <a:pt x="3286" y="703"/>
                    </a:lnTo>
                    <a:lnTo>
                      <a:pt x="3287" y="702"/>
                    </a:lnTo>
                    <a:lnTo>
                      <a:pt x="3287" y="684"/>
                    </a:lnTo>
                    <a:lnTo>
                      <a:pt x="3288" y="676"/>
                    </a:lnTo>
                    <a:lnTo>
                      <a:pt x="3288" y="630"/>
                    </a:lnTo>
                    <a:lnTo>
                      <a:pt x="3289" y="615"/>
                    </a:lnTo>
                    <a:lnTo>
                      <a:pt x="3289" y="545"/>
                    </a:lnTo>
                    <a:lnTo>
                      <a:pt x="3290" y="525"/>
                    </a:lnTo>
                    <a:lnTo>
                      <a:pt x="3290" y="437"/>
                    </a:lnTo>
                    <a:lnTo>
                      <a:pt x="3291" y="414"/>
                    </a:lnTo>
                    <a:lnTo>
                      <a:pt x="3291" y="319"/>
                    </a:lnTo>
                    <a:lnTo>
                      <a:pt x="3292" y="295"/>
                    </a:lnTo>
                    <a:lnTo>
                      <a:pt x="3292" y="204"/>
                    </a:lnTo>
                    <a:lnTo>
                      <a:pt x="3293" y="183"/>
                    </a:lnTo>
                    <a:lnTo>
                      <a:pt x="3293" y="109"/>
                    </a:lnTo>
                    <a:lnTo>
                      <a:pt x="3294" y="93"/>
                    </a:lnTo>
                    <a:lnTo>
                      <a:pt x="3294" y="45"/>
                    </a:lnTo>
                    <a:lnTo>
                      <a:pt x="3295" y="37"/>
                    </a:lnTo>
                    <a:lnTo>
                      <a:pt x="3295" y="23"/>
                    </a:lnTo>
                    <a:lnTo>
                      <a:pt x="3296" y="24"/>
                    </a:lnTo>
                    <a:lnTo>
                      <a:pt x="3296" y="48"/>
                    </a:lnTo>
                    <a:lnTo>
                      <a:pt x="3297" y="58"/>
                    </a:lnTo>
                    <a:lnTo>
                      <a:pt x="3297" y="117"/>
                    </a:lnTo>
                    <a:lnTo>
                      <a:pt x="3298" y="136"/>
                    </a:lnTo>
                    <a:lnTo>
                      <a:pt x="3298" y="226"/>
                    </a:lnTo>
                    <a:lnTo>
                      <a:pt x="3299" y="251"/>
                    </a:lnTo>
                    <a:lnTo>
                      <a:pt x="3299" y="361"/>
                    </a:lnTo>
                    <a:lnTo>
                      <a:pt x="3299" y="390"/>
                    </a:lnTo>
                    <a:lnTo>
                      <a:pt x="3300" y="539"/>
                    </a:lnTo>
                    <a:lnTo>
                      <a:pt x="3301" y="569"/>
                    </a:lnTo>
                    <a:lnTo>
                      <a:pt x="3301" y="682"/>
                    </a:lnTo>
                    <a:lnTo>
                      <a:pt x="3302" y="708"/>
                    </a:lnTo>
                    <a:lnTo>
                      <a:pt x="3302" y="803"/>
                    </a:lnTo>
                    <a:lnTo>
                      <a:pt x="3303" y="824"/>
                    </a:lnTo>
                    <a:lnTo>
                      <a:pt x="3303" y="891"/>
                    </a:lnTo>
                    <a:lnTo>
                      <a:pt x="3304" y="904"/>
                    </a:lnTo>
                    <a:lnTo>
                      <a:pt x="3304" y="940"/>
                    </a:lnTo>
                    <a:lnTo>
                      <a:pt x="3305" y="944"/>
                    </a:lnTo>
                    <a:lnTo>
                      <a:pt x="3305" y="948"/>
                    </a:lnTo>
                    <a:lnTo>
                      <a:pt x="3305" y="946"/>
                    </a:lnTo>
                    <a:lnTo>
                      <a:pt x="3306" y="943"/>
                    </a:lnTo>
                    <a:lnTo>
                      <a:pt x="3306" y="915"/>
                    </a:lnTo>
                    <a:lnTo>
                      <a:pt x="3307" y="904"/>
                    </a:lnTo>
                    <a:lnTo>
                      <a:pt x="3307" y="854"/>
                    </a:lnTo>
                    <a:lnTo>
                      <a:pt x="3308" y="839"/>
                    </a:lnTo>
                    <a:lnTo>
                      <a:pt x="3308" y="775"/>
                    </a:lnTo>
                    <a:lnTo>
                      <a:pt x="3309" y="759"/>
                    </a:lnTo>
                    <a:lnTo>
                      <a:pt x="3309" y="694"/>
                    </a:lnTo>
                    <a:lnTo>
                      <a:pt x="3310" y="678"/>
                    </a:lnTo>
                    <a:lnTo>
                      <a:pt x="3310" y="622"/>
                    </a:lnTo>
                    <a:lnTo>
                      <a:pt x="3311" y="610"/>
                    </a:lnTo>
                    <a:lnTo>
                      <a:pt x="3311" y="572"/>
                    </a:lnTo>
                    <a:lnTo>
                      <a:pt x="3312" y="565"/>
                    </a:lnTo>
                    <a:lnTo>
                      <a:pt x="3312" y="550"/>
                    </a:lnTo>
                    <a:lnTo>
                      <a:pt x="3313" y="550"/>
                    </a:lnTo>
                    <a:lnTo>
                      <a:pt x="3313" y="559"/>
                    </a:lnTo>
                    <a:lnTo>
                      <a:pt x="3314" y="565"/>
                    </a:lnTo>
                    <a:lnTo>
                      <a:pt x="3314" y="597"/>
                    </a:lnTo>
                    <a:lnTo>
                      <a:pt x="3315" y="607"/>
                    </a:lnTo>
                    <a:lnTo>
                      <a:pt x="3315" y="654"/>
                    </a:lnTo>
                    <a:lnTo>
                      <a:pt x="3316" y="667"/>
                    </a:lnTo>
                    <a:lnTo>
                      <a:pt x="3316" y="721"/>
                    </a:lnTo>
                    <a:lnTo>
                      <a:pt x="3317" y="734"/>
                    </a:lnTo>
                    <a:lnTo>
                      <a:pt x="3317" y="784"/>
                    </a:lnTo>
                    <a:lnTo>
                      <a:pt x="3318" y="795"/>
                    </a:lnTo>
                    <a:lnTo>
                      <a:pt x="3318" y="829"/>
                    </a:lnTo>
                    <a:lnTo>
                      <a:pt x="3319" y="835"/>
                    </a:lnTo>
                    <a:lnTo>
                      <a:pt x="3319" y="846"/>
                    </a:lnTo>
                    <a:lnTo>
                      <a:pt x="3320" y="845"/>
                    </a:lnTo>
                    <a:lnTo>
                      <a:pt x="3320" y="826"/>
                    </a:lnTo>
                    <a:lnTo>
                      <a:pt x="3321" y="818"/>
                    </a:lnTo>
                    <a:lnTo>
                      <a:pt x="3321" y="768"/>
                    </a:lnTo>
                    <a:lnTo>
                      <a:pt x="3322" y="752"/>
                    </a:lnTo>
                    <a:lnTo>
                      <a:pt x="3322" y="674"/>
                    </a:lnTo>
                    <a:lnTo>
                      <a:pt x="3323" y="652"/>
                    </a:lnTo>
                    <a:lnTo>
                      <a:pt x="3323" y="552"/>
                    </a:lnTo>
                    <a:lnTo>
                      <a:pt x="3324" y="526"/>
                    </a:lnTo>
                    <a:lnTo>
                      <a:pt x="3324" y="415"/>
                    </a:lnTo>
                    <a:lnTo>
                      <a:pt x="3324" y="387"/>
                    </a:lnTo>
                    <a:lnTo>
                      <a:pt x="3325" y="251"/>
                    </a:lnTo>
                    <a:lnTo>
                      <a:pt x="3326" y="226"/>
                    </a:lnTo>
                    <a:lnTo>
                      <a:pt x="3326" y="134"/>
                    </a:lnTo>
                    <a:lnTo>
                      <a:pt x="3327" y="114"/>
                    </a:lnTo>
                    <a:lnTo>
                      <a:pt x="3327" y="48"/>
                    </a:lnTo>
                    <a:lnTo>
                      <a:pt x="3328" y="36"/>
                    </a:lnTo>
                    <a:lnTo>
                      <a:pt x="3328" y="4"/>
                    </a:lnTo>
                    <a:lnTo>
                      <a:pt x="3329" y="1"/>
                    </a:lnTo>
                    <a:lnTo>
                      <a:pt x="3329" y="0"/>
                    </a:lnTo>
                    <a:lnTo>
                      <a:pt x="3329" y="8"/>
                    </a:lnTo>
                    <a:lnTo>
                      <a:pt x="3330" y="14"/>
                    </a:lnTo>
                    <a:lnTo>
                      <a:pt x="3330" y="57"/>
                    </a:lnTo>
                    <a:lnTo>
                      <a:pt x="3331" y="72"/>
                    </a:lnTo>
                    <a:lnTo>
                      <a:pt x="3331" y="147"/>
                    </a:lnTo>
                    <a:lnTo>
                      <a:pt x="3332" y="168"/>
                    </a:lnTo>
                    <a:lnTo>
                      <a:pt x="3332" y="265"/>
                    </a:lnTo>
                    <a:lnTo>
                      <a:pt x="3333" y="291"/>
                    </a:lnTo>
                    <a:lnTo>
                      <a:pt x="3333" y="398"/>
                    </a:lnTo>
                    <a:lnTo>
                      <a:pt x="3334" y="425"/>
                    </a:lnTo>
                    <a:lnTo>
                      <a:pt x="3334" y="531"/>
                    </a:lnTo>
                    <a:lnTo>
                      <a:pt x="3335" y="556"/>
                    </a:lnTo>
                    <a:lnTo>
                      <a:pt x="3335" y="648"/>
                    </a:lnTo>
                    <a:lnTo>
                      <a:pt x="3336" y="669"/>
                    </a:lnTo>
                    <a:lnTo>
                      <a:pt x="3336" y="738"/>
                    </a:lnTo>
                    <a:lnTo>
                      <a:pt x="3337" y="752"/>
                    </a:lnTo>
                    <a:lnTo>
                      <a:pt x="3337" y="793"/>
                    </a:lnTo>
                    <a:lnTo>
                      <a:pt x="3338" y="799"/>
                    </a:lnTo>
                    <a:lnTo>
                      <a:pt x="3338" y="810"/>
                    </a:lnTo>
                    <a:lnTo>
                      <a:pt x="3339" y="809"/>
                    </a:lnTo>
                    <a:lnTo>
                      <a:pt x="3339" y="792"/>
                    </a:lnTo>
                    <a:lnTo>
                      <a:pt x="3340" y="785"/>
                    </a:lnTo>
                    <a:lnTo>
                      <a:pt x="3340" y="747"/>
                    </a:lnTo>
                    <a:lnTo>
                      <a:pt x="3341" y="736"/>
                    </a:lnTo>
                    <a:lnTo>
                      <a:pt x="3341" y="687"/>
                    </a:lnTo>
                    <a:lnTo>
                      <a:pt x="3342" y="674"/>
                    </a:lnTo>
                    <a:lnTo>
                      <a:pt x="3342" y="624"/>
                    </a:lnTo>
                    <a:lnTo>
                      <a:pt x="3343" y="613"/>
                    </a:lnTo>
                    <a:lnTo>
                      <a:pt x="3343" y="572"/>
                    </a:lnTo>
                    <a:lnTo>
                      <a:pt x="3344" y="564"/>
                    </a:lnTo>
                    <a:lnTo>
                      <a:pt x="3344" y="542"/>
                    </a:lnTo>
                    <a:lnTo>
                      <a:pt x="3345" y="539"/>
                    </a:lnTo>
                    <a:lnTo>
                      <a:pt x="3345" y="538"/>
                    </a:lnTo>
                    <a:lnTo>
                      <a:pt x="3345" y="541"/>
                    </a:lnTo>
                    <a:lnTo>
                      <a:pt x="3346" y="545"/>
                    </a:lnTo>
                    <a:lnTo>
                      <a:pt x="3346" y="571"/>
                    </a:lnTo>
                    <a:lnTo>
                      <a:pt x="3347" y="581"/>
                    </a:lnTo>
                    <a:lnTo>
                      <a:pt x="3347" y="629"/>
                    </a:lnTo>
                    <a:lnTo>
                      <a:pt x="3348" y="644"/>
                    </a:lnTo>
                    <a:lnTo>
                      <a:pt x="3348" y="708"/>
                    </a:lnTo>
                    <a:lnTo>
                      <a:pt x="3349" y="725"/>
                    </a:lnTo>
                    <a:lnTo>
                      <a:pt x="3349" y="796"/>
                    </a:lnTo>
                    <a:lnTo>
                      <a:pt x="3349" y="813"/>
                    </a:lnTo>
                    <a:lnTo>
                      <a:pt x="3350" y="894"/>
                    </a:lnTo>
                    <a:lnTo>
                      <a:pt x="3351" y="907"/>
                    </a:lnTo>
                    <a:lnTo>
                      <a:pt x="3351" y="953"/>
                    </a:lnTo>
                    <a:lnTo>
                      <a:pt x="3352" y="961"/>
                    </a:lnTo>
                    <a:lnTo>
                      <a:pt x="3352" y="979"/>
                    </a:lnTo>
                    <a:lnTo>
                      <a:pt x="3353" y="979"/>
                    </a:lnTo>
                    <a:lnTo>
                      <a:pt x="3353" y="964"/>
                    </a:lnTo>
                    <a:lnTo>
                      <a:pt x="3354" y="956"/>
                    </a:lnTo>
                    <a:lnTo>
                      <a:pt x="3354" y="907"/>
                    </a:lnTo>
                    <a:lnTo>
                      <a:pt x="3355" y="890"/>
                    </a:lnTo>
                    <a:lnTo>
                      <a:pt x="3355" y="810"/>
                    </a:lnTo>
                    <a:lnTo>
                      <a:pt x="3356" y="786"/>
                    </a:lnTo>
                    <a:lnTo>
                      <a:pt x="3356" y="681"/>
                    </a:lnTo>
                    <a:lnTo>
                      <a:pt x="3357" y="653"/>
                    </a:lnTo>
                    <a:lnTo>
                      <a:pt x="3357" y="534"/>
                    </a:lnTo>
                    <a:lnTo>
                      <a:pt x="3358" y="504"/>
                    </a:lnTo>
                    <a:lnTo>
                      <a:pt x="3358" y="385"/>
                    </a:lnTo>
                    <a:lnTo>
                      <a:pt x="3359" y="356"/>
                    </a:lnTo>
                    <a:lnTo>
                      <a:pt x="3359" y="247"/>
                    </a:lnTo>
                    <a:lnTo>
                      <a:pt x="3360" y="223"/>
                    </a:lnTo>
                    <a:lnTo>
                      <a:pt x="3360" y="137"/>
                    </a:lnTo>
                    <a:lnTo>
                      <a:pt x="3361" y="119"/>
                    </a:lnTo>
                    <a:lnTo>
                      <a:pt x="3361" y="65"/>
                    </a:lnTo>
                    <a:lnTo>
                      <a:pt x="3362" y="56"/>
                    </a:lnTo>
                    <a:lnTo>
                      <a:pt x="3362" y="39"/>
                    </a:lnTo>
                    <a:lnTo>
                      <a:pt x="3363" y="39"/>
                    </a:lnTo>
                    <a:lnTo>
                      <a:pt x="3363" y="58"/>
                    </a:lnTo>
                    <a:lnTo>
                      <a:pt x="3364" y="67"/>
                    </a:lnTo>
                    <a:lnTo>
                      <a:pt x="3364" y="118"/>
                    </a:lnTo>
                    <a:lnTo>
                      <a:pt x="3365" y="134"/>
                    </a:lnTo>
                    <a:lnTo>
                      <a:pt x="3365" y="209"/>
                    </a:lnTo>
                    <a:lnTo>
                      <a:pt x="3366" y="229"/>
                    </a:lnTo>
                    <a:lnTo>
                      <a:pt x="3366" y="318"/>
                    </a:lnTo>
                    <a:lnTo>
                      <a:pt x="3367" y="340"/>
                    </a:lnTo>
                    <a:lnTo>
                      <a:pt x="3367" y="430"/>
                    </a:lnTo>
                    <a:lnTo>
                      <a:pt x="3368" y="451"/>
                    </a:lnTo>
                    <a:lnTo>
                      <a:pt x="3368" y="531"/>
                    </a:lnTo>
                    <a:lnTo>
                      <a:pt x="3369" y="549"/>
                    </a:lnTo>
                    <a:lnTo>
                      <a:pt x="3369" y="609"/>
                    </a:lnTo>
                    <a:lnTo>
                      <a:pt x="3370" y="621"/>
                    </a:lnTo>
                    <a:lnTo>
                      <a:pt x="3370" y="656"/>
                    </a:lnTo>
                    <a:lnTo>
                      <a:pt x="3371" y="662"/>
                    </a:lnTo>
                    <a:lnTo>
                      <a:pt x="3371" y="670"/>
                    </a:lnTo>
                    <a:lnTo>
                      <a:pt x="3372" y="669"/>
                    </a:lnTo>
                    <a:lnTo>
                      <a:pt x="3372" y="652"/>
                    </a:lnTo>
                    <a:lnTo>
                      <a:pt x="3373" y="646"/>
                    </a:lnTo>
                    <a:lnTo>
                      <a:pt x="3373" y="611"/>
                    </a:lnTo>
                    <a:lnTo>
                      <a:pt x="3373" y="601"/>
                    </a:lnTo>
                    <a:lnTo>
                      <a:pt x="3374" y="545"/>
                    </a:lnTo>
                    <a:lnTo>
                      <a:pt x="3375" y="533"/>
                    </a:lnTo>
                    <a:lnTo>
                      <a:pt x="3375" y="492"/>
                    </a:lnTo>
                    <a:lnTo>
                      <a:pt x="3376" y="483"/>
                    </a:lnTo>
                    <a:lnTo>
                      <a:pt x="3376" y="454"/>
                    </a:lnTo>
                    <a:lnTo>
                      <a:pt x="3377" y="449"/>
                    </a:lnTo>
                    <a:lnTo>
                      <a:pt x="3377" y="442"/>
                    </a:lnTo>
                    <a:lnTo>
                      <a:pt x="3377" y="442"/>
                    </a:lnTo>
                    <a:lnTo>
                      <a:pt x="3378" y="444"/>
                    </a:lnTo>
                    <a:lnTo>
                      <a:pt x="3378" y="463"/>
                    </a:lnTo>
                    <a:lnTo>
                      <a:pt x="3379" y="471"/>
                    </a:lnTo>
                    <a:lnTo>
                      <a:pt x="3379" y="516"/>
                    </a:lnTo>
                    <a:lnTo>
                      <a:pt x="3380" y="531"/>
                    </a:lnTo>
                    <a:lnTo>
                      <a:pt x="3380" y="600"/>
                    </a:lnTo>
                    <a:lnTo>
                      <a:pt x="3381" y="620"/>
                    </a:lnTo>
                    <a:lnTo>
                      <a:pt x="3381" y="704"/>
                    </a:lnTo>
                    <a:lnTo>
                      <a:pt x="3382" y="727"/>
                    </a:lnTo>
                    <a:lnTo>
                      <a:pt x="3382" y="817"/>
                    </a:lnTo>
                    <a:lnTo>
                      <a:pt x="3383" y="839"/>
                    </a:lnTo>
                    <a:lnTo>
                      <a:pt x="3383" y="924"/>
                    </a:lnTo>
                    <a:lnTo>
                      <a:pt x="3384" y="943"/>
                    </a:lnTo>
                    <a:lnTo>
                      <a:pt x="3384" y="1010"/>
                    </a:lnTo>
                    <a:lnTo>
                      <a:pt x="3385" y="1023"/>
                    </a:lnTo>
                    <a:lnTo>
                      <a:pt x="3385" y="1062"/>
                    </a:lnTo>
                    <a:lnTo>
                      <a:pt x="3386" y="1067"/>
                    </a:lnTo>
                    <a:lnTo>
                      <a:pt x="3386" y="1073"/>
                    </a:lnTo>
                    <a:lnTo>
                      <a:pt x="3386" y="1072"/>
                    </a:lnTo>
                    <a:lnTo>
                      <a:pt x="3387" y="1068"/>
                    </a:lnTo>
                    <a:lnTo>
                      <a:pt x="3387" y="1036"/>
                    </a:lnTo>
                    <a:lnTo>
                      <a:pt x="3388" y="1023"/>
                    </a:lnTo>
                    <a:lnTo>
                      <a:pt x="3388" y="956"/>
                    </a:lnTo>
                    <a:lnTo>
                      <a:pt x="3389" y="935"/>
                    </a:lnTo>
                    <a:lnTo>
                      <a:pt x="3389" y="839"/>
                    </a:lnTo>
                    <a:lnTo>
                      <a:pt x="3390" y="813"/>
                    </a:lnTo>
                    <a:lnTo>
                      <a:pt x="3390" y="698"/>
                    </a:lnTo>
                    <a:lnTo>
                      <a:pt x="3391" y="668"/>
                    </a:lnTo>
                    <a:lnTo>
                      <a:pt x="3391" y="548"/>
                    </a:lnTo>
                    <a:lnTo>
                      <a:pt x="3392" y="518"/>
                    </a:lnTo>
                    <a:lnTo>
                      <a:pt x="3392" y="403"/>
                    </a:lnTo>
                    <a:lnTo>
                      <a:pt x="3393" y="377"/>
                    </a:lnTo>
                    <a:lnTo>
                      <a:pt x="3393" y="280"/>
                    </a:lnTo>
                    <a:lnTo>
                      <a:pt x="3394" y="259"/>
                    </a:lnTo>
                    <a:lnTo>
                      <a:pt x="3394" y="191"/>
                    </a:lnTo>
                    <a:lnTo>
                      <a:pt x="3395" y="177"/>
                    </a:lnTo>
                    <a:lnTo>
                      <a:pt x="3395" y="142"/>
                    </a:lnTo>
                    <a:lnTo>
                      <a:pt x="3396" y="137"/>
                    </a:lnTo>
                    <a:lnTo>
                      <a:pt x="3396" y="133"/>
                    </a:lnTo>
                    <a:lnTo>
                      <a:pt x="3396" y="136"/>
                    </a:lnTo>
                    <a:lnTo>
                      <a:pt x="3397" y="140"/>
                    </a:lnTo>
                    <a:lnTo>
                      <a:pt x="3397" y="169"/>
                    </a:lnTo>
                    <a:lnTo>
                      <a:pt x="3398" y="180"/>
                    </a:lnTo>
                    <a:lnTo>
                      <a:pt x="3398" y="233"/>
                    </a:lnTo>
                    <a:lnTo>
                      <a:pt x="3398" y="249"/>
                    </a:lnTo>
                    <a:lnTo>
                      <a:pt x="3399" y="334"/>
                    </a:lnTo>
                    <a:lnTo>
                      <a:pt x="3400" y="352"/>
                    </a:lnTo>
                    <a:lnTo>
                      <a:pt x="3400" y="421"/>
                    </a:lnTo>
                    <a:lnTo>
                      <a:pt x="3401" y="438"/>
                    </a:lnTo>
                    <a:lnTo>
                      <a:pt x="3401" y="497"/>
                    </a:lnTo>
                    <a:lnTo>
                      <a:pt x="3402" y="509"/>
                    </a:lnTo>
                    <a:lnTo>
                      <a:pt x="3402" y="550"/>
                    </a:lnTo>
                    <a:lnTo>
                      <a:pt x="3403" y="557"/>
                    </a:lnTo>
                    <a:lnTo>
                      <a:pt x="3403" y="574"/>
                    </a:lnTo>
                    <a:lnTo>
                      <a:pt x="3404" y="575"/>
                    </a:lnTo>
                    <a:lnTo>
                      <a:pt x="3404" y="566"/>
                    </a:lnTo>
                    <a:lnTo>
                      <a:pt x="3405" y="561"/>
                    </a:lnTo>
                    <a:lnTo>
                      <a:pt x="3405" y="531"/>
                    </a:lnTo>
                    <a:lnTo>
                      <a:pt x="3406" y="521"/>
                    </a:lnTo>
                    <a:lnTo>
                      <a:pt x="3406" y="476"/>
                    </a:lnTo>
                    <a:lnTo>
                      <a:pt x="3407" y="464"/>
                    </a:lnTo>
                    <a:lnTo>
                      <a:pt x="3407" y="413"/>
                    </a:lnTo>
                    <a:lnTo>
                      <a:pt x="3408" y="400"/>
                    </a:lnTo>
                    <a:lnTo>
                      <a:pt x="3408" y="355"/>
                    </a:lnTo>
                    <a:lnTo>
                      <a:pt x="3409" y="345"/>
                    </a:lnTo>
                    <a:lnTo>
                      <a:pt x="3409" y="314"/>
                    </a:lnTo>
                    <a:lnTo>
                      <a:pt x="3410" y="309"/>
                    </a:lnTo>
                    <a:lnTo>
                      <a:pt x="3410" y="303"/>
                    </a:lnTo>
                    <a:lnTo>
                      <a:pt x="3410" y="303"/>
                    </a:lnTo>
                    <a:lnTo>
                      <a:pt x="3411" y="305"/>
                    </a:lnTo>
                    <a:lnTo>
                      <a:pt x="3411" y="327"/>
                    </a:lnTo>
                    <a:lnTo>
                      <a:pt x="3412" y="337"/>
                    </a:lnTo>
                    <a:lnTo>
                      <a:pt x="3412" y="390"/>
                    </a:lnTo>
                    <a:lnTo>
                      <a:pt x="3413" y="406"/>
                    </a:lnTo>
                    <a:lnTo>
                      <a:pt x="3413" y="486"/>
                    </a:lnTo>
                    <a:lnTo>
                      <a:pt x="3414" y="508"/>
                    </a:lnTo>
                    <a:lnTo>
                      <a:pt x="3414" y="607"/>
                    </a:lnTo>
                    <a:lnTo>
                      <a:pt x="3415" y="633"/>
                    </a:lnTo>
                    <a:lnTo>
                      <a:pt x="3415" y="741"/>
                    </a:lnTo>
                    <a:lnTo>
                      <a:pt x="3416" y="768"/>
                    </a:lnTo>
                    <a:lnTo>
                      <a:pt x="3416" y="873"/>
                    </a:lnTo>
                    <a:lnTo>
                      <a:pt x="3417" y="897"/>
                    </a:lnTo>
                    <a:lnTo>
                      <a:pt x="3417" y="986"/>
                    </a:lnTo>
                    <a:lnTo>
                      <a:pt x="3418" y="1006"/>
                    </a:lnTo>
                    <a:lnTo>
                      <a:pt x="3418" y="1069"/>
                    </a:lnTo>
                    <a:lnTo>
                      <a:pt x="3419" y="1080"/>
                    </a:lnTo>
                    <a:lnTo>
                      <a:pt x="3419" y="1109"/>
                    </a:lnTo>
                    <a:lnTo>
                      <a:pt x="3420" y="1112"/>
                    </a:lnTo>
                    <a:lnTo>
                      <a:pt x="3420" y="1112"/>
                    </a:lnTo>
                    <a:lnTo>
                      <a:pt x="3420" y="1103"/>
                    </a:lnTo>
                    <a:lnTo>
                      <a:pt x="3421" y="1096"/>
                    </a:lnTo>
                    <a:lnTo>
                      <a:pt x="3421" y="1050"/>
                    </a:lnTo>
                    <a:lnTo>
                      <a:pt x="3422" y="1034"/>
                    </a:lnTo>
                    <a:lnTo>
                      <a:pt x="3422" y="957"/>
                    </a:lnTo>
                    <a:lnTo>
                      <a:pt x="3423" y="934"/>
                    </a:lnTo>
                    <a:lnTo>
                      <a:pt x="3423" y="835"/>
                    </a:lnTo>
                    <a:lnTo>
                      <a:pt x="3423" y="808"/>
                    </a:lnTo>
                    <a:lnTo>
                      <a:pt x="3424" y="669"/>
                    </a:lnTo>
                    <a:lnTo>
                      <a:pt x="3425" y="641"/>
                    </a:lnTo>
                    <a:lnTo>
                      <a:pt x="3425" y="534"/>
                    </a:lnTo>
                    <a:lnTo>
                      <a:pt x="3426" y="508"/>
                    </a:lnTo>
                    <a:lnTo>
                      <a:pt x="3426" y="417"/>
                    </a:lnTo>
                    <a:lnTo>
                      <a:pt x="3427" y="397"/>
                    </a:lnTo>
                    <a:lnTo>
                      <a:pt x="3427" y="329"/>
                    </a:lnTo>
                    <a:lnTo>
                      <a:pt x="3428" y="316"/>
                    </a:lnTo>
                    <a:lnTo>
                      <a:pt x="3428" y="279"/>
                    </a:lnTo>
                    <a:lnTo>
                      <a:pt x="3429" y="273"/>
                    </a:lnTo>
                    <a:lnTo>
                      <a:pt x="3429" y="266"/>
                    </a:lnTo>
                    <a:lnTo>
                      <a:pt x="3429" y="267"/>
                    </a:lnTo>
                    <a:lnTo>
                      <a:pt x="3430" y="269"/>
                    </a:lnTo>
                    <a:lnTo>
                      <a:pt x="3430" y="290"/>
                    </a:lnTo>
                    <a:lnTo>
                      <a:pt x="3431" y="298"/>
                    </a:lnTo>
                    <a:lnTo>
                      <a:pt x="3431" y="340"/>
                    </a:lnTo>
                    <a:lnTo>
                      <a:pt x="3432" y="352"/>
                    </a:lnTo>
                    <a:lnTo>
                      <a:pt x="3432" y="405"/>
                    </a:lnTo>
                    <a:lnTo>
                      <a:pt x="3433" y="418"/>
                    </a:lnTo>
                    <a:lnTo>
                      <a:pt x="3433" y="471"/>
                    </a:lnTo>
                    <a:lnTo>
                      <a:pt x="3434" y="483"/>
                    </a:lnTo>
                    <a:lnTo>
                      <a:pt x="3434" y="525"/>
                    </a:lnTo>
                    <a:lnTo>
                      <a:pt x="3435" y="534"/>
                    </a:lnTo>
                    <a:lnTo>
                      <a:pt x="3435" y="557"/>
                    </a:lnTo>
                    <a:lnTo>
                      <a:pt x="3436" y="560"/>
                    </a:lnTo>
                    <a:lnTo>
                      <a:pt x="3436" y="563"/>
                    </a:lnTo>
                    <a:lnTo>
                      <a:pt x="3436" y="560"/>
                    </a:lnTo>
                    <a:lnTo>
                      <a:pt x="3437" y="557"/>
                    </a:lnTo>
                    <a:lnTo>
                      <a:pt x="3437" y="532"/>
                    </a:lnTo>
                    <a:lnTo>
                      <a:pt x="3438" y="523"/>
                    </a:lnTo>
                    <a:lnTo>
                      <a:pt x="3438" y="477"/>
                    </a:lnTo>
                    <a:lnTo>
                      <a:pt x="3439" y="463"/>
                    </a:lnTo>
                    <a:lnTo>
                      <a:pt x="3439" y="403"/>
                    </a:lnTo>
                    <a:lnTo>
                      <a:pt x="3440" y="386"/>
                    </a:lnTo>
                    <a:lnTo>
                      <a:pt x="3440" y="320"/>
                    </a:lnTo>
                    <a:lnTo>
                      <a:pt x="3441" y="304"/>
                    </a:lnTo>
                    <a:lnTo>
                      <a:pt x="3441" y="245"/>
                    </a:lnTo>
                    <a:lnTo>
                      <a:pt x="3442" y="231"/>
                    </a:lnTo>
                    <a:lnTo>
                      <a:pt x="3442" y="189"/>
                    </a:lnTo>
                    <a:lnTo>
                      <a:pt x="3443" y="181"/>
                    </a:lnTo>
                    <a:lnTo>
                      <a:pt x="3443" y="164"/>
                    </a:lnTo>
                    <a:lnTo>
                      <a:pt x="3444" y="164"/>
                    </a:lnTo>
                    <a:lnTo>
                      <a:pt x="3444" y="179"/>
                    </a:lnTo>
                    <a:lnTo>
                      <a:pt x="3445" y="187"/>
                    </a:lnTo>
                    <a:lnTo>
                      <a:pt x="3445" y="235"/>
                    </a:lnTo>
                    <a:lnTo>
                      <a:pt x="3446" y="252"/>
                    </a:lnTo>
                    <a:lnTo>
                      <a:pt x="3446" y="331"/>
                    </a:lnTo>
                    <a:lnTo>
                      <a:pt x="3447" y="354"/>
                    </a:lnTo>
                    <a:lnTo>
                      <a:pt x="3447" y="458"/>
                    </a:lnTo>
                    <a:lnTo>
                      <a:pt x="3448" y="486"/>
                    </a:lnTo>
                    <a:lnTo>
                      <a:pt x="3448" y="603"/>
                    </a:lnTo>
                    <a:lnTo>
                      <a:pt x="3448" y="633"/>
                    </a:lnTo>
                    <a:lnTo>
                      <a:pt x="3449" y="780"/>
                    </a:lnTo>
                    <a:lnTo>
                      <a:pt x="3450" y="808"/>
                    </a:lnTo>
                    <a:lnTo>
                      <a:pt x="3450" y="911"/>
                    </a:lnTo>
                    <a:lnTo>
                      <a:pt x="3451" y="934"/>
                    </a:lnTo>
                    <a:lnTo>
                      <a:pt x="3451" y="1012"/>
                    </a:lnTo>
                    <a:lnTo>
                      <a:pt x="3452" y="1028"/>
                    </a:lnTo>
                    <a:lnTo>
                      <a:pt x="3452" y="1073"/>
                    </a:lnTo>
                    <a:lnTo>
                      <a:pt x="3453" y="1080"/>
                    </a:lnTo>
                    <a:lnTo>
                      <a:pt x="3453" y="1089"/>
                    </a:lnTo>
                    <a:lnTo>
                      <a:pt x="3453" y="1088"/>
                    </a:lnTo>
                    <a:lnTo>
                      <a:pt x="3454" y="1086"/>
                    </a:lnTo>
                    <a:lnTo>
                      <a:pt x="3454" y="1057"/>
                    </a:lnTo>
                    <a:lnTo>
                      <a:pt x="3455" y="1046"/>
                    </a:lnTo>
                    <a:lnTo>
                      <a:pt x="3455" y="987"/>
                    </a:lnTo>
                    <a:lnTo>
                      <a:pt x="3456" y="969"/>
                    </a:lnTo>
                    <a:lnTo>
                      <a:pt x="3456" y="886"/>
                    </a:lnTo>
                    <a:lnTo>
                      <a:pt x="3457" y="864"/>
                    </a:lnTo>
                    <a:lnTo>
                      <a:pt x="3457" y="770"/>
                    </a:lnTo>
                    <a:lnTo>
                      <a:pt x="3458" y="746"/>
                    </a:lnTo>
                    <a:lnTo>
                      <a:pt x="3458" y="652"/>
                    </a:lnTo>
                    <a:lnTo>
                      <a:pt x="3459" y="630"/>
                    </a:lnTo>
                    <a:lnTo>
                      <a:pt x="3459" y="548"/>
                    </a:lnTo>
                    <a:lnTo>
                      <a:pt x="3460" y="530"/>
                    </a:lnTo>
                    <a:lnTo>
                      <a:pt x="3460" y="469"/>
                    </a:lnTo>
                    <a:lnTo>
                      <a:pt x="3461" y="457"/>
                    </a:lnTo>
                    <a:lnTo>
                      <a:pt x="3461" y="422"/>
                    </a:lnTo>
                    <a:lnTo>
                      <a:pt x="3462" y="417"/>
                    </a:lnTo>
                    <a:lnTo>
                      <a:pt x="3462" y="410"/>
                    </a:lnTo>
                    <a:lnTo>
                      <a:pt x="3462" y="410"/>
                    </a:lnTo>
                    <a:lnTo>
                      <a:pt x="3463" y="411"/>
                    </a:lnTo>
                    <a:lnTo>
                      <a:pt x="3463" y="429"/>
                    </a:lnTo>
                    <a:lnTo>
                      <a:pt x="3464" y="436"/>
                    </a:lnTo>
                    <a:lnTo>
                      <a:pt x="3464" y="472"/>
                    </a:lnTo>
                    <a:lnTo>
                      <a:pt x="3465" y="482"/>
                    </a:lnTo>
                    <a:lnTo>
                      <a:pt x="3465" y="527"/>
                    </a:lnTo>
                    <a:lnTo>
                      <a:pt x="3466" y="539"/>
                    </a:lnTo>
                    <a:lnTo>
                      <a:pt x="3466" y="582"/>
                    </a:lnTo>
                    <a:lnTo>
                      <a:pt x="3467" y="592"/>
                    </a:lnTo>
                    <a:lnTo>
                      <a:pt x="3467" y="623"/>
                    </a:lnTo>
                    <a:lnTo>
                      <a:pt x="3468" y="629"/>
                    </a:lnTo>
                    <a:lnTo>
                      <a:pt x="3468" y="640"/>
                    </a:lnTo>
                    <a:lnTo>
                      <a:pt x="3469" y="640"/>
                    </a:lnTo>
                    <a:lnTo>
                      <a:pt x="3469" y="626"/>
                    </a:lnTo>
                    <a:lnTo>
                      <a:pt x="3470" y="619"/>
                    </a:lnTo>
                    <a:lnTo>
                      <a:pt x="3470" y="579"/>
                    </a:lnTo>
                    <a:lnTo>
                      <a:pt x="3471" y="566"/>
                    </a:lnTo>
                    <a:lnTo>
                      <a:pt x="3471" y="503"/>
                    </a:lnTo>
                    <a:lnTo>
                      <a:pt x="3472" y="485"/>
                    </a:lnTo>
                    <a:lnTo>
                      <a:pt x="3472" y="405"/>
                    </a:lnTo>
                    <a:lnTo>
                      <a:pt x="3473" y="384"/>
                    </a:lnTo>
                    <a:lnTo>
                      <a:pt x="3473" y="299"/>
                    </a:lnTo>
                    <a:lnTo>
                      <a:pt x="3473" y="278"/>
                    </a:lnTo>
                    <a:lnTo>
                      <a:pt x="3474" y="180"/>
                    </a:lnTo>
                    <a:lnTo>
                      <a:pt x="3475" y="162"/>
                    </a:lnTo>
                    <a:lnTo>
                      <a:pt x="3475" y="104"/>
                    </a:lnTo>
                    <a:lnTo>
                      <a:pt x="3476" y="92"/>
                    </a:lnTo>
                    <a:lnTo>
                      <a:pt x="3476" y="62"/>
                    </a:lnTo>
                    <a:lnTo>
                      <a:pt x="3477" y="59"/>
                    </a:lnTo>
                    <a:lnTo>
                      <a:pt x="3477" y="58"/>
                    </a:lnTo>
                    <a:lnTo>
                      <a:pt x="3477" y="64"/>
                    </a:lnTo>
                    <a:lnTo>
                      <a:pt x="3478" y="70"/>
                    </a:lnTo>
                    <a:lnTo>
                      <a:pt x="3478" y="111"/>
                    </a:lnTo>
                    <a:lnTo>
                      <a:pt x="3479" y="125"/>
                    </a:lnTo>
                    <a:lnTo>
                      <a:pt x="3479" y="200"/>
                    </a:lnTo>
                    <a:lnTo>
                      <a:pt x="3480" y="222"/>
                    </a:lnTo>
                    <a:lnTo>
                      <a:pt x="3480" y="324"/>
                    </a:lnTo>
                    <a:lnTo>
                      <a:pt x="3481" y="352"/>
                    </a:lnTo>
                    <a:lnTo>
                      <a:pt x="3481" y="469"/>
                    </a:lnTo>
                    <a:lnTo>
                      <a:pt x="3482" y="499"/>
                    </a:lnTo>
                    <a:lnTo>
                      <a:pt x="3482" y="621"/>
                    </a:lnTo>
                    <a:lnTo>
                      <a:pt x="3483" y="651"/>
                    </a:lnTo>
                    <a:lnTo>
                      <a:pt x="3483" y="763"/>
                    </a:lnTo>
                    <a:lnTo>
                      <a:pt x="3484" y="789"/>
                    </a:lnTo>
                    <a:lnTo>
                      <a:pt x="3484" y="881"/>
                    </a:lnTo>
                    <a:lnTo>
                      <a:pt x="3485" y="901"/>
                    </a:lnTo>
                    <a:lnTo>
                      <a:pt x="3485" y="964"/>
                    </a:lnTo>
                    <a:lnTo>
                      <a:pt x="3486" y="975"/>
                    </a:lnTo>
                    <a:lnTo>
                      <a:pt x="3486" y="1004"/>
                    </a:lnTo>
                    <a:lnTo>
                      <a:pt x="3487" y="1006"/>
                    </a:lnTo>
                    <a:lnTo>
                      <a:pt x="3487" y="1007"/>
                    </a:lnTo>
                    <a:lnTo>
                      <a:pt x="3487" y="1000"/>
                    </a:lnTo>
                    <a:lnTo>
                      <a:pt x="3488" y="994"/>
                    </a:lnTo>
                    <a:lnTo>
                      <a:pt x="3488" y="957"/>
                    </a:lnTo>
                    <a:lnTo>
                      <a:pt x="3489" y="944"/>
                    </a:lnTo>
                    <a:lnTo>
                      <a:pt x="3489" y="884"/>
                    </a:lnTo>
                    <a:lnTo>
                      <a:pt x="3490" y="867"/>
                    </a:lnTo>
                    <a:lnTo>
                      <a:pt x="3490" y="794"/>
                    </a:lnTo>
                    <a:lnTo>
                      <a:pt x="3491" y="775"/>
                    </a:lnTo>
                    <a:lnTo>
                      <a:pt x="3491" y="700"/>
                    </a:lnTo>
                    <a:lnTo>
                      <a:pt x="3492" y="682"/>
                    </a:lnTo>
                    <a:lnTo>
                      <a:pt x="3492" y="617"/>
                    </a:lnTo>
                    <a:lnTo>
                      <a:pt x="3493" y="603"/>
                    </a:lnTo>
                    <a:lnTo>
                      <a:pt x="3493" y="556"/>
                    </a:lnTo>
                    <a:lnTo>
                      <a:pt x="3494" y="547"/>
                    </a:lnTo>
                    <a:lnTo>
                      <a:pt x="3494" y="524"/>
                    </a:lnTo>
                    <a:lnTo>
                      <a:pt x="3495" y="522"/>
                    </a:lnTo>
                    <a:lnTo>
                      <a:pt x="3495" y="520"/>
                    </a:lnTo>
                    <a:lnTo>
                      <a:pt x="3495" y="524"/>
                    </a:lnTo>
                    <a:lnTo>
                      <a:pt x="3496" y="528"/>
                    </a:lnTo>
                    <a:lnTo>
                      <a:pt x="3496" y="553"/>
                    </a:lnTo>
                    <a:lnTo>
                      <a:pt x="3497" y="562"/>
                    </a:lnTo>
                    <a:lnTo>
                      <a:pt x="3497" y="603"/>
                    </a:lnTo>
                    <a:lnTo>
                      <a:pt x="3497" y="614"/>
                    </a:lnTo>
                    <a:lnTo>
                      <a:pt x="3498" y="675"/>
                    </a:lnTo>
                    <a:lnTo>
                      <a:pt x="3499" y="686"/>
                    </a:lnTo>
                    <a:lnTo>
                      <a:pt x="3499" y="729"/>
                    </a:lnTo>
                    <a:lnTo>
                      <a:pt x="3500" y="738"/>
                    </a:lnTo>
                    <a:lnTo>
                      <a:pt x="3500" y="765"/>
                    </a:lnTo>
                    <a:lnTo>
                      <a:pt x="3501" y="769"/>
                    </a:lnTo>
                    <a:lnTo>
                      <a:pt x="3501" y="773"/>
                    </a:lnTo>
                    <a:lnTo>
                      <a:pt x="3501" y="772"/>
                    </a:lnTo>
                    <a:lnTo>
                      <a:pt x="3502" y="769"/>
                    </a:lnTo>
                    <a:lnTo>
                      <a:pt x="3502" y="743"/>
                    </a:lnTo>
                    <a:lnTo>
                      <a:pt x="3503" y="733"/>
                    </a:lnTo>
                    <a:lnTo>
                      <a:pt x="3503" y="679"/>
                    </a:lnTo>
                    <a:lnTo>
                      <a:pt x="3504" y="662"/>
                    </a:lnTo>
                    <a:lnTo>
                      <a:pt x="3504" y="582"/>
                    </a:lnTo>
                    <a:lnTo>
                      <a:pt x="3505" y="560"/>
                    </a:lnTo>
                    <a:lnTo>
                      <a:pt x="3505" y="462"/>
                    </a:lnTo>
                    <a:lnTo>
                      <a:pt x="3506" y="436"/>
                    </a:lnTo>
                    <a:lnTo>
                      <a:pt x="3506" y="332"/>
                    </a:lnTo>
                    <a:lnTo>
                      <a:pt x="3507" y="306"/>
                    </a:lnTo>
                    <a:lnTo>
                      <a:pt x="3507" y="208"/>
                    </a:lnTo>
                    <a:lnTo>
                      <a:pt x="3508" y="185"/>
                    </a:lnTo>
                    <a:lnTo>
                      <a:pt x="3508" y="103"/>
                    </a:lnTo>
                    <a:lnTo>
                      <a:pt x="3509" y="86"/>
                    </a:lnTo>
                    <a:lnTo>
                      <a:pt x="3509" y="32"/>
                    </a:lnTo>
                    <a:lnTo>
                      <a:pt x="3510" y="23"/>
                    </a:lnTo>
                    <a:lnTo>
                      <a:pt x="3510" y="4"/>
                    </a:lnTo>
                    <a:lnTo>
                      <a:pt x="3511" y="4"/>
                    </a:lnTo>
                    <a:lnTo>
                      <a:pt x="3511" y="23"/>
                    </a:lnTo>
                    <a:lnTo>
                      <a:pt x="3512" y="32"/>
                    </a:lnTo>
                    <a:lnTo>
                      <a:pt x="3512" y="87"/>
                    </a:lnTo>
                    <a:lnTo>
                      <a:pt x="3513" y="105"/>
                    </a:lnTo>
                    <a:lnTo>
                      <a:pt x="3513" y="191"/>
                    </a:lnTo>
                    <a:lnTo>
                      <a:pt x="3514" y="215"/>
                    </a:lnTo>
                    <a:lnTo>
                      <a:pt x="3514" y="321"/>
                    </a:lnTo>
                    <a:lnTo>
                      <a:pt x="3515" y="349"/>
                    </a:lnTo>
                    <a:lnTo>
                      <a:pt x="3515" y="463"/>
                    </a:lnTo>
                    <a:lnTo>
                      <a:pt x="3516" y="492"/>
                    </a:lnTo>
                    <a:lnTo>
                      <a:pt x="3516" y="603"/>
                    </a:lnTo>
                    <a:lnTo>
                      <a:pt x="3517" y="629"/>
                    </a:lnTo>
                    <a:lnTo>
                      <a:pt x="3517" y="723"/>
                    </a:lnTo>
                    <a:lnTo>
                      <a:pt x="3518" y="744"/>
                    </a:lnTo>
                    <a:lnTo>
                      <a:pt x="3518" y="814"/>
                    </a:lnTo>
                    <a:lnTo>
                      <a:pt x="3519" y="828"/>
                    </a:lnTo>
                    <a:lnTo>
                      <a:pt x="3519" y="868"/>
                    </a:lnTo>
                    <a:lnTo>
                      <a:pt x="3520" y="873"/>
                    </a:lnTo>
                    <a:lnTo>
                      <a:pt x="3520" y="881"/>
                    </a:lnTo>
                    <a:lnTo>
                      <a:pt x="3520" y="881"/>
                    </a:lnTo>
                    <a:lnTo>
                      <a:pt x="3521" y="879"/>
                    </a:lnTo>
                    <a:lnTo>
                      <a:pt x="3521" y="858"/>
                    </a:lnTo>
                    <a:lnTo>
                      <a:pt x="3522" y="850"/>
                    </a:lnTo>
                    <a:lnTo>
                      <a:pt x="3522" y="807"/>
                    </a:lnTo>
                    <a:lnTo>
                      <a:pt x="3522" y="794"/>
                    </a:lnTo>
                    <a:lnTo>
                      <a:pt x="3523" y="724"/>
                    </a:lnTo>
                    <a:lnTo>
                      <a:pt x="3524" y="710"/>
                    </a:lnTo>
                    <a:lnTo>
                      <a:pt x="3524" y="654"/>
                    </a:lnTo>
                    <a:lnTo>
                      <a:pt x="3525" y="641"/>
                    </a:lnTo>
                    <a:lnTo>
                      <a:pt x="3525" y="597"/>
                    </a:lnTo>
                    <a:lnTo>
                      <a:pt x="3526" y="588"/>
                    </a:lnTo>
                    <a:lnTo>
                      <a:pt x="3526" y="562"/>
                    </a:lnTo>
                    <a:lnTo>
                      <a:pt x="3527" y="559"/>
                    </a:lnTo>
                    <a:lnTo>
                      <a:pt x="3527" y="556"/>
                    </a:lnTo>
                    <a:lnTo>
                      <a:pt x="3527" y="557"/>
                    </a:lnTo>
                    <a:lnTo>
                      <a:pt x="3528" y="560"/>
                    </a:lnTo>
                    <a:lnTo>
                      <a:pt x="3528" y="583"/>
                    </a:lnTo>
                    <a:lnTo>
                      <a:pt x="3529" y="591"/>
                    </a:lnTo>
                    <a:lnTo>
                      <a:pt x="3529" y="635"/>
                    </a:lnTo>
                    <a:lnTo>
                      <a:pt x="3530" y="648"/>
                    </a:lnTo>
                    <a:lnTo>
                      <a:pt x="3530" y="705"/>
                    </a:lnTo>
                    <a:lnTo>
                      <a:pt x="3531" y="721"/>
                    </a:lnTo>
                    <a:lnTo>
                      <a:pt x="3531" y="782"/>
                    </a:lnTo>
                    <a:lnTo>
                      <a:pt x="3532" y="797"/>
                    </a:lnTo>
                    <a:lnTo>
                      <a:pt x="3532" y="851"/>
                    </a:lnTo>
                    <a:lnTo>
                      <a:pt x="3533" y="863"/>
                    </a:lnTo>
                    <a:lnTo>
                      <a:pt x="3533" y="899"/>
                    </a:lnTo>
                    <a:lnTo>
                      <a:pt x="3534" y="905"/>
                    </a:lnTo>
                    <a:lnTo>
                      <a:pt x="3534" y="916"/>
                    </a:lnTo>
                    <a:lnTo>
                      <a:pt x="3535" y="914"/>
                    </a:lnTo>
                    <a:lnTo>
                      <a:pt x="3535" y="893"/>
                    </a:lnTo>
                    <a:lnTo>
                      <a:pt x="3536" y="884"/>
                    </a:lnTo>
                    <a:lnTo>
                      <a:pt x="3536" y="830"/>
                    </a:lnTo>
                    <a:lnTo>
                      <a:pt x="3537" y="813"/>
                    </a:lnTo>
                    <a:lnTo>
                      <a:pt x="3537" y="729"/>
                    </a:lnTo>
                    <a:lnTo>
                      <a:pt x="3538" y="706"/>
                    </a:lnTo>
                    <a:lnTo>
                      <a:pt x="3538" y="601"/>
                    </a:lnTo>
                    <a:lnTo>
                      <a:pt x="3539" y="573"/>
                    </a:lnTo>
                    <a:lnTo>
                      <a:pt x="3539" y="456"/>
                    </a:lnTo>
                    <a:lnTo>
                      <a:pt x="3540" y="427"/>
                    </a:lnTo>
                    <a:lnTo>
                      <a:pt x="3540" y="312"/>
                    </a:lnTo>
                    <a:lnTo>
                      <a:pt x="3541" y="284"/>
                    </a:lnTo>
                    <a:lnTo>
                      <a:pt x="3541" y="183"/>
                    </a:lnTo>
                    <a:lnTo>
                      <a:pt x="3542" y="160"/>
                    </a:lnTo>
                    <a:lnTo>
                      <a:pt x="3542" y="84"/>
                    </a:lnTo>
                    <a:lnTo>
                      <a:pt x="3543" y="69"/>
                    </a:lnTo>
                    <a:lnTo>
                      <a:pt x="3543" y="25"/>
                    </a:lnTo>
                    <a:lnTo>
                      <a:pt x="3544" y="19"/>
                    </a:lnTo>
                    <a:lnTo>
                      <a:pt x="3544" y="12"/>
                    </a:lnTo>
                    <a:lnTo>
                      <a:pt x="3544" y="13"/>
                    </a:lnTo>
                    <a:lnTo>
                      <a:pt x="3545" y="16"/>
                    </a:lnTo>
                    <a:lnTo>
                      <a:pt x="3545" y="47"/>
                    </a:lnTo>
                    <a:lnTo>
                      <a:pt x="3546" y="59"/>
                    </a:lnTo>
                    <a:lnTo>
                      <a:pt x="3546" y="122"/>
                    </a:lnTo>
                    <a:lnTo>
                      <a:pt x="3547" y="141"/>
                    </a:lnTo>
                    <a:lnTo>
                      <a:pt x="3547" y="227"/>
                    </a:lnTo>
                    <a:lnTo>
                      <a:pt x="3547" y="250"/>
                    </a:lnTo>
                    <a:lnTo>
                      <a:pt x="3548" y="374"/>
                    </a:lnTo>
                    <a:lnTo>
                      <a:pt x="3549" y="399"/>
                    </a:lnTo>
                    <a:lnTo>
                      <a:pt x="3549" y="496"/>
                    </a:lnTo>
                    <a:lnTo>
                      <a:pt x="3550" y="519"/>
                    </a:lnTo>
                    <a:lnTo>
                      <a:pt x="3550" y="602"/>
                    </a:lnTo>
                    <a:lnTo>
                      <a:pt x="3551" y="620"/>
                    </a:lnTo>
                    <a:lnTo>
                      <a:pt x="3551" y="681"/>
                    </a:lnTo>
                    <a:lnTo>
                      <a:pt x="3552" y="693"/>
                    </a:lnTo>
                    <a:lnTo>
                      <a:pt x="3552" y="727"/>
                    </a:lnTo>
                    <a:lnTo>
                      <a:pt x="3553" y="731"/>
                    </a:lnTo>
                    <a:lnTo>
                      <a:pt x="3553" y="737"/>
                    </a:lnTo>
                    <a:lnTo>
                      <a:pt x="3553" y="737"/>
                    </a:lnTo>
                    <a:lnTo>
                      <a:pt x="3554" y="735"/>
                    </a:lnTo>
                    <a:lnTo>
                      <a:pt x="3554" y="715"/>
                    </a:lnTo>
                    <a:lnTo>
                      <a:pt x="3555" y="707"/>
                    </a:lnTo>
                    <a:lnTo>
                      <a:pt x="3555" y="670"/>
                    </a:lnTo>
                    <a:lnTo>
                      <a:pt x="3556" y="659"/>
                    </a:lnTo>
                    <a:lnTo>
                      <a:pt x="3556" y="613"/>
                    </a:lnTo>
                    <a:lnTo>
                      <a:pt x="3557" y="601"/>
                    </a:lnTo>
                    <a:lnTo>
                      <a:pt x="3557" y="557"/>
                    </a:lnTo>
                    <a:lnTo>
                      <a:pt x="3558" y="547"/>
                    </a:lnTo>
                    <a:lnTo>
                      <a:pt x="3558" y="515"/>
                    </a:lnTo>
                    <a:lnTo>
                      <a:pt x="3559" y="510"/>
                    </a:lnTo>
                    <a:lnTo>
                      <a:pt x="3559" y="498"/>
                    </a:lnTo>
                    <a:lnTo>
                      <a:pt x="3560" y="498"/>
                    </a:lnTo>
                    <a:lnTo>
                      <a:pt x="3560" y="512"/>
                    </a:lnTo>
                    <a:lnTo>
                      <a:pt x="3561" y="519"/>
                    </a:lnTo>
                    <a:lnTo>
                      <a:pt x="3561" y="558"/>
                    </a:lnTo>
                    <a:lnTo>
                      <a:pt x="3562" y="571"/>
                    </a:lnTo>
                    <a:lnTo>
                      <a:pt x="3562" y="632"/>
                    </a:lnTo>
                    <a:lnTo>
                      <a:pt x="3563" y="649"/>
                    </a:lnTo>
                    <a:lnTo>
                      <a:pt x="3563" y="725"/>
                    </a:lnTo>
                    <a:lnTo>
                      <a:pt x="3564" y="745"/>
                    </a:lnTo>
                    <a:lnTo>
                      <a:pt x="3564" y="826"/>
                    </a:lnTo>
                    <a:lnTo>
                      <a:pt x="3565" y="845"/>
                    </a:lnTo>
                    <a:lnTo>
                      <a:pt x="3565" y="919"/>
                    </a:lnTo>
                    <a:lnTo>
                      <a:pt x="3566" y="935"/>
                    </a:lnTo>
                    <a:lnTo>
                      <a:pt x="3566" y="990"/>
                    </a:lnTo>
                    <a:lnTo>
                      <a:pt x="3567" y="1001"/>
                    </a:lnTo>
                    <a:lnTo>
                      <a:pt x="3567" y="1029"/>
                    </a:lnTo>
                    <a:lnTo>
                      <a:pt x="3568" y="1031"/>
                    </a:lnTo>
                    <a:lnTo>
                      <a:pt x="3568" y="1033"/>
                    </a:lnTo>
                    <a:lnTo>
                      <a:pt x="3568" y="1025"/>
                    </a:lnTo>
                    <a:lnTo>
                      <a:pt x="3569" y="1019"/>
                    </a:lnTo>
                    <a:lnTo>
                      <a:pt x="3569" y="977"/>
                    </a:lnTo>
                    <a:lnTo>
                      <a:pt x="3570" y="962"/>
                    </a:lnTo>
                    <a:lnTo>
                      <a:pt x="3570" y="887"/>
                    </a:lnTo>
                    <a:lnTo>
                      <a:pt x="3571" y="865"/>
                    </a:lnTo>
                    <a:lnTo>
                      <a:pt x="3571" y="763"/>
                    </a:lnTo>
                    <a:lnTo>
                      <a:pt x="3572" y="735"/>
                    </a:lnTo>
                    <a:lnTo>
                      <a:pt x="3572" y="617"/>
                    </a:lnTo>
                    <a:lnTo>
                      <a:pt x="3572" y="587"/>
                    </a:lnTo>
                    <a:lnTo>
                      <a:pt x="3573" y="435"/>
                    </a:lnTo>
                    <a:lnTo>
                      <a:pt x="3574" y="406"/>
                    </a:lnTo>
                    <a:lnTo>
                      <a:pt x="3574" y="296"/>
                    </a:lnTo>
                    <a:lnTo>
                      <a:pt x="3575" y="271"/>
                    </a:lnTo>
                    <a:lnTo>
                      <a:pt x="3575" y="185"/>
                    </a:lnTo>
                    <a:lnTo>
                      <a:pt x="3576" y="166"/>
                    </a:lnTo>
                    <a:lnTo>
                      <a:pt x="3576" y="110"/>
                    </a:lnTo>
                    <a:lnTo>
                      <a:pt x="3577" y="101"/>
                    </a:lnTo>
                    <a:lnTo>
                      <a:pt x="3577" y="80"/>
                    </a:lnTo>
                    <a:lnTo>
                      <a:pt x="3578" y="80"/>
                    </a:lnTo>
                    <a:lnTo>
                      <a:pt x="3578" y="94"/>
                    </a:lnTo>
                    <a:lnTo>
                      <a:pt x="3579" y="102"/>
                    </a:lnTo>
                    <a:lnTo>
                      <a:pt x="3579" y="147"/>
                    </a:lnTo>
                    <a:lnTo>
                      <a:pt x="3580" y="162"/>
                    </a:lnTo>
                    <a:lnTo>
                      <a:pt x="3580" y="229"/>
                    </a:lnTo>
                    <a:lnTo>
                      <a:pt x="3581" y="248"/>
                    </a:lnTo>
                    <a:lnTo>
                      <a:pt x="3581" y="327"/>
                    </a:lnTo>
                    <a:lnTo>
                      <a:pt x="3582" y="347"/>
                    </a:lnTo>
                    <a:lnTo>
                      <a:pt x="3582" y="426"/>
                    </a:lnTo>
                    <a:lnTo>
                      <a:pt x="3583" y="445"/>
                    </a:lnTo>
                    <a:lnTo>
                      <a:pt x="3583" y="513"/>
                    </a:lnTo>
                    <a:lnTo>
                      <a:pt x="3584" y="528"/>
                    </a:lnTo>
                    <a:lnTo>
                      <a:pt x="3584" y="577"/>
                    </a:lnTo>
                    <a:lnTo>
                      <a:pt x="3585" y="586"/>
                    </a:lnTo>
                    <a:lnTo>
                      <a:pt x="3585" y="610"/>
                    </a:lnTo>
                    <a:lnTo>
                      <a:pt x="3586" y="612"/>
                    </a:lnTo>
                    <a:lnTo>
                      <a:pt x="3586" y="614"/>
                    </a:lnTo>
                    <a:lnTo>
                      <a:pt x="3586" y="611"/>
                    </a:lnTo>
                    <a:lnTo>
                      <a:pt x="3587" y="607"/>
                    </a:lnTo>
                    <a:lnTo>
                      <a:pt x="3587" y="583"/>
                    </a:lnTo>
                    <a:lnTo>
                      <a:pt x="3588" y="574"/>
                    </a:lnTo>
                    <a:lnTo>
                      <a:pt x="3588" y="534"/>
                    </a:lnTo>
                    <a:lnTo>
                      <a:pt x="3589" y="523"/>
                    </a:lnTo>
                    <a:lnTo>
                      <a:pt x="3589" y="476"/>
                    </a:lnTo>
                    <a:lnTo>
                      <a:pt x="3590" y="465"/>
                    </a:lnTo>
                    <a:lnTo>
                      <a:pt x="3590" y="422"/>
                    </a:lnTo>
                    <a:lnTo>
                      <a:pt x="3591" y="413"/>
                    </a:lnTo>
                    <a:lnTo>
                      <a:pt x="3591" y="385"/>
                    </a:lnTo>
                    <a:lnTo>
                      <a:pt x="3592" y="381"/>
                    </a:lnTo>
                    <a:lnTo>
                      <a:pt x="3592" y="375"/>
                    </a:lnTo>
                    <a:lnTo>
                      <a:pt x="3592" y="376"/>
                    </a:lnTo>
                    <a:lnTo>
                      <a:pt x="3593" y="378"/>
                    </a:lnTo>
                    <a:lnTo>
                      <a:pt x="3593" y="400"/>
                    </a:lnTo>
                    <a:lnTo>
                      <a:pt x="3594" y="409"/>
                    </a:lnTo>
                    <a:lnTo>
                      <a:pt x="3594" y="459"/>
                    </a:lnTo>
                    <a:lnTo>
                      <a:pt x="3595" y="475"/>
                    </a:lnTo>
                    <a:lnTo>
                      <a:pt x="3595" y="550"/>
                    </a:lnTo>
                    <a:lnTo>
                      <a:pt x="3596" y="572"/>
                    </a:lnTo>
                    <a:lnTo>
                      <a:pt x="3596" y="664"/>
                    </a:lnTo>
                    <a:lnTo>
                      <a:pt x="3597" y="689"/>
                    </a:lnTo>
                    <a:lnTo>
                      <a:pt x="3597" y="789"/>
                    </a:lnTo>
                    <a:lnTo>
                      <a:pt x="3597" y="813"/>
                    </a:lnTo>
                    <a:lnTo>
                      <a:pt x="3598" y="930"/>
                    </a:lnTo>
                    <a:lnTo>
                      <a:pt x="3599" y="951"/>
                    </a:lnTo>
                    <a:lnTo>
                      <a:pt x="3599" y="1025"/>
                    </a:lnTo>
                    <a:lnTo>
                      <a:pt x="3600" y="1040"/>
                    </a:lnTo>
                    <a:lnTo>
                      <a:pt x="3600" y="1084"/>
                    </a:lnTo>
                    <a:lnTo>
                      <a:pt x="3601" y="1091"/>
                    </a:lnTo>
                    <a:lnTo>
                      <a:pt x="3601" y="1100"/>
                    </a:lnTo>
                    <a:lnTo>
                      <a:pt x="3601" y="1100"/>
                    </a:lnTo>
                    <a:lnTo>
                      <a:pt x="3602" y="1097"/>
                    </a:lnTo>
                    <a:lnTo>
                      <a:pt x="3602" y="1069"/>
                    </a:lnTo>
                    <a:lnTo>
                      <a:pt x="3603" y="1057"/>
                    </a:lnTo>
                    <a:lnTo>
                      <a:pt x="3603" y="993"/>
                    </a:lnTo>
                    <a:lnTo>
                      <a:pt x="3604" y="973"/>
                    </a:lnTo>
                    <a:lnTo>
                      <a:pt x="3604" y="881"/>
                    </a:lnTo>
                    <a:lnTo>
                      <a:pt x="3605" y="855"/>
                    </a:lnTo>
                    <a:lnTo>
                      <a:pt x="3605" y="744"/>
                    </a:lnTo>
                    <a:lnTo>
                      <a:pt x="3606" y="715"/>
                    </a:lnTo>
                    <a:lnTo>
                      <a:pt x="3606" y="598"/>
                    </a:lnTo>
                    <a:lnTo>
                      <a:pt x="3607" y="569"/>
                    </a:lnTo>
                    <a:lnTo>
                      <a:pt x="3607" y="457"/>
                    </a:lnTo>
                    <a:lnTo>
                      <a:pt x="3608" y="432"/>
                    </a:lnTo>
                    <a:lnTo>
                      <a:pt x="3608" y="338"/>
                    </a:lnTo>
                    <a:lnTo>
                      <a:pt x="3609" y="318"/>
                    </a:lnTo>
                    <a:lnTo>
                      <a:pt x="3609" y="252"/>
                    </a:lnTo>
                    <a:lnTo>
                      <a:pt x="3610" y="239"/>
                    </a:lnTo>
                    <a:lnTo>
                      <a:pt x="3610" y="205"/>
                    </a:lnTo>
                    <a:lnTo>
                      <a:pt x="3611" y="201"/>
                    </a:lnTo>
                    <a:lnTo>
                      <a:pt x="3611" y="197"/>
                    </a:lnTo>
                    <a:lnTo>
                      <a:pt x="3611" y="199"/>
                    </a:lnTo>
                    <a:lnTo>
                      <a:pt x="3612" y="202"/>
                    </a:lnTo>
                    <a:lnTo>
                      <a:pt x="3612" y="229"/>
                    </a:lnTo>
                    <a:lnTo>
                      <a:pt x="3613" y="239"/>
                    </a:lnTo>
                    <a:lnTo>
                      <a:pt x="3613" y="287"/>
                    </a:lnTo>
                    <a:lnTo>
                      <a:pt x="3614" y="301"/>
                    </a:lnTo>
                    <a:lnTo>
                      <a:pt x="3614" y="361"/>
                    </a:lnTo>
                    <a:lnTo>
                      <a:pt x="3615" y="376"/>
                    </a:lnTo>
                    <a:lnTo>
                      <a:pt x="3615" y="437"/>
                    </a:lnTo>
                    <a:lnTo>
                      <a:pt x="3616" y="451"/>
                    </a:lnTo>
                    <a:lnTo>
                      <a:pt x="3616" y="501"/>
                    </a:lnTo>
                    <a:lnTo>
                      <a:pt x="3617" y="511"/>
                    </a:lnTo>
                    <a:lnTo>
                      <a:pt x="3617" y="543"/>
                    </a:lnTo>
                    <a:lnTo>
                      <a:pt x="3618" y="549"/>
                    </a:lnTo>
                    <a:lnTo>
                      <a:pt x="3618" y="557"/>
                    </a:lnTo>
                    <a:lnTo>
                      <a:pt x="3619" y="556"/>
                    </a:lnTo>
                    <a:lnTo>
                      <a:pt x="3619" y="539"/>
                    </a:lnTo>
                    <a:lnTo>
                      <a:pt x="3620" y="532"/>
                    </a:lnTo>
                    <a:lnTo>
                      <a:pt x="3620" y="495"/>
                    </a:lnTo>
                    <a:lnTo>
                      <a:pt x="3621" y="483"/>
                    </a:lnTo>
                    <a:lnTo>
                      <a:pt x="3621" y="431"/>
                    </a:lnTo>
                    <a:lnTo>
                      <a:pt x="3621" y="417"/>
                    </a:lnTo>
                    <a:lnTo>
                      <a:pt x="3622" y="345"/>
                    </a:lnTo>
                    <a:lnTo>
                      <a:pt x="3623" y="331"/>
                    </a:lnTo>
                    <a:lnTo>
                      <a:pt x="3623" y="282"/>
                    </a:lnTo>
                    <a:lnTo>
                      <a:pt x="3624" y="272"/>
                    </a:lnTo>
                    <a:lnTo>
                      <a:pt x="3624" y="241"/>
                    </a:lnTo>
                    <a:lnTo>
                      <a:pt x="3625" y="236"/>
                    </a:lnTo>
                    <a:lnTo>
                      <a:pt x="3625" y="231"/>
                    </a:lnTo>
                    <a:lnTo>
                      <a:pt x="3625" y="232"/>
                    </a:lnTo>
                    <a:lnTo>
                      <a:pt x="3626" y="235"/>
                    </a:lnTo>
                    <a:lnTo>
                      <a:pt x="3626" y="261"/>
                    </a:lnTo>
                    <a:lnTo>
                      <a:pt x="3627" y="272"/>
                    </a:lnTo>
                    <a:lnTo>
                      <a:pt x="3627" y="330"/>
                    </a:lnTo>
                    <a:lnTo>
                      <a:pt x="3628" y="348"/>
                    </a:lnTo>
                    <a:lnTo>
                      <a:pt x="3628" y="434"/>
                    </a:lnTo>
                    <a:lnTo>
                      <a:pt x="3629" y="458"/>
                    </a:lnTo>
                    <a:lnTo>
                      <a:pt x="3629" y="564"/>
                    </a:lnTo>
                    <a:lnTo>
                      <a:pt x="3630" y="592"/>
                    </a:lnTo>
                    <a:lnTo>
                      <a:pt x="3630" y="706"/>
                    </a:lnTo>
                    <a:lnTo>
                      <a:pt x="3631" y="735"/>
                    </a:lnTo>
                    <a:lnTo>
                      <a:pt x="3631" y="846"/>
                    </a:lnTo>
                    <a:lnTo>
                      <a:pt x="3632" y="872"/>
                    </a:lnTo>
                    <a:lnTo>
                      <a:pt x="3632" y="967"/>
                    </a:lnTo>
                    <a:lnTo>
                      <a:pt x="3633" y="988"/>
                    </a:lnTo>
                    <a:lnTo>
                      <a:pt x="3633" y="1056"/>
                    </a:lnTo>
                    <a:lnTo>
                      <a:pt x="3634" y="1069"/>
                    </a:lnTo>
                    <a:lnTo>
                      <a:pt x="3634" y="1102"/>
                    </a:lnTo>
                    <a:lnTo>
                      <a:pt x="3635" y="1106"/>
                    </a:lnTo>
                    <a:lnTo>
                      <a:pt x="3635" y="1108"/>
                    </a:lnTo>
                    <a:lnTo>
                      <a:pt x="3635" y="1102"/>
                    </a:lnTo>
                    <a:lnTo>
                      <a:pt x="3636" y="1097"/>
                    </a:lnTo>
                    <a:lnTo>
                      <a:pt x="3636" y="1056"/>
                    </a:lnTo>
                    <a:lnTo>
                      <a:pt x="3637" y="1042"/>
                    </a:lnTo>
                    <a:lnTo>
                      <a:pt x="3637" y="971"/>
                    </a:lnTo>
                    <a:lnTo>
                      <a:pt x="3638" y="949"/>
                    </a:lnTo>
                    <a:lnTo>
                      <a:pt x="3638" y="856"/>
                    </a:lnTo>
                    <a:lnTo>
                      <a:pt x="3639" y="831"/>
                    </a:lnTo>
                    <a:lnTo>
                      <a:pt x="3639" y="728"/>
                    </a:lnTo>
                    <a:lnTo>
                      <a:pt x="3640" y="702"/>
                    </a:lnTo>
                    <a:lnTo>
                      <a:pt x="3640" y="600"/>
                    </a:lnTo>
                    <a:lnTo>
                      <a:pt x="3641" y="576"/>
                    </a:lnTo>
                    <a:lnTo>
                      <a:pt x="3641" y="488"/>
                    </a:lnTo>
                    <a:lnTo>
                      <a:pt x="3642" y="469"/>
                    </a:lnTo>
                    <a:lnTo>
                      <a:pt x="3642" y="403"/>
                    </a:lnTo>
                    <a:lnTo>
                      <a:pt x="3643" y="390"/>
                    </a:lnTo>
                    <a:lnTo>
                      <a:pt x="3643" y="353"/>
                    </a:lnTo>
                    <a:lnTo>
                      <a:pt x="3644" y="348"/>
                    </a:lnTo>
                    <a:lnTo>
                      <a:pt x="3644" y="339"/>
                    </a:lnTo>
                    <a:lnTo>
                      <a:pt x="3644" y="339"/>
                    </a:lnTo>
                    <a:lnTo>
                      <a:pt x="3645" y="341"/>
                    </a:lnTo>
                    <a:lnTo>
                      <a:pt x="3645" y="359"/>
                    </a:lnTo>
                    <a:lnTo>
                      <a:pt x="3646" y="366"/>
                    </a:lnTo>
                    <a:lnTo>
                      <a:pt x="3646" y="403"/>
                    </a:lnTo>
                    <a:lnTo>
                      <a:pt x="3646" y="414"/>
                    </a:lnTo>
                    <a:lnTo>
                      <a:pt x="3647" y="474"/>
                    </a:lnTo>
                    <a:lnTo>
                      <a:pt x="3648" y="486"/>
                    </a:lnTo>
                    <a:lnTo>
                      <a:pt x="3648" y="531"/>
                    </a:lnTo>
                    <a:lnTo>
                      <a:pt x="3649" y="541"/>
                    </a:lnTo>
                    <a:lnTo>
                      <a:pt x="3649" y="574"/>
                    </a:lnTo>
                    <a:lnTo>
                      <a:pt x="3650" y="580"/>
                    </a:lnTo>
                    <a:lnTo>
                      <a:pt x="3650" y="592"/>
                    </a:lnTo>
                    <a:lnTo>
                      <a:pt x="3651" y="592"/>
                    </a:lnTo>
                    <a:lnTo>
                      <a:pt x="3651" y="579"/>
                    </a:lnTo>
                    <a:lnTo>
                      <a:pt x="3652" y="573"/>
                    </a:lnTo>
                    <a:lnTo>
                      <a:pt x="3652" y="535"/>
                    </a:lnTo>
                    <a:lnTo>
                      <a:pt x="3653" y="523"/>
                    </a:lnTo>
                    <a:lnTo>
                      <a:pt x="3653" y="464"/>
                    </a:lnTo>
                    <a:lnTo>
                      <a:pt x="3654" y="447"/>
                    </a:lnTo>
                    <a:lnTo>
                      <a:pt x="3654" y="375"/>
                    </a:lnTo>
                    <a:lnTo>
                      <a:pt x="3655" y="356"/>
                    </a:lnTo>
                    <a:lnTo>
                      <a:pt x="3655" y="281"/>
                    </a:lnTo>
                    <a:lnTo>
                      <a:pt x="3656" y="263"/>
                    </a:lnTo>
                    <a:lnTo>
                      <a:pt x="3656" y="196"/>
                    </a:lnTo>
                    <a:lnTo>
                      <a:pt x="3657" y="181"/>
                    </a:lnTo>
                    <a:lnTo>
                      <a:pt x="3657" y="134"/>
                    </a:lnTo>
                    <a:lnTo>
                      <a:pt x="3658" y="125"/>
                    </a:lnTo>
                    <a:lnTo>
                      <a:pt x="3658" y="106"/>
                    </a:lnTo>
                    <a:lnTo>
                      <a:pt x="3659" y="105"/>
                    </a:lnTo>
                    <a:lnTo>
                      <a:pt x="3659" y="119"/>
                    </a:lnTo>
                    <a:lnTo>
                      <a:pt x="3660" y="127"/>
                    </a:lnTo>
                    <a:lnTo>
                      <a:pt x="3660" y="177"/>
                    </a:lnTo>
                    <a:lnTo>
                      <a:pt x="3661" y="193"/>
                    </a:lnTo>
                    <a:lnTo>
                      <a:pt x="3661" y="274"/>
                    </a:lnTo>
                    <a:lnTo>
                      <a:pt x="3662" y="298"/>
                    </a:lnTo>
                    <a:lnTo>
                      <a:pt x="3662" y="404"/>
                    </a:lnTo>
                    <a:lnTo>
                      <a:pt x="3663" y="432"/>
                    </a:lnTo>
                    <a:lnTo>
                      <a:pt x="3663" y="552"/>
                    </a:lnTo>
                    <a:lnTo>
                      <a:pt x="3664" y="582"/>
                    </a:lnTo>
                    <a:lnTo>
                      <a:pt x="3664" y="703"/>
                    </a:lnTo>
                    <a:lnTo>
                      <a:pt x="3665" y="732"/>
                    </a:lnTo>
                    <a:lnTo>
                      <a:pt x="3665" y="841"/>
                    </a:lnTo>
                    <a:lnTo>
                      <a:pt x="3666" y="866"/>
                    </a:lnTo>
                    <a:lnTo>
                      <a:pt x="3666" y="953"/>
                    </a:lnTo>
                    <a:lnTo>
                      <a:pt x="3667" y="971"/>
                    </a:lnTo>
                    <a:lnTo>
                      <a:pt x="3667" y="1026"/>
                    </a:lnTo>
                    <a:lnTo>
                      <a:pt x="3668" y="1035"/>
                    </a:lnTo>
                    <a:lnTo>
                      <a:pt x="3668" y="1054"/>
                    </a:lnTo>
                    <a:lnTo>
                      <a:pt x="3669" y="1055"/>
                    </a:lnTo>
                    <a:lnTo>
                      <a:pt x="3669" y="1038"/>
                    </a:lnTo>
                    <a:lnTo>
                      <a:pt x="3670" y="1030"/>
                    </a:lnTo>
                    <a:lnTo>
                      <a:pt x="3670" y="982"/>
                    </a:lnTo>
                    <a:lnTo>
                      <a:pt x="3671" y="967"/>
                    </a:lnTo>
                    <a:lnTo>
                      <a:pt x="3671" y="895"/>
                    </a:lnTo>
                    <a:lnTo>
                      <a:pt x="3671" y="876"/>
                    </a:lnTo>
                    <a:lnTo>
                      <a:pt x="3672" y="771"/>
                    </a:lnTo>
                    <a:lnTo>
                      <a:pt x="3673" y="749"/>
                    </a:lnTo>
                    <a:lnTo>
                      <a:pt x="3673" y="666"/>
                    </a:lnTo>
                    <a:lnTo>
                      <a:pt x="3674" y="646"/>
                    </a:lnTo>
                    <a:lnTo>
                      <a:pt x="3674" y="576"/>
                    </a:lnTo>
                    <a:lnTo>
                      <a:pt x="3675" y="560"/>
                    </a:lnTo>
                    <a:lnTo>
                      <a:pt x="3675" y="510"/>
                    </a:lnTo>
                    <a:lnTo>
                      <a:pt x="3676" y="501"/>
                    </a:lnTo>
                    <a:lnTo>
                      <a:pt x="3676" y="476"/>
                    </a:lnTo>
                    <a:lnTo>
                      <a:pt x="3677" y="474"/>
                    </a:lnTo>
                    <a:lnTo>
                      <a:pt x="3677" y="472"/>
                    </a:lnTo>
                    <a:lnTo>
                      <a:pt x="3677" y="475"/>
                    </a:lnTo>
                    <a:lnTo>
                      <a:pt x="3678" y="479"/>
                    </a:lnTo>
                    <a:lnTo>
                      <a:pt x="3678" y="503"/>
                    </a:lnTo>
                    <a:lnTo>
                      <a:pt x="3679" y="511"/>
                    </a:lnTo>
                    <a:lnTo>
                      <a:pt x="3679" y="551"/>
                    </a:lnTo>
                    <a:lnTo>
                      <a:pt x="3680" y="562"/>
                    </a:lnTo>
                    <a:lnTo>
                      <a:pt x="3680" y="608"/>
                    </a:lnTo>
                    <a:lnTo>
                      <a:pt x="3681" y="619"/>
                    </a:lnTo>
                    <a:lnTo>
                      <a:pt x="3681" y="660"/>
                    </a:lnTo>
                    <a:lnTo>
                      <a:pt x="3682" y="668"/>
                    </a:lnTo>
                    <a:lnTo>
                      <a:pt x="3682" y="694"/>
                    </a:lnTo>
                    <a:lnTo>
                      <a:pt x="3683" y="698"/>
                    </a:lnTo>
                    <a:lnTo>
                      <a:pt x="3683" y="703"/>
                    </a:lnTo>
                    <a:lnTo>
                      <a:pt x="3683" y="702"/>
                    </a:lnTo>
                    <a:lnTo>
                      <a:pt x="3684" y="699"/>
                    </a:lnTo>
                    <a:lnTo>
                      <a:pt x="3684" y="676"/>
                    </a:lnTo>
                    <a:lnTo>
                      <a:pt x="3685" y="666"/>
                    </a:lnTo>
                    <a:lnTo>
                      <a:pt x="3685" y="615"/>
                    </a:lnTo>
                    <a:lnTo>
                      <a:pt x="3686" y="599"/>
                    </a:lnTo>
                    <a:lnTo>
                      <a:pt x="3686" y="525"/>
                    </a:lnTo>
                    <a:lnTo>
                      <a:pt x="3687" y="504"/>
                    </a:lnTo>
                    <a:lnTo>
                      <a:pt x="3687" y="414"/>
                    </a:lnTo>
                    <a:lnTo>
                      <a:pt x="3688" y="390"/>
                    </a:lnTo>
                    <a:lnTo>
                      <a:pt x="3688" y="295"/>
                    </a:lnTo>
                    <a:lnTo>
                      <a:pt x="3689" y="272"/>
                    </a:lnTo>
                    <a:lnTo>
                      <a:pt x="3689" y="183"/>
                    </a:lnTo>
                    <a:lnTo>
                      <a:pt x="3690" y="163"/>
                    </a:lnTo>
                    <a:lnTo>
                      <a:pt x="3690" y="93"/>
                    </a:lnTo>
                    <a:lnTo>
                      <a:pt x="3691" y="79"/>
                    </a:lnTo>
                    <a:lnTo>
                      <a:pt x="3691" y="37"/>
                    </a:lnTo>
                    <a:lnTo>
                      <a:pt x="3692" y="31"/>
                    </a:lnTo>
                    <a:lnTo>
                      <a:pt x="3692" y="23"/>
                    </a:lnTo>
                    <a:lnTo>
                      <a:pt x="3692" y="24"/>
                    </a:lnTo>
                    <a:lnTo>
                      <a:pt x="3693" y="27"/>
                    </a:lnTo>
                    <a:lnTo>
                      <a:pt x="3693" y="58"/>
                    </a:lnTo>
                    <a:lnTo>
                      <a:pt x="3694" y="70"/>
                    </a:lnTo>
                    <a:lnTo>
                      <a:pt x="3694" y="136"/>
                    </a:lnTo>
                    <a:lnTo>
                      <a:pt x="3695" y="157"/>
                    </a:lnTo>
                    <a:lnTo>
                      <a:pt x="3695" y="251"/>
                    </a:lnTo>
                    <a:lnTo>
                      <a:pt x="3696" y="277"/>
                    </a:lnTo>
                    <a:lnTo>
                      <a:pt x="3696" y="390"/>
                    </a:lnTo>
                    <a:lnTo>
                      <a:pt x="3696" y="420"/>
                    </a:lnTo>
                    <a:lnTo>
                      <a:pt x="3697" y="569"/>
                    </a:lnTo>
                    <a:lnTo>
                      <a:pt x="3698" y="598"/>
                    </a:lnTo>
                    <a:lnTo>
                      <a:pt x="3698" y="708"/>
                    </a:lnTo>
                    <a:lnTo>
                      <a:pt x="3699" y="733"/>
                    </a:lnTo>
                    <a:lnTo>
                      <a:pt x="3699" y="824"/>
                    </a:lnTo>
                    <a:lnTo>
                      <a:pt x="3700" y="843"/>
                    </a:lnTo>
                    <a:lnTo>
                      <a:pt x="3700" y="904"/>
                    </a:lnTo>
                    <a:lnTo>
                      <a:pt x="3701" y="916"/>
                    </a:lnTo>
                    <a:lnTo>
                      <a:pt x="3701" y="944"/>
                    </a:lnTo>
                    <a:lnTo>
                      <a:pt x="3702" y="947"/>
                    </a:lnTo>
                    <a:lnTo>
                      <a:pt x="3702" y="948"/>
                    </a:lnTo>
                    <a:lnTo>
                      <a:pt x="3702" y="943"/>
                    </a:lnTo>
                    <a:lnTo>
                      <a:pt x="3703" y="938"/>
                    </a:lnTo>
                    <a:lnTo>
                      <a:pt x="3703" y="904"/>
                    </a:lnTo>
                    <a:lnTo>
                      <a:pt x="3704" y="893"/>
                    </a:lnTo>
                    <a:lnTo>
                      <a:pt x="3704" y="839"/>
                    </a:lnTo>
                    <a:lnTo>
                      <a:pt x="3705" y="824"/>
                    </a:lnTo>
                    <a:lnTo>
                      <a:pt x="3705" y="759"/>
                    </a:lnTo>
                    <a:lnTo>
                      <a:pt x="3706" y="742"/>
                    </a:lnTo>
                    <a:lnTo>
                      <a:pt x="3706" y="678"/>
                    </a:lnTo>
                    <a:lnTo>
                      <a:pt x="3707" y="663"/>
                    </a:lnTo>
                    <a:lnTo>
                      <a:pt x="3707" y="610"/>
                    </a:lnTo>
                    <a:lnTo>
                      <a:pt x="3708" y="599"/>
                    </a:lnTo>
                    <a:lnTo>
                      <a:pt x="3708" y="565"/>
                    </a:lnTo>
                    <a:lnTo>
                      <a:pt x="3709" y="559"/>
                    </a:lnTo>
                    <a:lnTo>
                      <a:pt x="3709" y="550"/>
                    </a:lnTo>
                    <a:lnTo>
                      <a:pt x="3710" y="550"/>
                    </a:lnTo>
                    <a:lnTo>
                      <a:pt x="3710" y="565"/>
                    </a:lnTo>
                    <a:lnTo>
                      <a:pt x="3711" y="571"/>
                    </a:lnTo>
                    <a:lnTo>
                      <a:pt x="3711" y="607"/>
                    </a:lnTo>
                    <a:lnTo>
                      <a:pt x="3712" y="618"/>
                    </a:lnTo>
                    <a:lnTo>
                      <a:pt x="3712" y="667"/>
                    </a:lnTo>
                    <a:lnTo>
                      <a:pt x="3713" y="681"/>
                    </a:lnTo>
                    <a:lnTo>
                      <a:pt x="3713" y="734"/>
                    </a:lnTo>
                    <a:lnTo>
                      <a:pt x="3714" y="748"/>
                    </a:lnTo>
                    <a:lnTo>
                      <a:pt x="3714" y="795"/>
                    </a:lnTo>
                    <a:lnTo>
                      <a:pt x="3715" y="805"/>
                    </a:lnTo>
                    <a:lnTo>
                      <a:pt x="3715" y="835"/>
                    </a:lnTo>
                    <a:lnTo>
                      <a:pt x="3716" y="840"/>
                    </a:lnTo>
                    <a:lnTo>
                      <a:pt x="3716" y="846"/>
                    </a:lnTo>
                    <a:lnTo>
                      <a:pt x="3716" y="845"/>
                    </a:lnTo>
                    <a:lnTo>
                      <a:pt x="3717" y="843"/>
                    </a:lnTo>
                    <a:lnTo>
                      <a:pt x="3717" y="818"/>
                    </a:lnTo>
                    <a:lnTo>
                      <a:pt x="3718" y="808"/>
                    </a:lnTo>
                    <a:lnTo>
                      <a:pt x="3718" y="752"/>
                    </a:lnTo>
                    <a:lnTo>
                      <a:pt x="3719" y="734"/>
                    </a:lnTo>
                    <a:lnTo>
                      <a:pt x="3719" y="652"/>
                    </a:lnTo>
                    <a:lnTo>
                      <a:pt x="3720" y="628"/>
                    </a:lnTo>
                    <a:lnTo>
                      <a:pt x="3720" y="526"/>
                    </a:lnTo>
                    <a:lnTo>
                      <a:pt x="3721" y="498"/>
                    </a:lnTo>
                    <a:lnTo>
                      <a:pt x="3721" y="387"/>
                    </a:lnTo>
                    <a:lnTo>
                      <a:pt x="3721" y="359"/>
                    </a:lnTo>
                    <a:lnTo>
                      <a:pt x="3722" y="226"/>
                    </a:lnTo>
                    <a:lnTo>
                      <a:pt x="3723" y="201"/>
                    </a:lnTo>
                    <a:lnTo>
                      <a:pt x="3723" y="114"/>
                    </a:lnTo>
                    <a:lnTo>
                      <a:pt x="3724" y="95"/>
                    </a:lnTo>
                    <a:lnTo>
                      <a:pt x="3724" y="36"/>
                    </a:lnTo>
                    <a:lnTo>
                      <a:pt x="3725" y="25"/>
                    </a:lnTo>
                    <a:lnTo>
                      <a:pt x="3725" y="1"/>
                    </a:lnTo>
                    <a:lnTo>
                      <a:pt x="3726" y="0"/>
                    </a:lnTo>
                    <a:lnTo>
                      <a:pt x="3726" y="14"/>
                    </a:lnTo>
                    <a:lnTo>
                      <a:pt x="3727" y="22"/>
                    </a:lnTo>
                    <a:lnTo>
                      <a:pt x="3727" y="72"/>
                    </a:lnTo>
                    <a:lnTo>
                      <a:pt x="3728" y="89"/>
                    </a:lnTo>
                    <a:lnTo>
                      <a:pt x="3728" y="168"/>
                    </a:lnTo>
                    <a:lnTo>
                      <a:pt x="3729" y="191"/>
                    </a:lnTo>
                    <a:lnTo>
                      <a:pt x="3729" y="291"/>
                    </a:lnTo>
                    <a:lnTo>
                      <a:pt x="3730" y="317"/>
                    </a:lnTo>
                    <a:lnTo>
                      <a:pt x="3730" y="425"/>
                    </a:lnTo>
                    <a:lnTo>
                      <a:pt x="3731" y="452"/>
                    </a:lnTo>
                    <a:lnTo>
                      <a:pt x="3731" y="556"/>
                    </a:lnTo>
                    <a:lnTo>
                      <a:pt x="3732" y="581"/>
                    </a:lnTo>
                    <a:lnTo>
                      <a:pt x="3732" y="669"/>
                    </a:lnTo>
                    <a:lnTo>
                      <a:pt x="3733" y="688"/>
                    </a:lnTo>
                    <a:lnTo>
                      <a:pt x="3733" y="752"/>
                    </a:lnTo>
                    <a:lnTo>
                      <a:pt x="3734" y="764"/>
                    </a:lnTo>
                    <a:lnTo>
                      <a:pt x="3734" y="799"/>
                    </a:lnTo>
                    <a:lnTo>
                      <a:pt x="3735" y="804"/>
                    </a:lnTo>
                    <a:lnTo>
                      <a:pt x="3735" y="810"/>
                    </a:lnTo>
                    <a:lnTo>
                      <a:pt x="3735" y="809"/>
                    </a:lnTo>
                    <a:lnTo>
                      <a:pt x="3736" y="806"/>
                    </a:lnTo>
                    <a:lnTo>
                      <a:pt x="3736" y="785"/>
                    </a:lnTo>
                    <a:lnTo>
                      <a:pt x="3737" y="777"/>
                    </a:lnTo>
                    <a:lnTo>
                      <a:pt x="3737" y="736"/>
                    </a:lnTo>
                    <a:lnTo>
                      <a:pt x="3738" y="724"/>
                    </a:lnTo>
                    <a:lnTo>
                      <a:pt x="3739" y="674"/>
                    </a:lnTo>
                    <a:lnTo>
                      <a:pt x="3739" y="661"/>
                    </a:lnTo>
                    <a:lnTo>
                      <a:pt x="3740" y="613"/>
                    </a:lnTo>
                    <a:lnTo>
                      <a:pt x="3740" y="602"/>
                    </a:lnTo>
                    <a:lnTo>
                      <a:pt x="3741" y="564"/>
                    </a:lnTo>
                    <a:lnTo>
                      <a:pt x="3741" y="557"/>
                    </a:lnTo>
                    <a:lnTo>
                      <a:pt x="3742" y="539"/>
                    </a:lnTo>
                    <a:lnTo>
                      <a:pt x="3742" y="538"/>
                    </a:lnTo>
                    <a:lnTo>
                      <a:pt x="3742" y="538"/>
                    </a:lnTo>
                    <a:lnTo>
                      <a:pt x="3743" y="545"/>
                    </a:lnTo>
                    <a:lnTo>
                      <a:pt x="3743" y="549"/>
                    </a:lnTo>
                    <a:lnTo>
                      <a:pt x="3744" y="581"/>
                    </a:lnTo>
                    <a:lnTo>
                      <a:pt x="3744" y="591"/>
                    </a:lnTo>
                    <a:lnTo>
                      <a:pt x="3745" y="644"/>
                    </a:lnTo>
                    <a:lnTo>
                      <a:pt x="3745" y="659"/>
                    </a:lnTo>
                    <a:lnTo>
                      <a:pt x="3746" y="725"/>
                    </a:lnTo>
                    <a:lnTo>
                      <a:pt x="3746" y="743"/>
                    </a:lnTo>
                    <a:lnTo>
                      <a:pt x="3747" y="830"/>
                    </a:lnTo>
                    <a:lnTo>
                      <a:pt x="3747" y="847"/>
                    </a:lnTo>
                    <a:lnTo>
                      <a:pt x="3748" y="907"/>
                    </a:lnTo>
                    <a:lnTo>
                      <a:pt x="3748" y="920"/>
                    </a:lnTo>
                    <a:lnTo>
                      <a:pt x="3749" y="961"/>
                    </a:lnTo>
                    <a:lnTo>
                      <a:pt x="3749" y="968"/>
                    </a:lnTo>
                    <a:lnTo>
                      <a:pt x="3750" y="979"/>
                    </a:lnTo>
                    <a:lnTo>
                      <a:pt x="3750" y="978"/>
                    </a:lnTo>
                    <a:lnTo>
                      <a:pt x="3751" y="956"/>
                    </a:lnTo>
                    <a:lnTo>
                      <a:pt x="3751" y="946"/>
                    </a:lnTo>
                    <a:lnTo>
                      <a:pt x="3752" y="890"/>
                    </a:lnTo>
                    <a:lnTo>
                      <a:pt x="3752" y="872"/>
                    </a:lnTo>
                    <a:lnTo>
                      <a:pt x="3753" y="786"/>
                    </a:lnTo>
                    <a:lnTo>
                      <a:pt x="3753" y="762"/>
                    </a:lnTo>
                    <a:lnTo>
                      <a:pt x="3754" y="653"/>
                    </a:lnTo>
                    <a:lnTo>
                      <a:pt x="3754" y="624"/>
                    </a:lnTo>
                    <a:lnTo>
                      <a:pt x="3755" y="504"/>
                    </a:lnTo>
                    <a:lnTo>
                      <a:pt x="3755" y="474"/>
                    </a:lnTo>
                    <a:lnTo>
                      <a:pt x="3756" y="356"/>
                    </a:lnTo>
                    <a:lnTo>
                      <a:pt x="3756" y="327"/>
                    </a:lnTo>
                    <a:lnTo>
                      <a:pt x="3757" y="223"/>
                    </a:lnTo>
                    <a:lnTo>
                      <a:pt x="3757" y="199"/>
                    </a:lnTo>
                    <a:lnTo>
                      <a:pt x="3758" y="119"/>
                    </a:lnTo>
                    <a:lnTo>
                      <a:pt x="3758" y="103"/>
                    </a:lnTo>
                    <a:lnTo>
                      <a:pt x="3759" y="56"/>
                    </a:lnTo>
                    <a:lnTo>
                      <a:pt x="3759" y="49"/>
                    </a:lnTo>
                    <a:lnTo>
                      <a:pt x="3759" y="39"/>
                    </a:lnTo>
                    <a:lnTo>
                      <a:pt x="3760" y="39"/>
                    </a:lnTo>
                    <a:lnTo>
                      <a:pt x="3760" y="41"/>
                    </a:lnTo>
                    <a:lnTo>
                      <a:pt x="3761" y="67"/>
                    </a:lnTo>
                    <a:lnTo>
                      <a:pt x="3761" y="77"/>
                    </a:lnTo>
                    <a:lnTo>
                      <a:pt x="3762" y="134"/>
                    </a:lnTo>
                    <a:lnTo>
                      <a:pt x="3762" y="151"/>
                    </a:lnTo>
                    <a:lnTo>
                      <a:pt x="3763" y="229"/>
                    </a:lnTo>
                    <a:lnTo>
                      <a:pt x="3763" y="251"/>
                    </a:lnTo>
                    <a:lnTo>
                      <a:pt x="3764" y="340"/>
                    </a:lnTo>
                    <a:lnTo>
                      <a:pt x="3764" y="363"/>
                    </a:lnTo>
                    <a:lnTo>
                      <a:pt x="3765" y="451"/>
                    </a:lnTo>
                    <a:lnTo>
                      <a:pt x="3765" y="472"/>
                    </a:lnTo>
                    <a:lnTo>
                      <a:pt x="3766" y="549"/>
                    </a:lnTo>
                    <a:lnTo>
                      <a:pt x="3766" y="566"/>
                    </a:lnTo>
                    <a:lnTo>
                      <a:pt x="3767" y="621"/>
                    </a:lnTo>
                    <a:lnTo>
                      <a:pt x="3767" y="632"/>
                    </a:lnTo>
                    <a:lnTo>
                      <a:pt x="3768" y="662"/>
                    </a:lnTo>
                    <a:lnTo>
                      <a:pt x="3768" y="666"/>
                    </a:lnTo>
                    <a:lnTo>
                      <a:pt x="3768" y="670"/>
                    </a:lnTo>
                    <a:lnTo>
                      <a:pt x="3769" y="669"/>
                    </a:lnTo>
                    <a:lnTo>
                      <a:pt x="3769" y="666"/>
                    </a:lnTo>
                    <a:lnTo>
                      <a:pt x="3770" y="646"/>
                    </a:lnTo>
                    <a:lnTo>
                      <a:pt x="3770" y="638"/>
                    </a:lnTo>
                    <a:lnTo>
                      <a:pt x="3771" y="601"/>
                    </a:lnTo>
                    <a:lnTo>
                      <a:pt x="3771" y="590"/>
                    </a:lnTo>
                    <a:lnTo>
                      <a:pt x="3772" y="533"/>
                    </a:lnTo>
                    <a:lnTo>
                      <a:pt x="3772" y="522"/>
                    </a:lnTo>
                    <a:lnTo>
                      <a:pt x="3773" y="483"/>
                    </a:lnTo>
                    <a:lnTo>
                      <a:pt x="3773" y="474"/>
                    </a:lnTo>
                    <a:lnTo>
                      <a:pt x="3774" y="449"/>
                    </a:lnTo>
                    <a:lnTo>
                      <a:pt x="3774" y="446"/>
                    </a:lnTo>
                    <a:lnTo>
                      <a:pt x="3774" y="442"/>
                    </a:lnTo>
                    <a:lnTo>
                      <a:pt x="3775" y="444"/>
                    </a:lnTo>
                    <a:lnTo>
                      <a:pt x="3775" y="446"/>
                    </a:lnTo>
                    <a:lnTo>
                      <a:pt x="3776" y="471"/>
                    </a:lnTo>
                    <a:lnTo>
                      <a:pt x="3776" y="480"/>
                    </a:lnTo>
                    <a:lnTo>
                      <a:pt x="3777" y="531"/>
                    </a:lnTo>
                    <a:lnTo>
                      <a:pt x="3777" y="547"/>
                    </a:lnTo>
                    <a:lnTo>
                      <a:pt x="3778" y="620"/>
                    </a:lnTo>
                    <a:lnTo>
                      <a:pt x="3778" y="640"/>
                    </a:lnTo>
                    <a:lnTo>
                      <a:pt x="3779" y="727"/>
                    </a:lnTo>
                    <a:lnTo>
                      <a:pt x="3779" y="749"/>
                    </a:lnTo>
                    <a:lnTo>
                      <a:pt x="3780" y="839"/>
                    </a:lnTo>
                    <a:lnTo>
                      <a:pt x="3780" y="861"/>
                    </a:lnTo>
                    <a:lnTo>
                      <a:pt x="3781" y="943"/>
                    </a:lnTo>
                    <a:lnTo>
                      <a:pt x="3781" y="961"/>
                    </a:lnTo>
                    <a:lnTo>
                      <a:pt x="3782" y="1023"/>
                    </a:lnTo>
                    <a:lnTo>
                      <a:pt x="3782" y="1035"/>
                    </a:lnTo>
                    <a:lnTo>
                      <a:pt x="3783" y="1067"/>
                    </a:lnTo>
                    <a:lnTo>
                      <a:pt x="3783" y="1071"/>
                    </a:lnTo>
                    <a:lnTo>
                      <a:pt x="3783" y="1073"/>
                    </a:lnTo>
                    <a:lnTo>
                      <a:pt x="3784" y="1068"/>
                    </a:lnTo>
                    <a:lnTo>
                      <a:pt x="3784" y="1063"/>
                    </a:lnTo>
                    <a:lnTo>
                      <a:pt x="3785" y="1023"/>
                    </a:lnTo>
                    <a:lnTo>
                      <a:pt x="3785" y="1009"/>
                    </a:lnTo>
                    <a:lnTo>
                      <a:pt x="3786" y="935"/>
                    </a:lnTo>
                    <a:lnTo>
                      <a:pt x="3786" y="913"/>
                    </a:lnTo>
                    <a:lnTo>
                      <a:pt x="3787" y="813"/>
                    </a:lnTo>
                    <a:lnTo>
                      <a:pt x="3787" y="785"/>
                    </a:lnTo>
                    <a:lnTo>
                      <a:pt x="3788" y="668"/>
                    </a:lnTo>
                    <a:lnTo>
                      <a:pt x="3788" y="638"/>
                    </a:lnTo>
                    <a:lnTo>
                      <a:pt x="3789" y="518"/>
                    </a:lnTo>
                    <a:lnTo>
                      <a:pt x="3789" y="488"/>
                    </a:lnTo>
                    <a:lnTo>
                      <a:pt x="3790" y="377"/>
                    </a:lnTo>
                    <a:lnTo>
                      <a:pt x="3790" y="351"/>
                    </a:lnTo>
                    <a:lnTo>
                      <a:pt x="3791" y="259"/>
                    </a:lnTo>
                    <a:lnTo>
                      <a:pt x="3791" y="240"/>
                    </a:lnTo>
                    <a:lnTo>
                      <a:pt x="3792" y="177"/>
                    </a:lnTo>
                    <a:lnTo>
                      <a:pt x="3792" y="166"/>
                    </a:lnTo>
                    <a:lnTo>
                      <a:pt x="3793" y="137"/>
                    </a:lnTo>
                    <a:lnTo>
                      <a:pt x="3793" y="134"/>
                    </a:lnTo>
                    <a:lnTo>
                      <a:pt x="3793" y="133"/>
                    </a:lnTo>
                    <a:lnTo>
                      <a:pt x="3794" y="140"/>
                    </a:lnTo>
                    <a:lnTo>
                      <a:pt x="3794" y="145"/>
                    </a:lnTo>
                    <a:lnTo>
                      <a:pt x="3795" y="180"/>
                    </a:lnTo>
                    <a:lnTo>
                      <a:pt x="3795" y="192"/>
                    </a:lnTo>
                    <a:lnTo>
                      <a:pt x="3796" y="249"/>
                    </a:lnTo>
                    <a:lnTo>
                      <a:pt x="3796" y="265"/>
                    </a:lnTo>
                    <a:lnTo>
                      <a:pt x="3797" y="352"/>
                    </a:lnTo>
                    <a:lnTo>
                      <a:pt x="3797" y="370"/>
                    </a:lnTo>
                    <a:lnTo>
                      <a:pt x="3798" y="438"/>
                    </a:lnTo>
                    <a:lnTo>
                      <a:pt x="3798" y="453"/>
                    </a:lnTo>
                    <a:lnTo>
                      <a:pt x="3799" y="509"/>
                    </a:lnTo>
                    <a:lnTo>
                      <a:pt x="3799" y="521"/>
                    </a:lnTo>
                    <a:lnTo>
                      <a:pt x="3800" y="557"/>
                    </a:lnTo>
                    <a:lnTo>
                      <a:pt x="3800" y="563"/>
                    </a:lnTo>
                    <a:lnTo>
                      <a:pt x="3801" y="575"/>
                    </a:lnTo>
                    <a:lnTo>
                      <a:pt x="3801" y="574"/>
                    </a:lnTo>
                    <a:lnTo>
                      <a:pt x="3802" y="561"/>
                    </a:lnTo>
                    <a:lnTo>
                      <a:pt x="3802" y="555"/>
                    </a:lnTo>
                    <a:lnTo>
                      <a:pt x="3803" y="521"/>
                    </a:lnTo>
                    <a:lnTo>
                      <a:pt x="3803" y="511"/>
                    </a:lnTo>
                    <a:lnTo>
                      <a:pt x="3804" y="464"/>
                    </a:lnTo>
                    <a:lnTo>
                      <a:pt x="3804" y="451"/>
                    </a:lnTo>
                    <a:lnTo>
                      <a:pt x="3805" y="400"/>
                    </a:lnTo>
                    <a:lnTo>
                      <a:pt x="3805" y="388"/>
                    </a:lnTo>
                    <a:lnTo>
                      <a:pt x="3806" y="345"/>
                    </a:lnTo>
                    <a:lnTo>
                      <a:pt x="3806" y="336"/>
                    </a:lnTo>
                    <a:lnTo>
                      <a:pt x="3807" y="309"/>
                    </a:lnTo>
                    <a:lnTo>
                      <a:pt x="3807" y="306"/>
                    </a:lnTo>
                    <a:lnTo>
                      <a:pt x="3807" y="303"/>
                    </a:lnTo>
                    <a:lnTo>
                      <a:pt x="3808" y="305"/>
                    </a:lnTo>
                    <a:lnTo>
                      <a:pt x="3808" y="308"/>
                    </a:lnTo>
                    <a:lnTo>
                      <a:pt x="3809" y="337"/>
                    </a:lnTo>
                    <a:lnTo>
                      <a:pt x="3809" y="348"/>
                    </a:lnTo>
                    <a:lnTo>
                      <a:pt x="3810" y="406"/>
                    </a:lnTo>
                    <a:lnTo>
                      <a:pt x="3810" y="424"/>
                    </a:lnTo>
                    <a:lnTo>
                      <a:pt x="3811" y="508"/>
                    </a:lnTo>
                    <a:lnTo>
                      <a:pt x="3811" y="532"/>
                    </a:lnTo>
                    <a:lnTo>
                      <a:pt x="3812" y="633"/>
                    </a:lnTo>
                    <a:lnTo>
                      <a:pt x="3812" y="660"/>
                    </a:lnTo>
                    <a:lnTo>
                      <a:pt x="3813" y="768"/>
                    </a:lnTo>
                    <a:lnTo>
                      <a:pt x="3813" y="795"/>
                    </a:lnTo>
                    <a:lnTo>
                      <a:pt x="3814" y="897"/>
                    </a:lnTo>
                    <a:lnTo>
                      <a:pt x="3814" y="921"/>
                    </a:lnTo>
                    <a:lnTo>
                      <a:pt x="3815" y="1006"/>
                    </a:lnTo>
                    <a:lnTo>
                      <a:pt x="3815" y="1024"/>
                    </a:lnTo>
                    <a:lnTo>
                      <a:pt x="3816" y="1080"/>
                    </a:lnTo>
                    <a:lnTo>
                      <a:pt x="3816" y="1090"/>
                    </a:lnTo>
                    <a:lnTo>
                      <a:pt x="3817" y="1112"/>
                    </a:lnTo>
                    <a:lnTo>
                      <a:pt x="3817" y="1112"/>
                    </a:lnTo>
                    <a:lnTo>
                      <a:pt x="3818" y="1096"/>
                    </a:lnTo>
                    <a:lnTo>
                      <a:pt x="3818" y="1087"/>
                    </a:lnTo>
                    <a:lnTo>
                      <a:pt x="3819" y="1034"/>
                    </a:lnTo>
                    <a:lnTo>
                      <a:pt x="3819" y="1017"/>
                    </a:lnTo>
                    <a:lnTo>
                      <a:pt x="3820" y="934"/>
                    </a:lnTo>
                    <a:lnTo>
                      <a:pt x="3820" y="911"/>
                    </a:lnTo>
                    <a:lnTo>
                      <a:pt x="3821" y="808"/>
                    </a:lnTo>
                    <a:lnTo>
                      <a:pt x="3821" y="781"/>
                    </a:lnTo>
                    <a:lnTo>
                      <a:pt x="3822" y="641"/>
                    </a:lnTo>
                    <a:lnTo>
                      <a:pt x="3822" y="614"/>
                    </a:lnTo>
                    <a:lnTo>
                      <a:pt x="3823" y="508"/>
                    </a:lnTo>
                    <a:lnTo>
                      <a:pt x="3823" y="484"/>
                    </a:lnTo>
                    <a:lnTo>
                      <a:pt x="3824" y="397"/>
                    </a:lnTo>
                    <a:lnTo>
                      <a:pt x="3824" y="378"/>
                    </a:lnTo>
                    <a:lnTo>
                      <a:pt x="3825" y="316"/>
                    </a:lnTo>
                    <a:lnTo>
                      <a:pt x="3825" y="304"/>
                    </a:lnTo>
                    <a:lnTo>
                      <a:pt x="3826" y="273"/>
                    </a:lnTo>
                    <a:lnTo>
                      <a:pt x="3826" y="270"/>
                    </a:lnTo>
                    <a:lnTo>
                      <a:pt x="3826" y="266"/>
                    </a:lnTo>
                    <a:lnTo>
                      <a:pt x="3827" y="269"/>
                    </a:lnTo>
                    <a:lnTo>
                      <a:pt x="3827" y="272"/>
                    </a:lnTo>
                    <a:lnTo>
                      <a:pt x="3828" y="298"/>
                    </a:lnTo>
                    <a:lnTo>
                      <a:pt x="3828" y="307"/>
                    </a:lnTo>
                    <a:lnTo>
                      <a:pt x="3829" y="352"/>
                    </a:lnTo>
                    <a:lnTo>
                      <a:pt x="3829" y="365"/>
                    </a:lnTo>
                    <a:lnTo>
                      <a:pt x="3830" y="418"/>
                    </a:lnTo>
                    <a:lnTo>
                      <a:pt x="3830" y="432"/>
                    </a:lnTo>
                    <a:lnTo>
                      <a:pt x="3831" y="483"/>
                    </a:lnTo>
                    <a:lnTo>
                      <a:pt x="3831" y="494"/>
                    </a:lnTo>
                    <a:lnTo>
                      <a:pt x="3832" y="534"/>
                    </a:lnTo>
                    <a:lnTo>
                      <a:pt x="3832" y="541"/>
                    </a:lnTo>
                    <a:lnTo>
                      <a:pt x="3833" y="560"/>
                    </a:lnTo>
                    <a:lnTo>
                      <a:pt x="3833" y="562"/>
                    </a:lnTo>
                    <a:lnTo>
                      <a:pt x="3833" y="563"/>
                    </a:lnTo>
                    <a:lnTo>
                      <a:pt x="3834" y="557"/>
                    </a:lnTo>
                    <a:lnTo>
                      <a:pt x="3834" y="553"/>
                    </a:lnTo>
                    <a:lnTo>
                      <a:pt x="3835" y="523"/>
                    </a:lnTo>
                    <a:lnTo>
                      <a:pt x="3835" y="513"/>
                    </a:lnTo>
                    <a:lnTo>
                      <a:pt x="3836" y="463"/>
                    </a:lnTo>
                    <a:lnTo>
                      <a:pt x="3836" y="449"/>
                    </a:lnTo>
                    <a:lnTo>
                      <a:pt x="3837" y="386"/>
                    </a:lnTo>
                    <a:lnTo>
                      <a:pt x="3837" y="370"/>
                    </a:lnTo>
                    <a:lnTo>
                      <a:pt x="3838" y="304"/>
                    </a:lnTo>
                    <a:lnTo>
                      <a:pt x="3838" y="289"/>
                    </a:lnTo>
                    <a:lnTo>
                      <a:pt x="3839" y="231"/>
                    </a:lnTo>
                    <a:lnTo>
                      <a:pt x="3839" y="219"/>
                    </a:lnTo>
                    <a:lnTo>
                      <a:pt x="3840" y="181"/>
                    </a:lnTo>
                    <a:lnTo>
                      <a:pt x="3840" y="175"/>
                    </a:lnTo>
                    <a:lnTo>
                      <a:pt x="3841" y="164"/>
                    </a:lnTo>
                    <a:lnTo>
                      <a:pt x="3841" y="165"/>
                    </a:lnTo>
                    <a:lnTo>
                      <a:pt x="3842" y="187"/>
                    </a:lnTo>
                    <a:lnTo>
                      <a:pt x="3842" y="197"/>
                    </a:lnTo>
                    <a:lnTo>
                      <a:pt x="3843" y="252"/>
                    </a:lnTo>
                    <a:lnTo>
                      <a:pt x="3843" y="269"/>
                    </a:lnTo>
                    <a:lnTo>
                      <a:pt x="3844" y="354"/>
                    </a:lnTo>
                    <a:lnTo>
                      <a:pt x="3844" y="379"/>
                    </a:lnTo>
                    <a:lnTo>
                      <a:pt x="3845" y="486"/>
                    </a:lnTo>
                    <a:lnTo>
                      <a:pt x="3845" y="514"/>
                    </a:lnTo>
                    <a:lnTo>
                      <a:pt x="3846" y="633"/>
                    </a:lnTo>
                    <a:lnTo>
                      <a:pt x="3846" y="663"/>
                    </a:lnTo>
                    <a:lnTo>
                      <a:pt x="3847" y="808"/>
                    </a:lnTo>
                    <a:lnTo>
                      <a:pt x="3847" y="835"/>
                    </a:lnTo>
                    <a:lnTo>
                      <a:pt x="3848" y="934"/>
                    </a:lnTo>
                    <a:lnTo>
                      <a:pt x="3848" y="956"/>
                    </a:lnTo>
                    <a:lnTo>
                      <a:pt x="3849" y="1028"/>
                    </a:lnTo>
                    <a:lnTo>
                      <a:pt x="3849" y="1042"/>
                    </a:lnTo>
                    <a:lnTo>
                      <a:pt x="3850" y="1080"/>
                    </a:lnTo>
                    <a:lnTo>
                      <a:pt x="3850" y="1085"/>
                    </a:lnTo>
                    <a:lnTo>
                      <a:pt x="3850" y="1089"/>
                    </a:lnTo>
                    <a:lnTo>
                      <a:pt x="3851" y="1086"/>
                    </a:lnTo>
                    <a:lnTo>
                      <a:pt x="3851" y="1081"/>
                    </a:lnTo>
                    <a:lnTo>
                      <a:pt x="3852" y="1046"/>
                    </a:lnTo>
                    <a:lnTo>
                      <a:pt x="3852" y="1033"/>
                    </a:lnTo>
                    <a:lnTo>
                      <a:pt x="3853" y="969"/>
                    </a:lnTo>
                    <a:lnTo>
                      <a:pt x="3853" y="949"/>
                    </a:lnTo>
                    <a:lnTo>
                      <a:pt x="3854" y="864"/>
                    </a:lnTo>
                    <a:lnTo>
                      <a:pt x="3854" y="841"/>
                    </a:lnTo>
                    <a:lnTo>
                      <a:pt x="3855" y="746"/>
                    </a:lnTo>
                    <a:lnTo>
                      <a:pt x="3855" y="722"/>
                    </a:lnTo>
                    <a:lnTo>
                      <a:pt x="3856" y="630"/>
                    </a:lnTo>
                    <a:lnTo>
                      <a:pt x="3856" y="608"/>
                    </a:lnTo>
                    <a:lnTo>
                      <a:pt x="3857" y="530"/>
                    </a:lnTo>
                    <a:lnTo>
                      <a:pt x="3857" y="513"/>
                    </a:lnTo>
                    <a:lnTo>
                      <a:pt x="3858" y="457"/>
                    </a:lnTo>
                    <a:lnTo>
                      <a:pt x="3858" y="446"/>
                    </a:lnTo>
                    <a:lnTo>
                      <a:pt x="3859" y="417"/>
                    </a:lnTo>
                    <a:lnTo>
                      <a:pt x="3859" y="413"/>
                    </a:lnTo>
                    <a:lnTo>
                      <a:pt x="3859" y="410"/>
                    </a:lnTo>
                    <a:lnTo>
                      <a:pt x="3860" y="411"/>
                    </a:lnTo>
                    <a:lnTo>
                      <a:pt x="3860" y="414"/>
                    </a:lnTo>
                    <a:lnTo>
                      <a:pt x="3861" y="436"/>
                    </a:lnTo>
                    <a:lnTo>
                      <a:pt x="3861" y="444"/>
                    </a:lnTo>
                    <a:lnTo>
                      <a:pt x="3862" y="482"/>
                    </a:lnTo>
                    <a:lnTo>
                      <a:pt x="3862" y="493"/>
                    </a:lnTo>
                    <a:lnTo>
                      <a:pt x="3863" y="539"/>
                    </a:lnTo>
                    <a:lnTo>
                      <a:pt x="3863" y="550"/>
                    </a:lnTo>
                    <a:lnTo>
                      <a:pt x="3864" y="592"/>
                    </a:lnTo>
                    <a:lnTo>
                      <a:pt x="3864" y="601"/>
                    </a:lnTo>
                    <a:lnTo>
                      <a:pt x="3865" y="629"/>
                    </a:lnTo>
                    <a:lnTo>
                      <a:pt x="3865" y="633"/>
                    </a:lnTo>
                    <a:lnTo>
                      <a:pt x="3865" y="640"/>
                    </a:lnTo>
                    <a:lnTo>
                      <a:pt x="3866" y="640"/>
                    </a:lnTo>
                    <a:lnTo>
                      <a:pt x="3866" y="639"/>
                    </a:lnTo>
                    <a:lnTo>
                      <a:pt x="3867" y="619"/>
                    </a:lnTo>
                    <a:lnTo>
                      <a:pt x="3867" y="611"/>
                    </a:lnTo>
                    <a:lnTo>
                      <a:pt x="3868" y="566"/>
                    </a:lnTo>
                    <a:lnTo>
                      <a:pt x="3868" y="552"/>
                    </a:lnTo>
                    <a:lnTo>
                      <a:pt x="3869" y="485"/>
                    </a:lnTo>
                    <a:lnTo>
                      <a:pt x="3869" y="466"/>
                    </a:lnTo>
                    <a:lnTo>
                      <a:pt x="3870" y="384"/>
                    </a:lnTo>
                    <a:lnTo>
                      <a:pt x="3870" y="363"/>
                    </a:lnTo>
                    <a:lnTo>
                      <a:pt x="3871" y="257"/>
                    </a:lnTo>
                    <a:lnTo>
                      <a:pt x="3871" y="237"/>
                    </a:lnTo>
                    <a:lnTo>
                      <a:pt x="3872" y="162"/>
                    </a:lnTo>
                    <a:lnTo>
                      <a:pt x="3872" y="146"/>
                    </a:lnTo>
                    <a:lnTo>
                      <a:pt x="3873" y="92"/>
                    </a:lnTo>
                    <a:lnTo>
                      <a:pt x="3873" y="82"/>
                    </a:lnTo>
                    <a:lnTo>
                      <a:pt x="3874" y="59"/>
                    </a:lnTo>
                    <a:lnTo>
                      <a:pt x="3874" y="58"/>
                    </a:lnTo>
                    <a:lnTo>
                      <a:pt x="3875" y="70"/>
                    </a:lnTo>
                    <a:lnTo>
                      <a:pt x="3875" y="77"/>
                    </a:lnTo>
                    <a:lnTo>
                      <a:pt x="3876" y="125"/>
                    </a:lnTo>
                    <a:lnTo>
                      <a:pt x="3876" y="142"/>
                    </a:lnTo>
                    <a:lnTo>
                      <a:pt x="3877" y="222"/>
                    </a:lnTo>
                    <a:lnTo>
                      <a:pt x="3877" y="246"/>
                    </a:lnTo>
                    <a:lnTo>
                      <a:pt x="3878" y="352"/>
                    </a:lnTo>
                    <a:lnTo>
                      <a:pt x="3878" y="380"/>
                    </a:lnTo>
                    <a:lnTo>
                      <a:pt x="3879" y="499"/>
                    </a:lnTo>
                    <a:lnTo>
                      <a:pt x="3879" y="530"/>
                    </a:lnTo>
                    <a:lnTo>
                      <a:pt x="3880" y="651"/>
                    </a:lnTo>
                    <a:lnTo>
                      <a:pt x="3880" y="680"/>
                    </a:lnTo>
                    <a:lnTo>
                      <a:pt x="3881" y="789"/>
                    </a:lnTo>
                    <a:lnTo>
                      <a:pt x="3881" y="814"/>
                    </a:lnTo>
                    <a:lnTo>
                      <a:pt x="3882" y="901"/>
                    </a:lnTo>
                    <a:lnTo>
                      <a:pt x="3882" y="919"/>
                    </a:lnTo>
                    <a:lnTo>
                      <a:pt x="3883" y="975"/>
                    </a:lnTo>
                    <a:lnTo>
                      <a:pt x="3883" y="985"/>
                    </a:lnTo>
                    <a:lnTo>
                      <a:pt x="3884" y="1006"/>
                    </a:lnTo>
                    <a:lnTo>
                      <a:pt x="3884" y="1007"/>
                    </a:lnTo>
                    <a:lnTo>
                      <a:pt x="3885" y="994"/>
                    </a:lnTo>
                    <a:lnTo>
                      <a:pt x="3885" y="987"/>
                    </a:lnTo>
                    <a:lnTo>
                      <a:pt x="3886" y="944"/>
                    </a:lnTo>
                    <a:lnTo>
                      <a:pt x="3886" y="931"/>
                    </a:lnTo>
                    <a:lnTo>
                      <a:pt x="3887" y="867"/>
                    </a:lnTo>
                    <a:lnTo>
                      <a:pt x="3887" y="849"/>
                    </a:lnTo>
                    <a:lnTo>
                      <a:pt x="3888" y="775"/>
                    </a:lnTo>
                    <a:lnTo>
                      <a:pt x="3888" y="756"/>
                    </a:lnTo>
                    <a:lnTo>
                      <a:pt x="3889" y="682"/>
                    </a:lnTo>
                    <a:lnTo>
                      <a:pt x="3889" y="665"/>
                    </a:lnTo>
                    <a:lnTo>
                      <a:pt x="3890" y="603"/>
                    </a:lnTo>
                    <a:lnTo>
                      <a:pt x="3890" y="590"/>
                    </a:lnTo>
                    <a:lnTo>
                      <a:pt x="3891" y="547"/>
                    </a:lnTo>
                    <a:lnTo>
                      <a:pt x="3891" y="540"/>
                    </a:lnTo>
                    <a:lnTo>
                      <a:pt x="3892" y="522"/>
                    </a:lnTo>
                    <a:lnTo>
                      <a:pt x="3892" y="520"/>
                    </a:lnTo>
                    <a:lnTo>
                      <a:pt x="3893" y="528"/>
                    </a:lnTo>
                    <a:lnTo>
                      <a:pt x="3893" y="532"/>
                    </a:lnTo>
                    <a:lnTo>
                      <a:pt x="3894" y="562"/>
                    </a:lnTo>
                    <a:lnTo>
                      <a:pt x="3894" y="571"/>
                    </a:lnTo>
                    <a:lnTo>
                      <a:pt x="3895" y="614"/>
                    </a:lnTo>
                    <a:lnTo>
                      <a:pt x="3895" y="626"/>
                    </a:lnTo>
                    <a:lnTo>
                      <a:pt x="3896" y="686"/>
                    </a:lnTo>
                    <a:lnTo>
                      <a:pt x="3896" y="698"/>
                    </a:lnTo>
                    <a:lnTo>
                      <a:pt x="3897" y="738"/>
                    </a:lnTo>
                    <a:lnTo>
                      <a:pt x="3897" y="746"/>
                    </a:lnTo>
                    <a:lnTo>
                      <a:pt x="3898" y="769"/>
                    </a:lnTo>
                    <a:lnTo>
                      <a:pt x="3898" y="772"/>
                    </a:lnTo>
                    <a:lnTo>
                      <a:pt x="3898" y="773"/>
                    </a:lnTo>
                    <a:lnTo>
                      <a:pt x="3899" y="769"/>
                    </a:lnTo>
                    <a:lnTo>
                      <a:pt x="3899" y="765"/>
                    </a:lnTo>
                    <a:lnTo>
                      <a:pt x="3900" y="733"/>
                    </a:lnTo>
                    <a:lnTo>
                      <a:pt x="3900" y="722"/>
                    </a:lnTo>
                    <a:lnTo>
                      <a:pt x="3901" y="662"/>
                    </a:lnTo>
                    <a:lnTo>
                      <a:pt x="3901" y="643"/>
                    </a:lnTo>
                    <a:lnTo>
                      <a:pt x="3902" y="560"/>
                    </a:lnTo>
                    <a:lnTo>
                      <a:pt x="3902" y="536"/>
                    </a:lnTo>
                    <a:lnTo>
                      <a:pt x="3903" y="436"/>
                    </a:lnTo>
                    <a:lnTo>
                      <a:pt x="3903" y="411"/>
                    </a:lnTo>
                    <a:lnTo>
                      <a:pt x="3904" y="306"/>
                    </a:lnTo>
                    <a:lnTo>
                      <a:pt x="3904" y="281"/>
                    </a:lnTo>
                    <a:lnTo>
                      <a:pt x="3905" y="185"/>
                    </a:lnTo>
                    <a:lnTo>
                      <a:pt x="3905" y="163"/>
                    </a:lnTo>
                    <a:lnTo>
                      <a:pt x="3906" y="86"/>
                    </a:lnTo>
                    <a:lnTo>
                      <a:pt x="3906" y="70"/>
                    </a:lnTo>
                    <a:lnTo>
                      <a:pt x="3907" y="23"/>
                    </a:lnTo>
                    <a:lnTo>
                      <a:pt x="3907" y="16"/>
                    </a:lnTo>
                    <a:lnTo>
                      <a:pt x="3908" y="4"/>
                    </a:lnTo>
                    <a:lnTo>
                      <a:pt x="3908" y="6"/>
                    </a:lnTo>
                    <a:lnTo>
                      <a:pt x="3909" y="32"/>
                    </a:lnTo>
                    <a:lnTo>
                      <a:pt x="3909" y="44"/>
                    </a:lnTo>
                    <a:lnTo>
                      <a:pt x="3910" y="105"/>
                    </a:lnTo>
                    <a:lnTo>
                      <a:pt x="3910" y="125"/>
                    </a:lnTo>
                    <a:lnTo>
                      <a:pt x="3911" y="215"/>
                    </a:lnTo>
                    <a:lnTo>
                      <a:pt x="3911" y="240"/>
                    </a:lnTo>
                    <a:lnTo>
                      <a:pt x="3912" y="349"/>
                    </a:lnTo>
                    <a:lnTo>
                      <a:pt x="3912" y="377"/>
                    </a:lnTo>
                    <a:lnTo>
                      <a:pt x="3913" y="492"/>
                    </a:lnTo>
                    <a:lnTo>
                      <a:pt x="3913" y="520"/>
                    </a:lnTo>
                    <a:lnTo>
                      <a:pt x="3914" y="629"/>
                    </a:lnTo>
                    <a:lnTo>
                      <a:pt x="3914" y="654"/>
                    </a:lnTo>
                    <a:lnTo>
                      <a:pt x="3915" y="744"/>
                    </a:lnTo>
                    <a:lnTo>
                      <a:pt x="3915" y="764"/>
                    </a:lnTo>
                    <a:lnTo>
                      <a:pt x="3916" y="828"/>
                    </a:lnTo>
                    <a:lnTo>
                      <a:pt x="3916" y="840"/>
                    </a:lnTo>
                    <a:lnTo>
                      <a:pt x="3917" y="873"/>
                    </a:lnTo>
                    <a:lnTo>
                      <a:pt x="3917" y="878"/>
                    </a:lnTo>
                    <a:lnTo>
                      <a:pt x="3917" y="881"/>
                    </a:lnTo>
                    <a:lnTo>
                      <a:pt x="3918" y="879"/>
                    </a:lnTo>
                    <a:lnTo>
                      <a:pt x="3918" y="876"/>
                    </a:lnTo>
                    <a:lnTo>
                      <a:pt x="3919" y="850"/>
                    </a:lnTo>
                    <a:lnTo>
                      <a:pt x="3919" y="840"/>
                    </a:lnTo>
                    <a:lnTo>
                      <a:pt x="3920" y="794"/>
                    </a:lnTo>
                    <a:lnTo>
                      <a:pt x="3920" y="781"/>
                    </a:lnTo>
                    <a:lnTo>
                      <a:pt x="3921" y="710"/>
                    </a:lnTo>
                    <a:lnTo>
                      <a:pt x="3921" y="695"/>
                    </a:lnTo>
                    <a:lnTo>
                      <a:pt x="3922" y="641"/>
                    </a:lnTo>
                    <a:lnTo>
                      <a:pt x="3922" y="629"/>
                    </a:lnTo>
                    <a:lnTo>
                      <a:pt x="3923" y="588"/>
                    </a:lnTo>
                    <a:lnTo>
                      <a:pt x="3923" y="580"/>
                    </a:lnTo>
                    <a:lnTo>
                      <a:pt x="3924" y="559"/>
                    </a:lnTo>
                    <a:lnTo>
                      <a:pt x="3924" y="557"/>
                    </a:lnTo>
                    <a:lnTo>
                      <a:pt x="3924" y="556"/>
                    </a:lnTo>
                    <a:lnTo>
                      <a:pt x="3925" y="560"/>
                    </a:lnTo>
                    <a:lnTo>
                      <a:pt x="3925" y="564"/>
                    </a:lnTo>
                    <a:lnTo>
                      <a:pt x="3926" y="591"/>
                    </a:lnTo>
                    <a:lnTo>
                      <a:pt x="3926" y="601"/>
                    </a:lnTo>
                    <a:lnTo>
                      <a:pt x="3927" y="648"/>
                    </a:lnTo>
                    <a:lnTo>
                      <a:pt x="3927" y="662"/>
                    </a:lnTo>
                    <a:lnTo>
                      <a:pt x="3928" y="721"/>
                    </a:lnTo>
                    <a:lnTo>
                      <a:pt x="3928" y="736"/>
                    </a:lnTo>
                    <a:lnTo>
                      <a:pt x="3929" y="797"/>
                    </a:lnTo>
                    <a:lnTo>
                      <a:pt x="3929" y="811"/>
                    </a:lnTo>
                    <a:lnTo>
                      <a:pt x="3930" y="863"/>
                    </a:lnTo>
                    <a:lnTo>
                      <a:pt x="3930" y="874"/>
                    </a:lnTo>
                    <a:lnTo>
                      <a:pt x="3931" y="905"/>
                    </a:lnTo>
                    <a:lnTo>
                      <a:pt x="3931" y="910"/>
                    </a:lnTo>
                    <a:lnTo>
                      <a:pt x="3931" y="916"/>
                    </a:lnTo>
                    <a:lnTo>
                      <a:pt x="3932" y="914"/>
                    </a:lnTo>
                    <a:lnTo>
                      <a:pt x="3932" y="912"/>
                    </a:lnTo>
                    <a:lnTo>
                      <a:pt x="3933" y="884"/>
                    </a:lnTo>
                    <a:lnTo>
                      <a:pt x="3933" y="873"/>
                    </a:lnTo>
                    <a:lnTo>
                      <a:pt x="3934" y="813"/>
                    </a:lnTo>
                    <a:lnTo>
                      <a:pt x="3934" y="794"/>
                    </a:lnTo>
                    <a:lnTo>
                      <a:pt x="3935" y="706"/>
                    </a:lnTo>
                    <a:lnTo>
                      <a:pt x="3935" y="681"/>
                    </a:lnTo>
                    <a:lnTo>
                      <a:pt x="3936" y="573"/>
                    </a:lnTo>
                    <a:lnTo>
                      <a:pt x="3936" y="544"/>
                    </a:lnTo>
                    <a:lnTo>
                      <a:pt x="3937" y="427"/>
                    </a:lnTo>
                    <a:lnTo>
                      <a:pt x="3937" y="398"/>
                    </a:lnTo>
                    <a:lnTo>
                      <a:pt x="3938" y="284"/>
                    </a:lnTo>
                    <a:lnTo>
                      <a:pt x="3938" y="257"/>
                    </a:lnTo>
                    <a:lnTo>
                      <a:pt x="3939" y="160"/>
                    </a:lnTo>
                    <a:lnTo>
                      <a:pt x="3939" y="139"/>
                    </a:lnTo>
                    <a:lnTo>
                      <a:pt x="3940" y="69"/>
                    </a:lnTo>
                    <a:lnTo>
                      <a:pt x="3940" y="55"/>
                    </a:lnTo>
                    <a:lnTo>
                      <a:pt x="3941" y="19"/>
                    </a:lnTo>
                    <a:lnTo>
                      <a:pt x="3941" y="15"/>
                    </a:lnTo>
                    <a:lnTo>
                      <a:pt x="3941" y="12"/>
                    </a:lnTo>
                    <a:lnTo>
                      <a:pt x="3942" y="16"/>
                    </a:lnTo>
                    <a:lnTo>
                      <a:pt x="3942" y="21"/>
                    </a:lnTo>
                    <a:lnTo>
                      <a:pt x="3943" y="59"/>
                    </a:lnTo>
                    <a:lnTo>
                      <a:pt x="3943" y="72"/>
                    </a:lnTo>
                    <a:lnTo>
                      <a:pt x="3944" y="141"/>
                    </a:lnTo>
                    <a:lnTo>
                      <a:pt x="3944" y="161"/>
                    </a:lnTo>
                    <a:lnTo>
                      <a:pt x="3945" y="250"/>
                    </a:lnTo>
                    <a:lnTo>
                      <a:pt x="3945" y="274"/>
                    </a:lnTo>
                    <a:lnTo>
                      <a:pt x="3946" y="399"/>
                    </a:lnTo>
                    <a:lnTo>
                      <a:pt x="3946" y="424"/>
                    </a:lnTo>
                    <a:lnTo>
                      <a:pt x="3947" y="519"/>
                    </a:lnTo>
                    <a:lnTo>
                      <a:pt x="3947" y="541"/>
                    </a:lnTo>
                    <a:lnTo>
                      <a:pt x="3948" y="620"/>
                    </a:lnTo>
                    <a:lnTo>
                      <a:pt x="3948" y="637"/>
                    </a:lnTo>
                    <a:lnTo>
                      <a:pt x="3949" y="693"/>
                    </a:lnTo>
                    <a:lnTo>
                      <a:pt x="3949" y="704"/>
                    </a:lnTo>
                    <a:lnTo>
                      <a:pt x="3950" y="731"/>
                    </a:lnTo>
                    <a:lnTo>
                      <a:pt x="3950" y="735"/>
                    </a:lnTo>
                    <a:lnTo>
                      <a:pt x="3950" y="737"/>
                    </a:lnTo>
                    <a:lnTo>
                      <a:pt x="3951" y="735"/>
                    </a:lnTo>
                    <a:lnTo>
                      <a:pt x="3951" y="731"/>
                    </a:lnTo>
                    <a:lnTo>
                      <a:pt x="3952" y="707"/>
                    </a:lnTo>
                    <a:lnTo>
                      <a:pt x="3952" y="699"/>
                    </a:lnTo>
                    <a:lnTo>
                      <a:pt x="3953" y="659"/>
                    </a:lnTo>
                    <a:lnTo>
                      <a:pt x="3953" y="647"/>
                    </a:lnTo>
                    <a:lnTo>
                      <a:pt x="3954" y="601"/>
                    </a:lnTo>
                    <a:lnTo>
                      <a:pt x="3954" y="589"/>
                    </a:lnTo>
                    <a:lnTo>
                      <a:pt x="3955" y="547"/>
                    </a:lnTo>
                    <a:lnTo>
                      <a:pt x="3955" y="538"/>
                    </a:lnTo>
                    <a:lnTo>
                      <a:pt x="3956" y="510"/>
                    </a:lnTo>
                    <a:lnTo>
                      <a:pt x="3956" y="505"/>
                    </a:lnTo>
                    <a:lnTo>
                      <a:pt x="3956" y="498"/>
                    </a:lnTo>
                    <a:lnTo>
                      <a:pt x="3957" y="498"/>
                    </a:lnTo>
                    <a:lnTo>
                      <a:pt x="3957" y="500"/>
                    </a:lnTo>
                    <a:lnTo>
                      <a:pt x="3958" y="519"/>
                    </a:lnTo>
                    <a:lnTo>
                      <a:pt x="3958" y="527"/>
                    </a:lnTo>
                    <a:lnTo>
                      <a:pt x="3959" y="571"/>
                    </a:lnTo>
                    <a:lnTo>
                      <a:pt x="3959" y="585"/>
                    </a:lnTo>
                    <a:lnTo>
                      <a:pt x="3960" y="649"/>
                    </a:lnTo>
                    <a:lnTo>
                      <a:pt x="3960" y="667"/>
                    </a:lnTo>
                    <a:lnTo>
                      <a:pt x="3961" y="745"/>
                    </a:lnTo>
                    <a:lnTo>
                      <a:pt x="3961" y="765"/>
                    </a:lnTo>
                    <a:lnTo>
                      <a:pt x="3962" y="845"/>
                    </a:lnTo>
                    <a:lnTo>
                      <a:pt x="3962" y="864"/>
                    </a:lnTo>
                    <a:lnTo>
                      <a:pt x="3963" y="935"/>
                    </a:lnTo>
                    <a:lnTo>
                      <a:pt x="3963" y="950"/>
                    </a:lnTo>
                    <a:lnTo>
                      <a:pt x="3964" y="1001"/>
                    </a:lnTo>
                    <a:lnTo>
                      <a:pt x="3964" y="1010"/>
                    </a:lnTo>
                    <a:lnTo>
                      <a:pt x="3965" y="1031"/>
                    </a:lnTo>
                    <a:lnTo>
                      <a:pt x="3965" y="1033"/>
                    </a:lnTo>
                    <a:lnTo>
                      <a:pt x="3966" y="1019"/>
                    </a:lnTo>
                    <a:lnTo>
                      <a:pt x="3966" y="1011"/>
                    </a:lnTo>
                    <a:lnTo>
                      <a:pt x="3967" y="962"/>
                    </a:lnTo>
                    <a:lnTo>
                      <a:pt x="3967" y="946"/>
                    </a:lnTo>
                    <a:lnTo>
                      <a:pt x="3968" y="865"/>
                    </a:lnTo>
                    <a:lnTo>
                      <a:pt x="3968" y="841"/>
                    </a:lnTo>
                    <a:lnTo>
                      <a:pt x="3969" y="735"/>
                    </a:lnTo>
                    <a:lnTo>
                      <a:pt x="3969" y="706"/>
                    </a:lnTo>
                    <a:lnTo>
                      <a:pt x="3970" y="587"/>
                    </a:lnTo>
                    <a:lnTo>
                      <a:pt x="3970" y="556"/>
                    </a:lnTo>
                    <a:lnTo>
                      <a:pt x="3971" y="406"/>
                    </a:lnTo>
                    <a:lnTo>
                      <a:pt x="3971" y="377"/>
                    </a:lnTo>
                    <a:lnTo>
                      <a:pt x="3972" y="271"/>
                    </a:lnTo>
                    <a:lnTo>
                      <a:pt x="3972" y="248"/>
                    </a:lnTo>
                    <a:lnTo>
                      <a:pt x="3973" y="166"/>
                    </a:lnTo>
                    <a:lnTo>
                      <a:pt x="3973" y="150"/>
                    </a:lnTo>
                    <a:lnTo>
                      <a:pt x="3974" y="101"/>
                    </a:lnTo>
                    <a:lnTo>
                      <a:pt x="3974" y="93"/>
                    </a:lnTo>
                    <a:lnTo>
                      <a:pt x="3975" y="80"/>
                    </a:lnTo>
                    <a:lnTo>
                      <a:pt x="3975" y="81"/>
                    </a:lnTo>
                    <a:lnTo>
                      <a:pt x="3976" y="102"/>
                    </a:lnTo>
                    <a:lnTo>
                      <a:pt x="3976" y="111"/>
                    </a:lnTo>
                    <a:lnTo>
                      <a:pt x="3977" y="162"/>
                    </a:lnTo>
                    <a:lnTo>
                      <a:pt x="3977" y="177"/>
                    </a:lnTo>
                    <a:lnTo>
                      <a:pt x="3978" y="248"/>
                    </a:lnTo>
                    <a:lnTo>
                      <a:pt x="3978" y="267"/>
                    </a:lnTo>
                    <a:lnTo>
                      <a:pt x="3979" y="347"/>
                    </a:lnTo>
                    <a:lnTo>
                      <a:pt x="3979" y="367"/>
                    </a:lnTo>
                    <a:lnTo>
                      <a:pt x="3980" y="445"/>
                    </a:lnTo>
                    <a:lnTo>
                      <a:pt x="3980" y="463"/>
                    </a:lnTo>
                    <a:lnTo>
                      <a:pt x="3981" y="528"/>
                    </a:lnTo>
                    <a:lnTo>
                      <a:pt x="3981" y="542"/>
                    </a:lnTo>
                    <a:lnTo>
                      <a:pt x="3982" y="586"/>
                    </a:lnTo>
                    <a:lnTo>
                      <a:pt x="3982" y="594"/>
                    </a:lnTo>
                    <a:lnTo>
                      <a:pt x="3983" y="612"/>
                    </a:lnTo>
                    <a:lnTo>
                      <a:pt x="3983" y="614"/>
                    </a:lnTo>
                    <a:lnTo>
                      <a:pt x="3983" y="614"/>
                    </a:lnTo>
                    <a:lnTo>
                      <a:pt x="3984" y="607"/>
                    </a:lnTo>
                    <a:lnTo>
                      <a:pt x="3984" y="603"/>
                    </a:lnTo>
                    <a:lnTo>
                      <a:pt x="3985" y="574"/>
                    </a:lnTo>
                    <a:lnTo>
                      <a:pt x="3985" y="565"/>
                    </a:lnTo>
                    <a:lnTo>
                      <a:pt x="3986" y="523"/>
                    </a:lnTo>
                    <a:lnTo>
                      <a:pt x="3986" y="511"/>
                    </a:lnTo>
                    <a:lnTo>
                      <a:pt x="3987" y="465"/>
                    </a:lnTo>
                    <a:lnTo>
                      <a:pt x="3987" y="454"/>
                    </a:lnTo>
                    <a:lnTo>
                      <a:pt x="3988" y="413"/>
                    </a:lnTo>
                    <a:lnTo>
                      <a:pt x="3988" y="405"/>
                    </a:lnTo>
                    <a:lnTo>
                      <a:pt x="3989" y="381"/>
                    </a:lnTo>
                    <a:lnTo>
                      <a:pt x="3989" y="378"/>
                    </a:lnTo>
                    <a:lnTo>
                      <a:pt x="3989" y="375"/>
                    </a:lnTo>
                    <a:lnTo>
                      <a:pt x="3990" y="378"/>
                    </a:lnTo>
                    <a:lnTo>
                      <a:pt x="3990" y="381"/>
                    </a:lnTo>
                    <a:lnTo>
                      <a:pt x="3991" y="409"/>
                    </a:lnTo>
                    <a:lnTo>
                      <a:pt x="3991" y="419"/>
                    </a:lnTo>
                    <a:lnTo>
                      <a:pt x="3992" y="475"/>
                    </a:lnTo>
                    <a:lnTo>
                      <a:pt x="3992" y="492"/>
                    </a:lnTo>
                    <a:lnTo>
                      <a:pt x="3993" y="572"/>
                    </a:lnTo>
                    <a:lnTo>
                      <a:pt x="3993" y="594"/>
                    </a:lnTo>
                    <a:lnTo>
                      <a:pt x="3994" y="689"/>
                    </a:lnTo>
                    <a:lnTo>
                      <a:pt x="3994" y="713"/>
                    </a:lnTo>
                    <a:lnTo>
                      <a:pt x="3995" y="838"/>
                    </a:lnTo>
                    <a:lnTo>
                      <a:pt x="3995" y="862"/>
                    </a:lnTo>
                    <a:lnTo>
                      <a:pt x="3996" y="951"/>
                    </a:lnTo>
                    <a:lnTo>
                      <a:pt x="3996" y="972"/>
                    </a:lnTo>
                    <a:lnTo>
                      <a:pt x="3997" y="1040"/>
                    </a:lnTo>
                    <a:lnTo>
                      <a:pt x="3997" y="1053"/>
                    </a:lnTo>
                    <a:lnTo>
                      <a:pt x="3998" y="1091"/>
                    </a:lnTo>
                    <a:lnTo>
                      <a:pt x="3998" y="1096"/>
                    </a:lnTo>
                    <a:lnTo>
                      <a:pt x="3998" y="1100"/>
                    </a:lnTo>
                    <a:lnTo>
                      <a:pt x="3999" y="1097"/>
                    </a:lnTo>
                    <a:lnTo>
                      <a:pt x="3999" y="1093"/>
                    </a:lnTo>
                    <a:lnTo>
                      <a:pt x="4000" y="1057"/>
                    </a:lnTo>
                    <a:lnTo>
                      <a:pt x="4000" y="1044"/>
                    </a:lnTo>
                    <a:lnTo>
                      <a:pt x="4001" y="973"/>
                    </a:lnTo>
                    <a:lnTo>
                      <a:pt x="4001" y="952"/>
                    </a:lnTo>
                    <a:lnTo>
                      <a:pt x="4002" y="855"/>
                    </a:lnTo>
                    <a:lnTo>
                      <a:pt x="4002" y="828"/>
                    </a:lnTo>
                    <a:lnTo>
                      <a:pt x="4003" y="715"/>
                    </a:lnTo>
                    <a:lnTo>
                      <a:pt x="4003" y="685"/>
                    </a:lnTo>
                    <a:lnTo>
                      <a:pt x="4004" y="569"/>
                    </a:lnTo>
                    <a:lnTo>
                      <a:pt x="4004" y="540"/>
                    </a:lnTo>
                    <a:lnTo>
                      <a:pt x="4005" y="432"/>
                    </a:lnTo>
                    <a:lnTo>
                      <a:pt x="4005" y="407"/>
                    </a:lnTo>
                    <a:lnTo>
                      <a:pt x="4006" y="318"/>
                    </a:lnTo>
                    <a:lnTo>
                      <a:pt x="4006" y="300"/>
                    </a:lnTo>
                    <a:lnTo>
                      <a:pt x="4007" y="239"/>
                    </a:lnTo>
                    <a:lnTo>
                      <a:pt x="4007" y="228"/>
                    </a:lnTo>
                    <a:lnTo>
                      <a:pt x="4008" y="201"/>
                    </a:lnTo>
                    <a:lnTo>
                      <a:pt x="4008" y="198"/>
                    </a:lnTo>
                    <a:lnTo>
                      <a:pt x="4008" y="197"/>
                    </a:lnTo>
                    <a:lnTo>
                      <a:pt x="4009" y="202"/>
                    </a:lnTo>
                    <a:lnTo>
                      <a:pt x="4009" y="207"/>
                    </a:lnTo>
                    <a:lnTo>
                      <a:pt x="4010" y="239"/>
                    </a:lnTo>
                    <a:lnTo>
                      <a:pt x="4010" y="249"/>
                    </a:lnTo>
                    <a:lnTo>
                      <a:pt x="4011" y="301"/>
                    </a:lnTo>
                    <a:lnTo>
                      <a:pt x="4011" y="315"/>
                    </a:lnTo>
                    <a:lnTo>
                      <a:pt x="4012" y="376"/>
                    </a:lnTo>
                    <a:lnTo>
                      <a:pt x="4012" y="392"/>
                    </a:lnTo>
                    <a:lnTo>
                      <a:pt x="4013" y="451"/>
                    </a:lnTo>
                    <a:lnTo>
                      <a:pt x="4013" y="464"/>
                    </a:lnTo>
                    <a:lnTo>
                      <a:pt x="4014" y="511"/>
                    </a:lnTo>
                    <a:lnTo>
                      <a:pt x="4014" y="521"/>
                    </a:lnTo>
                    <a:lnTo>
                      <a:pt x="4015" y="549"/>
                    </a:lnTo>
                    <a:lnTo>
                      <a:pt x="4015" y="553"/>
                    </a:lnTo>
                    <a:lnTo>
                      <a:pt x="4015" y="557"/>
                    </a:lnTo>
                    <a:lnTo>
                      <a:pt x="4016" y="556"/>
                    </a:lnTo>
                    <a:lnTo>
                      <a:pt x="4016" y="554"/>
                    </a:lnTo>
                    <a:lnTo>
                      <a:pt x="4017" y="532"/>
                    </a:lnTo>
                    <a:lnTo>
                      <a:pt x="4017" y="524"/>
                    </a:lnTo>
                    <a:lnTo>
                      <a:pt x="4018" y="483"/>
                    </a:lnTo>
                    <a:lnTo>
                      <a:pt x="4018" y="471"/>
                    </a:lnTo>
                    <a:lnTo>
                      <a:pt x="4019" y="417"/>
                    </a:lnTo>
                    <a:lnTo>
                      <a:pt x="4019" y="402"/>
                    </a:lnTo>
                    <a:lnTo>
                      <a:pt x="4020" y="331"/>
                    </a:lnTo>
                    <a:lnTo>
                      <a:pt x="4020" y="318"/>
                    </a:lnTo>
                    <a:lnTo>
                      <a:pt x="4021" y="272"/>
                    </a:lnTo>
                    <a:lnTo>
                      <a:pt x="4021" y="263"/>
                    </a:lnTo>
                    <a:lnTo>
                      <a:pt x="4022" y="236"/>
                    </a:lnTo>
                    <a:lnTo>
                      <a:pt x="4022" y="233"/>
                    </a:lnTo>
                    <a:lnTo>
                      <a:pt x="4022" y="231"/>
                    </a:lnTo>
                    <a:lnTo>
                      <a:pt x="4023" y="235"/>
                    </a:lnTo>
                    <a:lnTo>
                      <a:pt x="4023" y="239"/>
                    </a:lnTo>
                    <a:lnTo>
                      <a:pt x="4024" y="272"/>
                    </a:lnTo>
                    <a:lnTo>
                      <a:pt x="4024" y="284"/>
                    </a:lnTo>
                    <a:lnTo>
                      <a:pt x="4025" y="348"/>
                    </a:lnTo>
                    <a:lnTo>
                      <a:pt x="4025" y="368"/>
                    </a:lnTo>
                    <a:lnTo>
                      <a:pt x="4026" y="458"/>
                    </a:lnTo>
                    <a:lnTo>
                      <a:pt x="4026" y="484"/>
                    </a:lnTo>
                    <a:lnTo>
                      <a:pt x="4027" y="592"/>
                    </a:lnTo>
                    <a:lnTo>
                      <a:pt x="4027" y="620"/>
                    </a:lnTo>
                    <a:lnTo>
                      <a:pt x="4028" y="735"/>
                    </a:lnTo>
                    <a:lnTo>
                      <a:pt x="4028" y="764"/>
                    </a:lnTo>
                    <a:lnTo>
                      <a:pt x="4029" y="872"/>
                    </a:lnTo>
                    <a:lnTo>
                      <a:pt x="4029" y="897"/>
                    </a:lnTo>
                    <a:lnTo>
                      <a:pt x="4030" y="988"/>
                    </a:lnTo>
                    <a:lnTo>
                      <a:pt x="4030" y="1007"/>
                    </a:lnTo>
                    <a:lnTo>
                      <a:pt x="4031" y="1069"/>
                    </a:lnTo>
                    <a:lnTo>
                      <a:pt x="4031" y="1080"/>
                    </a:lnTo>
                    <a:lnTo>
                      <a:pt x="4032" y="1106"/>
                    </a:lnTo>
                    <a:lnTo>
                      <a:pt x="4032" y="1108"/>
                    </a:lnTo>
                    <a:lnTo>
                      <a:pt x="4033" y="1097"/>
                    </a:lnTo>
                    <a:lnTo>
                      <a:pt x="4033" y="1089"/>
                    </a:lnTo>
                    <a:lnTo>
                      <a:pt x="4034" y="1042"/>
                    </a:lnTo>
                    <a:lnTo>
                      <a:pt x="4034" y="1026"/>
                    </a:lnTo>
                    <a:lnTo>
                      <a:pt x="4035" y="949"/>
                    </a:lnTo>
                    <a:lnTo>
                      <a:pt x="4035" y="927"/>
                    </a:lnTo>
                    <a:lnTo>
                      <a:pt x="4036" y="831"/>
                    </a:lnTo>
                    <a:lnTo>
                      <a:pt x="4036" y="806"/>
                    </a:lnTo>
                    <a:lnTo>
                      <a:pt x="4037" y="702"/>
                    </a:lnTo>
                    <a:lnTo>
                      <a:pt x="4037" y="676"/>
                    </a:lnTo>
                    <a:lnTo>
                      <a:pt x="4038" y="576"/>
                    </a:lnTo>
                    <a:lnTo>
                      <a:pt x="4038" y="553"/>
                    </a:lnTo>
                    <a:lnTo>
                      <a:pt x="4039" y="469"/>
                    </a:lnTo>
                    <a:lnTo>
                      <a:pt x="4039" y="451"/>
                    </a:lnTo>
                    <a:lnTo>
                      <a:pt x="4040" y="390"/>
                    </a:lnTo>
                    <a:lnTo>
                      <a:pt x="4040" y="379"/>
                    </a:lnTo>
                    <a:lnTo>
                      <a:pt x="4041" y="348"/>
                    </a:lnTo>
                    <a:lnTo>
                      <a:pt x="4041" y="343"/>
                    </a:lnTo>
                    <a:lnTo>
                      <a:pt x="4041" y="339"/>
                    </a:lnTo>
                    <a:lnTo>
                      <a:pt x="4042" y="341"/>
                    </a:lnTo>
                    <a:lnTo>
                      <a:pt x="4042" y="344"/>
                    </a:lnTo>
                    <a:lnTo>
                      <a:pt x="4043" y="366"/>
                    </a:lnTo>
                    <a:lnTo>
                      <a:pt x="4043" y="374"/>
                    </a:lnTo>
                    <a:lnTo>
                      <a:pt x="4044" y="414"/>
                    </a:lnTo>
                    <a:lnTo>
                      <a:pt x="4044" y="426"/>
                    </a:lnTo>
                    <a:lnTo>
                      <a:pt x="4045" y="486"/>
                    </a:lnTo>
                    <a:lnTo>
                      <a:pt x="4045" y="498"/>
                    </a:lnTo>
                    <a:lnTo>
                      <a:pt x="4046" y="541"/>
                    </a:lnTo>
                    <a:lnTo>
                      <a:pt x="4046" y="551"/>
                    </a:lnTo>
                    <a:lnTo>
                      <a:pt x="4047" y="580"/>
                    </a:lnTo>
                    <a:lnTo>
                      <a:pt x="4047" y="585"/>
                    </a:lnTo>
                    <a:lnTo>
                      <a:pt x="4048" y="592"/>
                    </a:lnTo>
                    <a:lnTo>
                      <a:pt x="4048" y="591"/>
                    </a:lnTo>
                    <a:lnTo>
                      <a:pt x="4049" y="573"/>
                    </a:lnTo>
                    <a:lnTo>
                      <a:pt x="4049" y="565"/>
                    </a:lnTo>
                    <a:lnTo>
                      <a:pt x="4050" y="523"/>
                    </a:lnTo>
                    <a:lnTo>
                      <a:pt x="4050" y="509"/>
                    </a:lnTo>
                    <a:lnTo>
                      <a:pt x="4051" y="447"/>
                    </a:lnTo>
                    <a:lnTo>
                      <a:pt x="4051" y="430"/>
                    </a:lnTo>
                    <a:lnTo>
                      <a:pt x="4052" y="356"/>
                    </a:lnTo>
                    <a:lnTo>
                      <a:pt x="4052" y="337"/>
                    </a:lnTo>
                    <a:lnTo>
                      <a:pt x="4053" y="263"/>
                    </a:lnTo>
                    <a:lnTo>
                      <a:pt x="4053" y="245"/>
                    </a:lnTo>
                    <a:lnTo>
                      <a:pt x="4054" y="181"/>
                    </a:lnTo>
                    <a:lnTo>
                      <a:pt x="4054" y="168"/>
                    </a:lnTo>
                    <a:lnTo>
                      <a:pt x="4055" y="125"/>
                    </a:lnTo>
                    <a:lnTo>
                      <a:pt x="4055" y="118"/>
                    </a:lnTo>
                    <a:lnTo>
                      <a:pt x="4056" y="105"/>
                    </a:lnTo>
                    <a:lnTo>
                      <a:pt x="4056" y="106"/>
                    </a:lnTo>
                    <a:lnTo>
                      <a:pt x="4057" y="127"/>
                    </a:lnTo>
                    <a:lnTo>
                      <a:pt x="4057" y="137"/>
                    </a:lnTo>
                    <a:lnTo>
                      <a:pt x="4058" y="193"/>
                    </a:lnTo>
                    <a:lnTo>
                      <a:pt x="4058" y="211"/>
                    </a:lnTo>
                    <a:lnTo>
                      <a:pt x="4059" y="298"/>
                    </a:lnTo>
                    <a:lnTo>
                      <a:pt x="4059" y="323"/>
                    </a:lnTo>
                    <a:lnTo>
                      <a:pt x="4060" y="432"/>
                    </a:lnTo>
                    <a:lnTo>
                      <a:pt x="4060" y="462"/>
                    </a:lnTo>
                    <a:lnTo>
                      <a:pt x="4061" y="582"/>
                    </a:lnTo>
                    <a:lnTo>
                      <a:pt x="4061" y="613"/>
                    </a:lnTo>
                    <a:lnTo>
                      <a:pt x="4062" y="732"/>
                    </a:lnTo>
                    <a:lnTo>
                      <a:pt x="4062" y="761"/>
                    </a:lnTo>
                    <a:lnTo>
                      <a:pt x="4063" y="866"/>
                    </a:lnTo>
                    <a:lnTo>
                      <a:pt x="4063" y="890"/>
                    </a:lnTo>
                    <a:lnTo>
                      <a:pt x="4064" y="971"/>
                    </a:lnTo>
                    <a:lnTo>
                      <a:pt x="4064" y="987"/>
                    </a:lnTo>
                    <a:lnTo>
                      <a:pt x="4065" y="1035"/>
                    </a:lnTo>
                    <a:lnTo>
                      <a:pt x="4065" y="1043"/>
                    </a:lnTo>
                    <a:lnTo>
                      <a:pt x="4066" y="1055"/>
                    </a:lnTo>
                    <a:lnTo>
                      <a:pt x="4066" y="1053"/>
                    </a:lnTo>
                    <a:lnTo>
                      <a:pt x="4067" y="1030"/>
                    </a:lnTo>
                    <a:lnTo>
                      <a:pt x="4067" y="1020"/>
                    </a:lnTo>
                    <a:lnTo>
                      <a:pt x="4068" y="967"/>
                    </a:lnTo>
                    <a:lnTo>
                      <a:pt x="4068" y="950"/>
                    </a:lnTo>
                    <a:lnTo>
                      <a:pt x="4069" y="876"/>
                    </a:lnTo>
                    <a:lnTo>
                      <a:pt x="4069" y="855"/>
                    </a:lnTo>
                    <a:lnTo>
                      <a:pt x="4070" y="749"/>
                    </a:lnTo>
                    <a:lnTo>
                      <a:pt x="4070" y="728"/>
                    </a:lnTo>
                    <a:lnTo>
                      <a:pt x="4071" y="646"/>
                    </a:lnTo>
                    <a:lnTo>
                      <a:pt x="4071" y="628"/>
                    </a:lnTo>
                    <a:lnTo>
                      <a:pt x="4072" y="560"/>
                    </a:lnTo>
                    <a:lnTo>
                      <a:pt x="4072" y="546"/>
                    </a:lnTo>
                    <a:lnTo>
                      <a:pt x="4073" y="501"/>
                    </a:lnTo>
                    <a:lnTo>
                      <a:pt x="4073" y="493"/>
                    </a:lnTo>
                    <a:lnTo>
                      <a:pt x="4074" y="474"/>
                    </a:lnTo>
                    <a:lnTo>
                      <a:pt x="4074" y="472"/>
                    </a:lnTo>
                    <a:lnTo>
                      <a:pt x="4074" y="472"/>
                    </a:lnTo>
                    <a:lnTo>
                      <a:pt x="4075" y="479"/>
                    </a:lnTo>
                    <a:lnTo>
                      <a:pt x="4075" y="483"/>
                    </a:lnTo>
                    <a:lnTo>
                      <a:pt x="4076" y="511"/>
                    </a:lnTo>
                    <a:lnTo>
                      <a:pt x="4076" y="520"/>
                    </a:lnTo>
                    <a:lnTo>
                      <a:pt x="4077" y="562"/>
                    </a:lnTo>
                    <a:lnTo>
                      <a:pt x="4077" y="573"/>
                    </a:lnTo>
                    <a:lnTo>
                      <a:pt x="4078" y="619"/>
                    </a:lnTo>
                    <a:lnTo>
                      <a:pt x="4078" y="630"/>
                    </a:lnTo>
                    <a:lnTo>
                      <a:pt x="4079" y="668"/>
                    </a:lnTo>
                    <a:lnTo>
                      <a:pt x="4079" y="676"/>
                    </a:lnTo>
                    <a:lnTo>
                      <a:pt x="4080" y="698"/>
                    </a:lnTo>
                    <a:lnTo>
                      <a:pt x="4080" y="701"/>
                    </a:lnTo>
                    <a:lnTo>
                      <a:pt x="4080" y="703"/>
                    </a:lnTo>
                    <a:lnTo>
                      <a:pt x="4081" y="699"/>
                    </a:lnTo>
                    <a:lnTo>
                      <a:pt x="4081" y="695"/>
                    </a:lnTo>
                    <a:lnTo>
                      <a:pt x="4082" y="666"/>
                    </a:lnTo>
                    <a:lnTo>
                      <a:pt x="4082" y="656"/>
                    </a:lnTo>
                    <a:lnTo>
                      <a:pt x="4083" y="599"/>
                    </a:lnTo>
                    <a:lnTo>
                      <a:pt x="4083" y="582"/>
                    </a:lnTo>
                    <a:lnTo>
                      <a:pt x="4084" y="504"/>
                    </a:lnTo>
                    <a:lnTo>
                      <a:pt x="4084" y="482"/>
                    </a:lnTo>
                    <a:lnTo>
                      <a:pt x="4085" y="390"/>
                    </a:lnTo>
                    <a:lnTo>
                      <a:pt x="4085" y="367"/>
                    </a:lnTo>
                    <a:lnTo>
                      <a:pt x="4086" y="272"/>
                    </a:lnTo>
                    <a:lnTo>
                      <a:pt x="4086" y="249"/>
                    </a:lnTo>
                    <a:lnTo>
                      <a:pt x="4087" y="163"/>
                    </a:lnTo>
                    <a:lnTo>
                      <a:pt x="4087" y="144"/>
                    </a:lnTo>
                    <a:lnTo>
                      <a:pt x="4088" y="79"/>
                    </a:lnTo>
                    <a:lnTo>
                      <a:pt x="4088" y="66"/>
                    </a:lnTo>
                    <a:lnTo>
                      <a:pt x="4089" y="31"/>
                    </a:lnTo>
                    <a:lnTo>
                      <a:pt x="4089" y="27"/>
                    </a:lnTo>
                    <a:lnTo>
                      <a:pt x="4089" y="23"/>
                    </a:lnTo>
                    <a:lnTo>
                      <a:pt x="4090" y="27"/>
                    </a:lnTo>
                    <a:lnTo>
                      <a:pt x="4090" y="32"/>
                    </a:lnTo>
                    <a:lnTo>
                      <a:pt x="4091" y="70"/>
                    </a:lnTo>
                    <a:lnTo>
                      <a:pt x="4091" y="84"/>
                    </a:lnTo>
                    <a:lnTo>
                      <a:pt x="4092" y="157"/>
                    </a:lnTo>
                    <a:lnTo>
                      <a:pt x="4092" y="178"/>
                    </a:lnTo>
                    <a:lnTo>
                      <a:pt x="4093" y="277"/>
                    </a:lnTo>
                    <a:lnTo>
                      <a:pt x="4093" y="304"/>
                    </a:lnTo>
                    <a:lnTo>
                      <a:pt x="4094" y="420"/>
                    </a:lnTo>
                    <a:lnTo>
                      <a:pt x="4094" y="450"/>
                    </a:lnTo>
                    <a:lnTo>
                      <a:pt x="4095" y="598"/>
                    </a:lnTo>
                    <a:lnTo>
                      <a:pt x="4095" y="627"/>
                    </a:lnTo>
                    <a:lnTo>
                      <a:pt x="4096" y="733"/>
                    </a:lnTo>
                    <a:lnTo>
                      <a:pt x="4096" y="758"/>
                    </a:lnTo>
                    <a:lnTo>
                      <a:pt x="4097" y="843"/>
                    </a:lnTo>
                    <a:lnTo>
                      <a:pt x="4097" y="861"/>
                    </a:lnTo>
                    <a:lnTo>
                      <a:pt x="4098" y="916"/>
                    </a:lnTo>
                    <a:lnTo>
                      <a:pt x="4098" y="925"/>
                    </a:lnTo>
                    <a:lnTo>
                      <a:pt x="4099" y="947"/>
                    </a:lnTo>
                    <a:lnTo>
                      <a:pt x="4099" y="948"/>
                    </a:lnTo>
                    <a:lnTo>
                      <a:pt x="4100" y="938"/>
                    </a:lnTo>
                    <a:lnTo>
                      <a:pt x="4100" y="931"/>
                    </a:lnTo>
                    <a:lnTo>
                      <a:pt x="4101" y="893"/>
                    </a:lnTo>
                    <a:lnTo>
                      <a:pt x="4101" y="881"/>
                    </a:lnTo>
                    <a:lnTo>
                      <a:pt x="4102" y="824"/>
                    </a:lnTo>
                    <a:lnTo>
                      <a:pt x="4102" y="808"/>
                    </a:lnTo>
                    <a:lnTo>
                      <a:pt x="4103" y="742"/>
                    </a:lnTo>
                    <a:lnTo>
                      <a:pt x="4103" y="726"/>
                    </a:lnTo>
                    <a:lnTo>
                      <a:pt x="4104" y="663"/>
                    </a:lnTo>
                    <a:lnTo>
                      <a:pt x="4104" y="649"/>
                    </a:lnTo>
                    <a:lnTo>
                      <a:pt x="4105" y="599"/>
                    </a:lnTo>
                    <a:lnTo>
                      <a:pt x="4105" y="589"/>
                    </a:lnTo>
                    <a:lnTo>
                      <a:pt x="4106" y="559"/>
                    </a:lnTo>
                    <a:lnTo>
                      <a:pt x="4106" y="555"/>
                    </a:lnTo>
                    <a:lnTo>
                      <a:pt x="4106" y="550"/>
                    </a:lnTo>
                    <a:lnTo>
                      <a:pt x="4107" y="550"/>
                    </a:lnTo>
                    <a:lnTo>
                      <a:pt x="4107" y="552"/>
                    </a:lnTo>
                    <a:lnTo>
                      <a:pt x="4108" y="571"/>
                    </a:lnTo>
                    <a:lnTo>
                      <a:pt x="4108" y="579"/>
                    </a:lnTo>
                    <a:lnTo>
                      <a:pt x="4109" y="618"/>
                    </a:lnTo>
                    <a:lnTo>
                      <a:pt x="4109" y="629"/>
                    </a:lnTo>
                    <a:lnTo>
                      <a:pt x="4110" y="681"/>
                    </a:lnTo>
                    <a:lnTo>
                      <a:pt x="4110" y="694"/>
                    </a:lnTo>
                    <a:lnTo>
                      <a:pt x="4111" y="748"/>
                    </a:lnTo>
                    <a:lnTo>
                      <a:pt x="4111" y="760"/>
                    </a:lnTo>
                    <a:lnTo>
                      <a:pt x="4112" y="805"/>
                    </a:lnTo>
                    <a:lnTo>
                      <a:pt x="4112" y="814"/>
                    </a:lnTo>
                    <a:lnTo>
                      <a:pt x="4113" y="840"/>
                    </a:lnTo>
                    <a:lnTo>
                      <a:pt x="4113" y="843"/>
                    </a:lnTo>
                    <a:lnTo>
                      <a:pt x="4113" y="846"/>
                    </a:lnTo>
                    <a:lnTo>
                      <a:pt x="4114" y="843"/>
                    </a:lnTo>
                    <a:lnTo>
                      <a:pt x="4114" y="839"/>
                    </a:lnTo>
                    <a:lnTo>
                      <a:pt x="4115" y="808"/>
                    </a:lnTo>
                    <a:lnTo>
                      <a:pt x="4115" y="796"/>
                    </a:lnTo>
                    <a:lnTo>
                      <a:pt x="4116" y="734"/>
                    </a:lnTo>
                    <a:lnTo>
                      <a:pt x="4116" y="716"/>
                    </a:lnTo>
                    <a:lnTo>
                      <a:pt x="4117" y="628"/>
                    </a:lnTo>
                    <a:lnTo>
                      <a:pt x="4117" y="604"/>
                    </a:lnTo>
                    <a:lnTo>
                      <a:pt x="4118" y="498"/>
                    </a:lnTo>
                    <a:lnTo>
                      <a:pt x="4118" y="471"/>
                    </a:lnTo>
                    <a:lnTo>
                      <a:pt x="4119" y="332"/>
                    </a:lnTo>
                    <a:lnTo>
                      <a:pt x="4119" y="304"/>
                    </a:lnTo>
                    <a:lnTo>
                      <a:pt x="4120" y="201"/>
                    </a:lnTo>
                    <a:lnTo>
                      <a:pt x="4120" y="178"/>
                    </a:lnTo>
                    <a:lnTo>
                      <a:pt x="4121" y="95"/>
                    </a:lnTo>
                    <a:lnTo>
                      <a:pt x="4121" y="78"/>
                    </a:lnTo>
                    <a:lnTo>
                      <a:pt x="4122" y="25"/>
                    </a:lnTo>
                    <a:lnTo>
                      <a:pt x="4122" y="16"/>
                    </a:lnTo>
                    <a:lnTo>
                      <a:pt x="4123" y="0"/>
                    </a:lnTo>
                    <a:lnTo>
                      <a:pt x="4123" y="1"/>
                    </a:lnTo>
                    <a:lnTo>
                      <a:pt x="4124" y="22"/>
                    </a:lnTo>
                    <a:lnTo>
                      <a:pt x="4124" y="32"/>
                    </a:lnTo>
                    <a:lnTo>
                      <a:pt x="4125" y="89"/>
                    </a:lnTo>
                    <a:lnTo>
                      <a:pt x="4125" y="106"/>
                    </a:lnTo>
                    <a:lnTo>
                      <a:pt x="4126" y="191"/>
                    </a:lnTo>
                    <a:lnTo>
                      <a:pt x="4126" y="215"/>
                    </a:lnTo>
                    <a:lnTo>
                      <a:pt x="4127" y="317"/>
                    </a:lnTo>
                    <a:lnTo>
                      <a:pt x="4127" y="344"/>
                    </a:lnTo>
                    <a:lnTo>
                      <a:pt x="4128" y="452"/>
                    </a:lnTo>
                    <a:lnTo>
                      <a:pt x="4128" y="479"/>
                    </a:lnTo>
                    <a:lnTo>
                      <a:pt x="4129" y="581"/>
                    </a:lnTo>
                    <a:lnTo>
                      <a:pt x="4129" y="604"/>
                    </a:lnTo>
                    <a:lnTo>
                      <a:pt x="4130" y="688"/>
                    </a:lnTo>
                    <a:lnTo>
                      <a:pt x="4130" y="706"/>
                    </a:lnTo>
                    <a:lnTo>
                      <a:pt x="4131" y="764"/>
                    </a:lnTo>
                    <a:lnTo>
                      <a:pt x="4131" y="775"/>
                    </a:lnTo>
                    <a:lnTo>
                      <a:pt x="4132" y="804"/>
                    </a:lnTo>
                    <a:lnTo>
                      <a:pt x="4132" y="807"/>
                    </a:lnTo>
                    <a:lnTo>
                      <a:pt x="4132" y="810"/>
                    </a:lnTo>
                    <a:lnTo>
                      <a:pt x="4133" y="806"/>
                    </a:lnTo>
                    <a:lnTo>
                      <a:pt x="4133" y="803"/>
                    </a:lnTo>
                    <a:lnTo>
                      <a:pt x="4134" y="777"/>
                    </a:lnTo>
                    <a:lnTo>
                      <a:pt x="4134" y="768"/>
                    </a:lnTo>
                    <a:lnTo>
                      <a:pt x="4135" y="724"/>
                    </a:lnTo>
                    <a:lnTo>
                      <a:pt x="4135" y="712"/>
                    </a:lnTo>
                    <a:lnTo>
                      <a:pt x="4136" y="661"/>
                    </a:lnTo>
                    <a:lnTo>
                      <a:pt x="4136" y="649"/>
                    </a:lnTo>
                    <a:lnTo>
                      <a:pt x="4137" y="602"/>
                    </a:lnTo>
                    <a:lnTo>
                      <a:pt x="4137" y="591"/>
                    </a:lnTo>
                    <a:lnTo>
                      <a:pt x="4138" y="557"/>
                    </a:lnTo>
                    <a:lnTo>
                      <a:pt x="4138" y="551"/>
                    </a:lnTo>
                    <a:lnTo>
                      <a:pt x="4139" y="538"/>
                    </a:lnTo>
                    <a:lnTo>
                      <a:pt x="4139" y="538"/>
                    </a:lnTo>
                    <a:lnTo>
                      <a:pt x="4140" y="549"/>
                    </a:lnTo>
                    <a:lnTo>
                      <a:pt x="4140" y="555"/>
                    </a:lnTo>
                    <a:lnTo>
                      <a:pt x="4141" y="591"/>
                    </a:lnTo>
                    <a:lnTo>
                      <a:pt x="4141" y="603"/>
                    </a:lnTo>
                    <a:lnTo>
                      <a:pt x="4142" y="659"/>
                    </a:lnTo>
                    <a:lnTo>
                      <a:pt x="4142" y="675"/>
                    </a:lnTo>
                    <a:lnTo>
                      <a:pt x="4143" y="743"/>
                    </a:lnTo>
                    <a:lnTo>
                      <a:pt x="4143" y="761"/>
                    </a:lnTo>
                    <a:lnTo>
                      <a:pt x="4144" y="847"/>
                    </a:lnTo>
                    <a:lnTo>
                      <a:pt x="4144" y="863"/>
                    </a:lnTo>
                    <a:lnTo>
                      <a:pt x="4145" y="920"/>
                    </a:lnTo>
                    <a:lnTo>
                      <a:pt x="4145" y="932"/>
                    </a:lnTo>
                    <a:lnTo>
                      <a:pt x="4146" y="968"/>
                    </a:lnTo>
                    <a:lnTo>
                      <a:pt x="4146" y="973"/>
                    </a:lnTo>
                    <a:lnTo>
                      <a:pt x="4147" y="979"/>
                    </a:lnTo>
                    <a:lnTo>
                      <a:pt x="4147" y="978"/>
                    </a:lnTo>
                    <a:lnTo>
                      <a:pt x="4147" y="975"/>
                    </a:lnTo>
                    <a:lnTo>
                      <a:pt x="4148" y="946"/>
                    </a:lnTo>
                    <a:lnTo>
                      <a:pt x="4148" y="935"/>
                    </a:lnTo>
                    <a:lnTo>
                      <a:pt x="4149" y="872"/>
                    </a:lnTo>
                    <a:lnTo>
                      <a:pt x="4149" y="853"/>
                    </a:lnTo>
                    <a:lnTo>
                      <a:pt x="4150" y="762"/>
                    </a:lnTo>
                    <a:lnTo>
                      <a:pt x="4150" y="736"/>
                    </a:lnTo>
                    <a:lnTo>
                      <a:pt x="4151" y="624"/>
                    </a:lnTo>
                    <a:lnTo>
                      <a:pt x="4151" y="595"/>
                    </a:lnTo>
                    <a:lnTo>
                      <a:pt x="4152" y="474"/>
                    </a:lnTo>
                    <a:lnTo>
                      <a:pt x="4152" y="444"/>
                    </a:lnTo>
                    <a:lnTo>
                      <a:pt x="4153" y="327"/>
                    </a:lnTo>
                    <a:lnTo>
                      <a:pt x="4153" y="299"/>
                    </a:lnTo>
                    <a:lnTo>
                      <a:pt x="4154" y="199"/>
                    </a:lnTo>
                    <a:lnTo>
                      <a:pt x="4154" y="177"/>
                    </a:lnTo>
                    <a:lnTo>
                      <a:pt x="4155" y="103"/>
                    </a:lnTo>
                    <a:lnTo>
                      <a:pt x="4155" y="89"/>
                    </a:lnTo>
                    <a:lnTo>
                      <a:pt x="4156" y="49"/>
                    </a:lnTo>
                    <a:lnTo>
                      <a:pt x="4156" y="44"/>
                    </a:lnTo>
                    <a:lnTo>
                      <a:pt x="4156" y="39"/>
                    </a:lnTo>
                    <a:lnTo>
                      <a:pt x="4157" y="41"/>
                    </a:lnTo>
                    <a:lnTo>
                      <a:pt x="4157" y="45"/>
                    </a:lnTo>
                    <a:lnTo>
                      <a:pt x="4158" y="77"/>
                    </a:lnTo>
                    <a:lnTo>
                      <a:pt x="4158" y="89"/>
                    </a:lnTo>
                    <a:lnTo>
                      <a:pt x="4159" y="151"/>
                    </a:lnTo>
                    <a:lnTo>
                      <a:pt x="4159" y="169"/>
                    </a:lnTo>
                    <a:lnTo>
                      <a:pt x="4160" y="251"/>
                    </a:lnTo>
                    <a:lnTo>
                      <a:pt x="4160" y="273"/>
                    </a:lnTo>
                    <a:lnTo>
                      <a:pt x="4161" y="363"/>
                    </a:lnTo>
                    <a:lnTo>
                      <a:pt x="4161" y="386"/>
                    </a:lnTo>
                    <a:lnTo>
                      <a:pt x="4162" y="472"/>
                    </a:lnTo>
                    <a:lnTo>
                      <a:pt x="4162" y="493"/>
                    </a:lnTo>
                    <a:lnTo>
                      <a:pt x="4163" y="566"/>
                    </a:lnTo>
                    <a:lnTo>
                      <a:pt x="4163" y="581"/>
                    </a:lnTo>
                    <a:lnTo>
                      <a:pt x="4164" y="632"/>
                    </a:lnTo>
                    <a:lnTo>
                      <a:pt x="4164" y="642"/>
                    </a:lnTo>
                    <a:lnTo>
                      <a:pt x="4165" y="666"/>
                    </a:lnTo>
                    <a:lnTo>
                      <a:pt x="4165" y="669"/>
                    </a:lnTo>
                    <a:lnTo>
                      <a:pt x="4165" y="670"/>
                    </a:lnTo>
                    <a:lnTo>
                      <a:pt x="4166" y="666"/>
                    </a:lnTo>
                    <a:lnTo>
                      <a:pt x="4166" y="663"/>
                    </a:lnTo>
                    <a:lnTo>
                      <a:pt x="4167" y="638"/>
                    </a:lnTo>
                    <a:lnTo>
                      <a:pt x="4167" y="630"/>
                    </a:lnTo>
                    <a:lnTo>
                      <a:pt x="4168" y="590"/>
                    </a:lnTo>
                    <a:lnTo>
                      <a:pt x="4168" y="579"/>
                    </a:lnTo>
                    <a:lnTo>
                      <a:pt x="4169" y="522"/>
                    </a:lnTo>
                    <a:lnTo>
                      <a:pt x="4169" y="512"/>
                    </a:lnTo>
                    <a:lnTo>
                      <a:pt x="4170" y="474"/>
                    </a:lnTo>
                    <a:lnTo>
                      <a:pt x="4170" y="467"/>
                    </a:lnTo>
                    <a:lnTo>
                      <a:pt x="4171" y="446"/>
                    </a:lnTo>
                    <a:lnTo>
                      <a:pt x="4171" y="443"/>
                    </a:lnTo>
                    <a:lnTo>
                      <a:pt x="4171" y="442"/>
                    </a:lnTo>
                    <a:lnTo>
                      <a:pt x="4172" y="446"/>
                    </a:lnTo>
                    <a:lnTo>
                      <a:pt x="4172" y="450"/>
                    </a:lnTo>
                    <a:lnTo>
                      <a:pt x="4173" y="480"/>
                    </a:lnTo>
                    <a:lnTo>
                      <a:pt x="4173" y="491"/>
                    </a:lnTo>
                    <a:lnTo>
                      <a:pt x="4174" y="547"/>
                    </a:lnTo>
                    <a:lnTo>
                      <a:pt x="4174" y="564"/>
                    </a:lnTo>
                    <a:lnTo>
                      <a:pt x="4175" y="640"/>
                    </a:lnTo>
                    <a:lnTo>
                      <a:pt x="4175" y="661"/>
                    </a:lnTo>
                    <a:lnTo>
                      <a:pt x="4176" y="749"/>
                    </a:lnTo>
                    <a:lnTo>
                      <a:pt x="4176" y="772"/>
                    </a:lnTo>
                    <a:lnTo>
                      <a:pt x="4177" y="861"/>
                    </a:lnTo>
                    <a:lnTo>
                      <a:pt x="4177" y="883"/>
                    </a:lnTo>
                    <a:lnTo>
                      <a:pt x="4178" y="961"/>
                    </a:lnTo>
                    <a:lnTo>
                      <a:pt x="4178" y="979"/>
                    </a:lnTo>
                    <a:lnTo>
                      <a:pt x="4179" y="1035"/>
                    </a:lnTo>
                    <a:lnTo>
                      <a:pt x="4179" y="1046"/>
                    </a:lnTo>
                    <a:lnTo>
                      <a:pt x="4180" y="1071"/>
                    </a:lnTo>
                    <a:lnTo>
                      <a:pt x="4180" y="1073"/>
                    </a:lnTo>
                    <a:lnTo>
                      <a:pt x="4180" y="1073"/>
                    </a:lnTo>
                    <a:lnTo>
                      <a:pt x="4181" y="1063"/>
                    </a:lnTo>
                    <a:lnTo>
                      <a:pt x="4181" y="1056"/>
                    </a:lnTo>
                    <a:lnTo>
                      <a:pt x="4182" y="1009"/>
                    </a:lnTo>
                    <a:lnTo>
                      <a:pt x="4182" y="993"/>
                    </a:lnTo>
                    <a:lnTo>
                      <a:pt x="4183" y="913"/>
                    </a:lnTo>
                    <a:lnTo>
                      <a:pt x="4183" y="890"/>
                    </a:lnTo>
                    <a:lnTo>
                      <a:pt x="4184" y="785"/>
                    </a:lnTo>
                    <a:lnTo>
                      <a:pt x="4184" y="757"/>
                    </a:lnTo>
                    <a:lnTo>
                      <a:pt x="4185" y="638"/>
                    </a:lnTo>
                    <a:lnTo>
                      <a:pt x="4185" y="608"/>
                    </a:lnTo>
                    <a:lnTo>
                      <a:pt x="4186" y="488"/>
                    </a:lnTo>
                    <a:lnTo>
                      <a:pt x="4186" y="459"/>
                    </a:lnTo>
                    <a:lnTo>
                      <a:pt x="4187" y="351"/>
                    </a:lnTo>
                    <a:lnTo>
                      <a:pt x="4187" y="326"/>
                    </a:lnTo>
                    <a:lnTo>
                      <a:pt x="4188" y="240"/>
                    </a:lnTo>
                    <a:lnTo>
                      <a:pt x="4188" y="222"/>
                    </a:lnTo>
                    <a:lnTo>
                      <a:pt x="4189" y="166"/>
                    </a:lnTo>
                    <a:lnTo>
                      <a:pt x="4189" y="156"/>
                    </a:lnTo>
                    <a:lnTo>
                      <a:pt x="4190" y="134"/>
                    </a:lnTo>
                    <a:lnTo>
                      <a:pt x="4190" y="133"/>
                    </a:lnTo>
                    <a:lnTo>
                      <a:pt x="4191" y="145"/>
                    </a:lnTo>
                    <a:lnTo>
                      <a:pt x="4191" y="152"/>
                    </a:lnTo>
                    <a:lnTo>
                      <a:pt x="4192" y="192"/>
                    </a:lnTo>
                    <a:lnTo>
                      <a:pt x="4192" y="205"/>
                    </a:lnTo>
                    <a:lnTo>
                      <a:pt x="4193" y="265"/>
                    </a:lnTo>
                    <a:lnTo>
                      <a:pt x="4193" y="282"/>
                    </a:lnTo>
                    <a:lnTo>
                      <a:pt x="4194" y="370"/>
                    </a:lnTo>
                    <a:lnTo>
                      <a:pt x="4194" y="387"/>
                    </a:lnTo>
                    <a:lnTo>
                      <a:pt x="4195" y="453"/>
                    </a:lnTo>
                    <a:lnTo>
                      <a:pt x="4195" y="469"/>
                    </a:lnTo>
                    <a:lnTo>
                      <a:pt x="4196" y="521"/>
                    </a:lnTo>
                    <a:lnTo>
                      <a:pt x="4196" y="532"/>
                    </a:lnTo>
                    <a:lnTo>
                      <a:pt x="4197" y="563"/>
                    </a:lnTo>
                    <a:lnTo>
                      <a:pt x="4197" y="568"/>
                    </a:lnTo>
                    <a:lnTo>
                      <a:pt x="4198" y="575"/>
                    </a:lnTo>
                    <a:lnTo>
                      <a:pt x="4198" y="574"/>
                    </a:lnTo>
                    <a:lnTo>
                      <a:pt x="4198" y="573"/>
                    </a:lnTo>
                    <a:lnTo>
                      <a:pt x="4199" y="555"/>
                    </a:lnTo>
                    <a:lnTo>
                      <a:pt x="4199" y="548"/>
                    </a:lnTo>
                    <a:lnTo>
                      <a:pt x="4200" y="511"/>
                    </a:lnTo>
                    <a:lnTo>
                      <a:pt x="4200" y="500"/>
                    </a:lnTo>
                    <a:lnTo>
                      <a:pt x="4201" y="451"/>
                    </a:lnTo>
                    <a:lnTo>
                      <a:pt x="4201" y="438"/>
                    </a:lnTo>
                    <a:lnTo>
                      <a:pt x="4202" y="388"/>
                    </a:lnTo>
                    <a:lnTo>
                      <a:pt x="4202" y="376"/>
                    </a:lnTo>
                    <a:lnTo>
                      <a:pt x="4203" y="336"/>
                    </a:lnTo>
                    <a:lnTo>
                      <a:pt x="4203" y="327"/>
                    </a:lnTo>
                    <a:lnTo>
                      <a:pt x="4204" y="306"/>
                    </a:lnTo>
                    <a:lnTo>
                      <a:pt x="4204" y="304"/>
                    </a:lnTo>
                    <a:lnTo>
                      <a:pt x="4204" y="303"/>
                    </a:lnTo>
                    <a:lnTo>
                      <a:pt x="4205" y="308"/>
                    </a:lnTo>
                    <a:lnTo>
                      <a:pt x="4205" y="313"/>
                    </a:lnTo>
                    <a:lnTo>
                      <a:pt x="4206" y="348"/>
                    </a:lnTo>
                    <a:lnTo>
                      <a:pt x="4206" y="360"/>
                    </a:lnTo>
                    <a:lnTo>
                      <a:pt x="4207" y="424"/>
                    </a:lnTo>
                    <a:lnTo>
                      <a:pt x="4207" y="444"/>
                    </a:lnTo>
                    <a:lnTo>
                      <a:pt x="4208" y="532"/>
                    </a:lnTo>
                    <a:lnTo>
                      <a:pt x="4208" y="556"/>
                    </a:lnTo>
                    <a:lnTo>
                      <a:pt x="4209" y="660"/>
                    </a:lnTo>
                    <a:lnTo>
                      <a:pt x="4209" y="687"/>
                    </a:lnTo>
                    <a:lnTo>
                      <a:pt x="4210" y="795"/>
                    </a:lnTo>
                    <a:lnTo>
                      <a:pt x="4210" y="821"/>
                    </a:lnTo>
                    <a:lnTo>
                      <a:pt x="4211" y="921"/>
                    </a:lnTo>
                    <a:lnTo>
                      <a:pt x="4211" y="944"/>
                    </a:lnTo>
                    <a:lnTo>
                      <a:pt x="4212" y="1024"/>
                    </a:lnTo>
                    <a:lnTo>
                      <a:pt x="4212" y="1040"/>
                    </a:lnTo>
                    <a:lnTo>
                      <a:pt x="4213" y="1090"/>
                    </a:lnTo>
                    <a:lnTo>
                      <a:pt x="4213" y="1098"/>
                    </a:lnTo>
                    <a:lnTo>
                      <a:pt x="4214" y="1112"/>
                    </a:lnTo>
                    <a:lnTo>
                      <a:pt x="4214" y="1111"/>
                    </a:lnTo>
                    <a:lnTo>
                      <a:pt x="4215" y="1087"/>
                    </a:lnTo>
                    <a:lnTo>
                      <a:pt x="4215" y="1076"/>
                    </a:lnTo>
                    <a:lnTo>
                      <a:pt x="4216" y="1017"/>
                    </a:lnTo>
                    <a:lnTo>
                      <a:pt x="4216" y="999"/>
                    </a:lnTo>
                    <a:lnTo>
                      <a:pt x="4217" y="911"/>
                    </a:lnTo>
                    <a:lnTo>
                      <a:pt x="4217" y="886"/>
                    </a:lnTo>
                    <a:lnTo>
                      <a:pt x="4218" y="753"/>
                    </a:lnTo>
                    <a:lnTo>
                      <a:pt x="4218" y="725"/>
                    </a:lnTo>
                    <a:lnTo>
                      <a:pt x="4219" y="614"/>
                    </a:lnTo>
                    <a:lnTo>
                      <a:pt x="4219" y="587"/>
                    </a:lnTo>
                    <a:lnTo>
                      <a:pt x="4220" y="484"/>
                    </a:lnTo>
                    <a:lnTo>
                      <a:pt x="4220" y="461"/>
                    </a:lnTo>
                    <a:lnTo>
                      <a:pt x="4221" y="378"/>
                    </a:lnTo>
                    <a:lnTo>
                      <a:pt x="4221" y="360"/>
                    </a:lnTo>
                    <a:lnTo>
                      <a:pt x="4222" y="304"/>
                    </a:lnTo>
                    <a:lnTo>
                      <a:pt x="4222" y="294"/>
                    </a:lnTo>
                    <a:lnTo>
                      <a:pt x="4223" y="270"/>
                    </a:lnTo>
                    <a:lnTo>
                      <a:pt x="4223" y="267"/>
                    </a:lnTo>
                    <a:lnTo>
                      <a:pt x="4223" y="266"/>
                    </a:lnTo>
                    <a:lnTo>
                      <a:pt x="4224" y="272"/>
                    </a:lnTo>
                    <a:lnTo>
                      <a:pt x="4224" y="277"/>
                    </a:lnTo>
                    <a:lnTo>
                      <a:pt x="4225" y="307"/>
                    </a:lnTo>
                    <a:lnTo>
                      <a:pt x="4225" y="317"/>
                    </a:lnTo>
                    <a:lnTo>
                      <a:pt x="4226" y="365"/>
                    </a:lnTo>
                    <a:lnTo>
                      <a:pt x="4226" y="378"/>
                    </a:lnTo>
                    <a:lnTo>
                      <a:pt x="4227" y="432"/>
                    </a:lnTo>
                    <a:lnTo>
                      <a:pt x="4227" y="445"/>
                    </a:lnTo>
                    <a:lnTo>
                      <a:pt x="4228" y="494"/>
                    </a:lnTo>
                    <a:lnTo>
                      <a:pt x="4228" y="505"/>
                    </a:lnTo>
                    <a:lnTo>
                      <a:pt x="4229" y="541"/>
                    </a:lnTo>
                    <a:lnTo>
                      <a:pt x="4229" y="548"/>
                    </a:lnTo>
                    <a:lnTo>
                      <a:pt x="4230" y="562"/>
                    </a:lnTo>
                    <a:lnTo>
                      <a:pt x="4230" y="563"/>
                    </a:lnTo>
                    <a:lnTo>
                      <a:pt x="4231" y="553"/>
                    </a:lnTo>
                    <a:lnTo>
                      <a:pt x="4231" y="547"/>
                    </a:lnTo>
                    <a:lnTo>
                      <a:pt x="4232" y="513"/>
                    </a:lnTo>
                    <a:lnTo>
                      <a:pt x="4232" y="502"/>
                    </a:lnTo>
                    <a:lnTo>
                      <a:pt x="4233" y="449"/>
                    </a:lnTo>
                    <a:lnTo>
                      <a:pt x="4233" y="434"/>
                    </a:lnTo>
                    <a:lnTo>
                      <a:pt x="4234" y="370"/>
                    </a:lnTo>
                    <a:lnTo>
                      <a:pt x="4234" y="353"/>
                    </a:lnTo>
                    <a:lnTo>
                      <a:pt x="4235" y="289"/>
                    </a:lnTo>
                    <a:lnTo>
                      <a:pt x="4235" y="273"/>
                    </a:lnTo>
                    <a:lnTo>
                      <a:pt x="4236" y="219"/>
                    </a:lnTo>
                    <a:lnTo>
                      <a:pt x="4236" y="208"/>
                    </a:lnTo>
                    <a:lnTo>
                      <a:pt x="4237" y="175"/>
                    </a:lnTo>
                    <a:lnTo>
                      <a:pt x="4237" y="170"/>
                    </a:lnTo>
                    <a:lnTo>
                      <a:pt x="4238" y="164"/>
                    </a:lnTo>
                    <a:lnTo>
                      <a:pt x="4238" y="165"/>
                    </a:lnTo>
                    <a:lnTo>
                      <a:pt x="4238" y="168"/>
                    </a:lnTo>
                    <a:lnTo>
                      <a:pt x="4239" y="197"/>
                    </a:lnTo>
                    <a:lnTo>
                      <a:pt x="4239" y="208"/>
                    </a:lnTo>
                    <a:lnTo>
                      <a:pt x="4240" y="269"/>
                    </a:lnTo>
                    <a:lnTo>
                      <a:pt x="4240" y="289"/>
                    </a:lnTo>
                    <a:lnTo>
                      <a:pt x="4241" y="379"/>
                    </a:lnTo>
                    <a:lnTo>
                      <a:pt x="4241" y="404"/>
                    </a:lnTo>
                    <a:lnTo>
                      <a:pt x="4242" y="514"/>
                    </a:lnTo>
                    <a:lnTo>
                      <a:pt x="4242" y="543"/>
                    </a:lnTo>
                    <a:lnTo>
                      <a:pt x="4243" y="692"/>
                    </a:lnTo>
                    <a:lnTo>
                      <a:pt x="4243" y="722"/>
                    </a:lnTo>
                    <a:lnTo>
                      <a:pt x="4244" y="835"/>
                    </a:lnTo>
                    <a:lnTo>
                      <a:pt x="4244" y="861"/>
                    </a:lnTo>
                    <a:lnTo>
                      <a:pt x="4245" y="956"/>
                    </a:lnTo>
                    <a:lnTo>
                      <a:pt x="4245" y="976"/>
                    </a:lnTo>
                    <a:lnTo>
                      <a:pt x="4246" y="1042"/>
                    </a:lnTo>
                    <a:lnTo>
                      <a:pt x="4246" y="1054"/>
                    </a:lnTo>
                    <a:lnTo>
                      <a:pt x="4247" y="1085"/>
                    </a:lnTo>
                    <a:lnTo>
                      <a:pt x="4247" y="1088"/>
                    </a:lnTo>
                    <a:lnTo>
                      <a:pt x="4247" y="1089"/>
                    </a:lnTo>
                    <a:lnTo>
                      <a:pt x="4248" y="1081"/>
                    </a:lnTo>
                    <a:lnTo>
                      <a:pt x="4248" y="1075"/>
                    </a:lnTo>
                    <a:lnTo>
                      <a:pt x="4249" y="1033"/>
                    </a:lnTo>
                    <a:lnTo>
                      <a:pt x="4249" y="1019"/>
                    </a:lnTo>
                    <a:lnTo>
                      <a:pt x="4250" y="949"/>
                    </a:lnTo>
                    <a:lnTo>
                      <a:pt x="4250" y="929"/>
                    </a:lnTo>
                    <a:lnTo>
                      <a:pt x="4251" y="841"/>
                    </a:lnTo>
                    <a:lnTo>
                      <a:pt x="4251" y="817"/>
                    </a:lnTo>
                    <a:lnTo>
                      <a:pt x="4252" y="722"/>
                    </a:lnTo>
                    <a:lnTo>
                      <a:pt x="4252" y="698"/>
                    </a:lnTo>
                    <a:lnTo>
                      <a:pt x="4253" y="608"/>
                    </a:lnTo>
                    <a:lnTo>
                      <a:pt x="4253" y="587"/>
                    </a:lnTo>
                    <a:lnTo>
                      <a:pt x="4254" y="513"/>
                    </a:lnTo>
                    <a:lnTo>
                      <a:pt x="4254" y="497"/>
                    </a:lnTo>
                    <a:lnTo>
                      <a:pt x="4255" y="446"/>
                    </a:lnTo>
                    <a:lnTo>
                      <a:pt x="4255" y="437"/>
                    </a:lnTo>
                    <a:lnTo>
                      <a:pt x="4256" y="413"/>
                    </a:lnTo>
                    <a:lnTo>
                      <a:pt x="4256" y="411"/>
                    </a:lnTo>
                    <a:lnTo>
                      <a:pt x="4256" y="410"/>
                    </a:lnTo>
                    <a:lnTo>
                      <a:pt x="4257" y="414"/>
                    </a:lnTo>
                    <a:lnTo>
                      <a:pt x="4257" y="418"/>
                    </a:lnTo>
                    <a:lnTo>
                      <a:pt x="4258" y="444"/>
                    </a:lnTo>
                    <a:lnTo>
                      <a:pt x="4258" y="453"/>
                    </a:lnTo>
                    <a:lnTo>
                      <a:pt x="4259" y="493"/>
                    </a:lnTo>
                    <a:lnTo>
                      <a:pt x="4259" y="505"/>
                    </a:lnTo>
                    <a:lnTo>
                      <a:pt x="4260" y="550"/>
                    </a:lnTo>
                    <a:lnTo>
                      <a:pt x="4260" y="561"/>
                    </a:lnTo>
                    <a:lnTo>
                      <a:pt x="4261" y="601"/>
                    </a:lnTo>
                    <a:lnTo>
                      <a:pt x="4261" y="609"/>
                    </a:lnTo>
                    <a:lnTo>
                      <a:pt x="4262" y="633"/>
                    </a:lnTo>
                    <a:lnTo>
                      <a:pt x="4262" y="637"/>
                    </a:lnTo>
                    <a:lnTo>
                      <a:pt x="4262" y="640"/>
                    </a:lnTo>
                    <a:lnTo>
                      <a:pt x="4263" y="639"/>
                    </a:lnTo>
                    <a:lnTo>
                      <a:pt x="4263" y="636"/>
                    </a:lnTo>
                    <a:lnTo>
                      <a:pt x="4264" y="611"/>
                    </a:lnTo>
                    <a:lnTo>
                      <a:pt x="4264" y="602"/>
                    </a:lnTo>
                    <a:lnTo>
                      <a:pt x="4265" y="552"/>
                    </a:lnTo>
                    <a:lnTo>
                      <a:pt x="4265" y="536"/>
                    </a:lnTo>
                    <a:lnTo>
                      <a:pt x="4266" y="466"/>
                    </a:lnTo>
                    <a:lnTo>
                      <a:pt x="4266" y="446"/>
                    </a:lnTo>
                    <a:lnTo>
                      <a:pt x="4267" y="363"/>
                    </a:lnTo>
                    <a:lnTo>
                      <a:pt x="4267" y="342"/>
                    </a:lnTo>
                    <a:lnTo>
                      <a:pt x="4268" y="237"/>
                    </a:lnTo>
                    <a:lnTo>
                      <a:pt x="4268" y="217"/>
                    </a:lnTo>
                    <a:lnTo>
                      <a:pt x="4269" y="146"/>
                    </a:lnTo>
                    <a:lnTo>
                      <a:pt x="4269" y="130"/>
                    </a:lnTo>
                    <a:lnTo>
                      <a:pt x="4270" y="82"/>
                    </a:lnTo>
                    <a:lnTo>
                      <a:pt x="4270" y="74"/>
                    </a:lnTo>
                    <a:lnTo>
                      <a:pt x="4271" y="58"/>
                    </a:lnTo>
                    <a:lnTo>
                      <a:pt x="4271" y="58"/>
                    </a:lnTo>
                    <a:lnTo>
                      <a:pt x="4272" y="77"/>
                    </a:lnTo>
                    <a:lnTo>
                      <a:pt x="4272" y="86"/>
                    </a:lnTo>
                    <a:lnTo>
                      <a:pt x="4273" y="142"/>
                    </a:lnTo>
                    <a:lnTo>
                      <a:pt x="4273" y="160"/>
                    </a:lnTo>
                    <a:lnTo>
                      <a:pt x="4274" y="246"/>
                    </a:lnTo>
                    <a:lnTo>
                      <a:pt x="4274" y="271"/>
                    </a:lnTo>
                    <a:lnTo>
                      <a:pt x="4275" y="380"/>
                    </a:lnTo>
                    <a:lnTo>
                      <a:pt x="4275" y="409"/>
                    </a:lnTo>
                    <a:lnTo>
                      <a:pt x="4276" y="530"/>
                    </a:lnTo>
                    <a:lnTo>
                      <a:pt x="4276" y="561"/>
                    </a:lnTo>
                    <a:lnTo>
                      <a:pt x="4277" y="680"/>
                    </a:lnTo>
                    <a:lnTo>
                      <a:pt x="4277" y="708"/>
                    </a:lnTo>
                    <a:lnTo>
                      <a:pt x="4278" y="814"/>
                    </a:lnTo>
                    <a:lnTo>
                      <a:pt x="4278" y="838"/>
                    </a:lnTo>
                    <a:lnTo>
                      <a:pt x="4279" y="919"/>
                    </a:lnTo>
                    <a:lnTo>
                      <a:pt x="4279" y="935"/>
                    </a:lnTo>
                    <a:lnTo>
                      <a:pt x="4280" y="985"/>
                    </a:lnTo>
                    <a:lnTo>
                      <a:pt x="4280" y="993"/>
                    </a:lnTo>
                    <a:lnTo>
                      <a:pt x="4281" y="1007"/>
                    </a:lnTo>
                    <a:lnTo>
                      <a:pt x="4281" y="1007"/>
                    </a:lnTo>
                    <a:lnTo>
                      <a:pt x="4282" y="987"/>
                    </a:lnTo>
                    <a:lnTo>
                      <a:pt x="4282" y="979"/>
                    </a:lnTo>
                    <a:lnTo>
                      <a:pt x="4283" y="931"/>
                    </a:lnTo>
                    <a:lnTo>
                      <a:pt x="4283" y="916"/>
                    </a:lnTo>
                    <a:lnTo>
                      <a:pt x="4284" y="849"/>
                    </a:lnTo>
                    <a:lnTo>
                      <a:pt x="4284" y="831"/>
                    </a:lnTo>
                    <a:lnTo>
                      <a:pt x="4285" y="756"/>
                    </a:lnTo>
                    <a:lnTo>
                      <a:pt x="4285" y="737"/>
                    </a:lnTo>
                    <a:lnTo>
                      <a:pt x="4286" y="665"/>
                    </a:lnTo>
                    <a:lnTo>
                      <a:pt x="4286" y="648"/>
                    </a:lnTo>
                    <a:lnTo>
                      <a:pt x="4287" y="590"/>
                    </a:lnTo>
                    <a:lnTo>
                      <a:pt x="4287" y="577"/>
                    </a:lnTo>
                    <a:lnTo>
                      <a:pt x="4288" y="540"/>
                    </a:lnTo>
                    <a:lnTo>
                      <a:pt x="4288" y="533"/>
                    </a:lnTo>
                    <a:lnTo>
                      <a:pt x="4289" y="520"/>
                    </a:lnTo>
                    <a:lnTo>
                      <a:pt x="4289" y="520"/>
                    </a:lnTo>
                    <a:lnTo>
                      <a:pt x="4290" y="532"/>
                    </a:lnTo>
                    <a:lnTo>
                      <a:pt x="4290" y="538"/>
                    </a:lnTo>
                    <a:lnTo>
                      <a:pt x="4291" y="571"/>
                    </a:lnTo>
                    <a:lnTo>
                      <a:pt x="4291" y="581"/>
                    </a:lnTo>
                    <a:lnTo>
                      <a:pt x="4292" y="626"/>
                    </a:lnTo>
                    <a:lnTo>
                      <a:pt x="4292" y="638"/>
                    </a:lnTo>
                    <a:lnTo>
                      <a:pt x="4293" y="698"/>
                    </a:lnTo>
                    <a:lnTo>
                      <a:pt x="4293" y="709"/>
                    </a:lnTo>
                    <a:lnTo>
                      <a:pt x="4294" y="746"/>
                    </a:lnTo>
                    <a:lnTo>
                      <a:pt x="4294" y="754"/>
                    </a:lnTo>
                    <a:lnTo>
                      <a:pt x="4295" y="772"/>
                    </a:lnTo>
                    <a:lnTo>
                      <a:pt x="4295" y="773"/>
                    </a:lnTo>
                    <a:lnTo>
                      <a:pt x="4295" y="773"/>
                    </a:lnTo>
                    <a:lnTo>
                      <a:pt x="4296" y="765"/>
                    </a:lnTo>
                    <a:lnTo>
                      <a:pt x="4296" y="759"/>
                    </a:lnTo>
                    <a:lnTo>
                      <a:pt x="4297" y="722"/>
                    </a:lnTo>
                    <a:lnTo>
                      <a:pt x="4297" y="709"/>
                    </a:lnTo>
                    <a:lnTo>
                      <a:pt x="4298" y="643"/>
                    </a:lnTo>
                    <a:lnTo>
                      <a:pt x="4298" y="624"/>
                    </a:lnTo>
                    <a:lnTo>
                      <a:pt x="4299" y="536"/>
                    </a:lnTo>
                    <a:lnTo>
                      <a:pt x="4299" y="512"/>
                    </a:lnTo>
                    <a:lnTo>
                      <a:pt x="4300" y="411"/>
                    </a:lnTo>
                    <a:lnTo>
                      <a:pt x="4300" y="385"/>
                    </a:lnTo>
                    <a:lnTo>
                      <a:pt x="4301" y="281"/>
                    </a:lnTo>
                    <a:lnTo>
                      <a:pt x="4301" y="256"/>
                    </a:lnTo>
                    <a:lnTo>
                      <a:pt x="4302" y="163"/>
                    </a:lnTo>
                    <a:lnTo>
                      <a:pt x="4302" y="142"/>
                    </a:lnTo>
                    <a:lnTo>
                      <a:pt x="4303" y="70"/>
                    </a:lnTo>
                    <a:lnTo>
                      <a:pt x="4303" y="56"/>
                    </a:lnTo>
                    <a:lnTo>
                      <a:pt x="4304" y="16"/>
                    </a:lnTo>
                    <a:lnTo>
                      <a:pt x="4304" y="10"/>
                    </a:lnTo>
                    <a:lnTo>
                      <a:pt x="4305" y="4"/>
                    </a:lnTo>
                    <a:lnTo>
                      <a:pt x="4305" y="6"/>
                    </a:lnTo>
                    <a:lnTo>
                      <a:pt x="4305" y="10"/>
                    </a:lnTo>
                    <a:lnTo>
                      <a:pt x="4306" y="44"/>
                    </a:lnTo>
                    <a:lnTo>
                      <a:pt x="4306" y="56"/>
                    </a:lnTo>
                    <a:lnTo>
                      <a:pt x="4307" y="125"/>
                    </a:lnTo>
                    <a:lnTo>
                      <a:pt x="4307" y="145"/>
                    </a:lnTo>
                    <a:lnTo>
                      <a:pt x="4308" y="240"/>
                    </a:lnTo>
                    <a:lnTo>
                      <a:pt x="4308" y="266"/>
                    </a:lnTo>
                    <a:lnTo>
                      <a:pt x="4309" y="377"/>
                    </a:lnTo>
                    <a:lnTo>
                      <a:pt x="4309" y="406"/>
                    </a:lnTo>
                    <a:lnTo>
                      <a:pt x="4310" y="520"/>
                    </a:lnTo>
                    <a:lnTo>
                      <a:pt x="4310" y="548"/>
                    </a:lnTo>
                    <a:lnTo>
                      <a:pt x="4311" y="654"/>
                    </a:lnTo>
                    <a:lnTo>
                      <a:pt x="4311" y="678"/>
                    </a:lnTo>
                    <a:lnTo>
                      <a:pt x="4312" y="764"/>
                    </a:lnTo>
                    <a:lnTo>
                      <a:pt x="4312" y="782"/>
                    </a:lnTo>
                    <a:lnTo>
                      <a:pt x="4313" y="840"/>
                    </a:lnTo>
                    <a:lnTo>
                      <a:pt x="4313" y="851"/>
                    </a:lnTo>
                    <a:lnTo>
                      <a:pt x="4314" y="878"/>
                    </a:lnTo>
                    <a:lnTo>
                      <a:pt x="4314" y="880"/>
                    </a:lnTo>
                    <a:lnTo>
                      <a:pt x="4314" y="881"/>
                    </a:lnTo>
                    <a:lnTo>
                      <a:pt x="4315" y="876"/>
                    </a:lnTo>
                    <a:lnTo>
                      <a:pt x="4315" y="871"/>
                    </a:lnTo>
                    <a:lnTo>
                      <a:pt x="4316" y="840"/>
                    </a:lnTo>
                    <a:lnTo>
                      <a:pt x="4316" y="830"/>
                    </a:lnTo>
                    <a:lnTo>
                      <a:pt x="4317" y="781"/>
                    </a:lnTo>
                    <a:lnTo>
                      <a:pt x="4317" y="767"/>
                    </a:lnTo>
                    <a:lnTo>
                      <a:pt x="4318" y="695"/>
                    </a:lnTo>
                    <a:lnTo>
                      <a:pt x="4318" y="681"/>
                    </a:lnTo>
                    <a:lnTo>
                      <a:pt x="4319" y="629"/>
                    </a:lnTo>
                    <a:lnTo>
                      <a:pt x="4319" y="617"/>
                    </a:lnTo>
                    <a:lnTo>
                      <a:pt x="4320" y="580"/>
                    </a:lnTo>
                    <a:lnTo>
                      <a:pt x="4320" y="573"/>
                    </a:lnTo>
                    <a:lnTo>
                      <a:pt x="4321" y="557"/>
                    </a:lnTo>
                    <a:lnTo>
                      <a:pt x="4321" y="556"/>
                    </a:lnTo>
                    <a:lnTo>
                      <a:pt x="4322" y="564"/>
                    </a:lnTo>
                    <a:lnTo>
                      <a:pt x="4322" y="569"/>
                    </a:lnTo>
                    <a:lnTo>
                      <a:pt x="4323" y="601"/>
                    </a:lnTo>
                    <a:lnTo>
                      <a:pt x="4323" y="611"/>
                    </a:lnTo>
                    <a:lnTo>
                      <a:pt x="4324" y="662"/>
                    </a:lnTo>
                    <a:lnTo>
                      <a:pt x="4324" y="676"/>
                    </a:lnTo>
                    <a:lnTo>
                      <a:pt x="4325" y="736"/>
                    </a:lnTo>
                    <a:lnTo>
                      <a:pt x="4325" y="752"/>
                    </a:lnTo>
                    <a:lnTo>
                      <a:pt x="4326" y="811"/>
                    </a:lnTo>
                    <a:lnTo>
                      <a:pt x="4326" y="825"/>
                    </a:lnTo>
                    <a:lnTo>
                      <a:pt x="4327" y="874"/>
                    </a:lnTo>
                    <a:lnTo>
                      <a:pt x="4327" y="883"/>
                    </a:lnTo>
                    <a:lnTo>
                      <a:pt x="4328" y="910"/>
                    </a:lnTo>
                    <a:lnTo>
                      <a:pt x="4328" y="914"/>
                    </a:lnTo>
                    <a:lnTo>
                      <a:pt x="4329" y="916"/>
                    </a:lnTo>
                    <a:lnTo>
                      <a:pt x="4329" y="912"/>
                    </a:lnTo>
                    <a:lnTo>
                      <a:pt x="4329" y="907"/>
                    </a:lnTo>
                    <a:lnTo>
                      <a:pt x="4330" y="873"/>
                    </a:lnTo>
                    <a:lnTo>
                      <a:pt x="4330" y="860"/>
                    </a:lnTo>
                    <a:lnTo>
                      <a:pt x="4331" y="794"/>
                    </a:lnTo>
                    <a:lnTo>
                      <a:pt x="4331" y="774"/>
                    </a:lnTo>
                    <a:lnTo>
                      <a:pt x="4332" y="681"/>
                    </a:lnTo>
                    <a:lnTo>
                      <a:pt x="4332" y="655"/>
                    </a:lnTo>
                    <a:lnTo>
                      <a:pt x="4333" y="544"/>
                    </a:lnTo>
                    <a:lnTo>
                      <a:pt x="4333" y="515"/>
                    </a:lnTo>
                    <a:lnTo>
                      <a:pt x="4334" y="398"/>
                    </a:lnTo>
                    <a:lnTo>
                      <a:pt x="4334" y="369"/>
                    </a:lnTo>
                    <a:lnTo>
                      <a:pt x="4335" y="257"/>
                    </a:lnTo>
                    <a:lnTo>
                      <a:pt x="4335" y="232"/>
                    </a:lnTo>
                    <a:lnTo>
                      <a:pt x="4336" y="139"/>
                    </a:lnTo>
                    <a:lnTo>
                      <a:pt x="4336" y="119"/>
                    </a:lnTo>
                    <a:lnTo>
                      <a:pt x="4337" y="55"/>
                    </a:lnTo>
                    <a:lnTo>
                      <a:pt x="4337" y="43"/>
                    </a:lnTo>
                    <a:lnTo>
                      <a:pt x="4338" y="15"/>
                    </a:lnTo>
                    <a:lnTo>
                      <a:pt x="4338" y="12"/>
                    </a:lnTo>
                    <a:lnTo>
                      <a:pt x="4338" y="12"/>
                    </a:lnTo>
                    <a:lnTo>
                      <a:pt x="4339" y="21"/>
                    </a:lnTo>
                    <a:lnTo>
                      <a:pt x="4339" y="28"/>
                    </a:lnTo>
                    <a:lnTo>
                      <a:pt x="4340" y="72"/>
                    </a:lnTo>
                    <a:lnTo>
                      <a:pt x="4340" y="87"/>
                    </a:lnTo>
                    <a:lnTo>
                      <a:pt x="4341" y="161"/>
                    </a:lnTo>
                    <a:lnTo>
                      <a:pt x="4341" y="182"/>
                    </a:lnTo>
                    <a:lnTo>
                      <a:pt x="4342" y="299"/>
                    </a:lnTo>
                    <a:lnTo>
                      <a:pt x="4342" y="324"/>
                    </a:lnTo>
                    <a:lnTo>
                      <a:pt x="4343" y="424"/>
                    </a:lnTo>
                    <a:lnTo>
                      <a:pt x="4343" y="448"/>
                    </a:lnTo>
                    <a:lnTo>
                      <a:pt x="4344" y="541"/>
                    </a:lnTo>
                    <a:lnTo>
                      <a:pt x="4344" y="562"/>
                    </a:lnTo>
                    <a:lnTo>
                      <a:pt x="4345" y="637"/>
                    </a:lnTo>
                    <a:lnTo>
                      <a:pt x="4345" y="653"/>
                    </a:lnTo>
                    <a:lnTo>
                      <a:pt x="4346" y="704"/>
                    </a:lnTo>
                    <a:lnTo>
                      <a:pt x="4346" y="713"/>
                    </a:lnTo>
                    <a:lnTo>
                      <a:pt x="4347" y="735"/>
                    </a:lnTo>
                    <a:lnTo>
                      <a:pt x="4347" y="737"/>
                    </a:lnTo>
                    <a:lnTo>
                      <a:pt x="4347" y="737"/>
                    </a:lnTo>
                    <a:lnTo>
                      <a:pt x="4348" y="731"/>
                    </a:lnTo>
                    <a:lnTo>
                      <a:pt x="4348" y="727"/>
                    </a:lnTo>
                    <a:lnTo>
                      <a:pt x="4349" y="699"/>
                    </a:lnTo>
                    <a:lnTo>
                      <a:pt x="4349" y="690"/>
                    </a:lnTo>
                    <a:lnTo>
                      <a:pt x="4350" y="647"/>
                    </a:lnTo>
                    <a:lnTo>
                      <a:pt x="4350" y="636"/>
                    </a:lnTo>
                    <a:lnTo>
                      <a:pt x="4351" y="589"/>
                    </a:lnTo>
                    <a:lnTo>
                      <a:pt x="4351" y="578"/>
                    </a:lnTo>
                    <a:lnTo>
                      <a:pt x="4352" y="538"/>
                    </a:lnTo>
                    <a:lnTo>
                      <a:pt x="4352" y="529"/>
                    </a:lnTo>
                    <a:lnTo>
                      <a:pt x="4353" y="505"/>
                    </a:lnTo>
                    <a:lnTo>
                      <a:pt x="4353" y="502"/>
                    </a:lnTo>
                    <a:lnTo>
                      <a:pt x="4353" y="498"/>
                    </a:lnTo>
                    <a:lnTo>
                      <a:pt x="4354" y="500"/>
                    </a:lnTo>
                    <a:lnTo>
                      <a:pt x="4354" y="503"/>
                    </a:lnTo>
                    <a:lnTo>
                      <a:pt x="4355" y="527"/>
                    </a:lnTo>
                    <a:lnTo>
                      <a:pt x="4355" y="536"/>
                    </a:lnTo>
                    <a:lnTo>
                      <a:pt x="4356" y="585"/>
                    </a:lnTo>
                    <a:lnTo>
                      <a:pt x="4356" y="599"/>
                    </a:lnTo>
                    <a:lnTo>
                      <a:pt x="4357" y="667"/>
                    </a:lnTo>
                    <a:lnTo>
                      <a:pt x="4357" y="686"/>
                    </a:lnTo>
                    <a:lnTo>
                      <a:pt x="4358" y="765"/>
                    </a:lnTo>
                    <a:lnTo>
                      <a:pt x="4358" y="785"/>
                    </a:lnTo>
                    <a:lnTo>
                      <a:pt x="4359" y="864"/>
                    </a:lnTo>
                    <a:lnTo>
                      <a:pt x="4359" y="883"/>
                    </a:lnTo>
                    <a:lnTo>
                      <a:pt x="4360" y="950"/>
                    </a:lnTo>
                    <a:lnTo>
                      <a:pt x="4360" y="965"/>
                    </a:lnTo>
                    <a:lnTo>
                      <a:pt x="4361" y="1010"/>
                    </a:lnTo>
                    <a:lnTo>
                      <a:pt x="4361" y="1018"/>
                    </a:lnTo>
                    <a:lnTo>
                      <a:pt x="4362" y="1033"/>
                    </a:lnTo>
                    <a:lnTo>
                      <a:pt x="4362" y="1032"/>
                    </a:lnTo>
                    <a:lnTo>
                      <a:pt x="4363" y="1011"/>
                    </a:lnTo>
                    <a:lnTo>
                      <a:pt x="4363" y="1002"/>
                    </a:lnTo>
                    <a:lnTo>
                      <a:pt x="4364" y="946"/>
                    </a:lnTo>
                    <a:lnTo>
                      <a:pt x="4364" y="928"/>
                    </a:lnTo>
                    <a:lnTo>
                      <a:pt x="4365" y="841"/>
                    </a:lnTo>
                    <a:lnTo>
                      <a:pt x="4365" y="816"/>
                    </a:lnTo>
                    <a:lnTo>
                      <a:pt x="4366" y="706"/>
                    </a:lnTo>
                    <a:lnTo>
                      <a:pt x="4366" y="677"/>
                    </a:lnTo>
                    <a:lnTo>
                      <a:pt x="4367" y="525"/>
                    </a:lnTo>
                    <a:lnTo>
                      <a:pt x="4367" y="495"/>
                    </a:lnTo>
                    <a:lnTo>
                      <a:pt x="4368" y="377"/>
                    </a:lnTo>
                    <a:lnTo>
                      <a:pt x="4368" y="349"/>
                    </a:lnTo>
                    <a:lnTo>
                      <a:pt x="4369" y="248"/>
                    </a:lnTo>
                    <a:lnTo>
                      <a:pt x="4369" y="225"/>
                    </a:lnTo>
                    <a:lnTo>
                      <a:pt x="4370" y="150"/>
                    </a:lnTo>
                    <a:lnTo>
                      <a:pt x="4370" y="135"/>
                    </a:lnTo>
                    <a:lnTo>
                      <a:pt x="4371" y="93"/>
                    </a:lnTo>
                    <a:lnTo>
                      <a:pt x="4371" y="87"/>
                    </a:lnTo>
                    <a:lnTo>
                      <a:pt x="4372" y="80"/>
                    </a:lnTo>
                    <a:lnTo>
                      <a:pt x="4372" y="81"/>
                    </a:lnTo>
                    <a:lnTo>
                      <a:pt x="4372" y="84"/>
                    </a:lnTo>
                    <a:lnTo>
                      <a:pt x="4373" y="111"/>
                    </a:lnTo>
                    <a:lnTo>
                      <a:pt x="4373" y="122"/>
                    </a:lnTo>
                    <a:lnTo>
                      <a:pt x="4374" y="177"/>
                    </a:lnTo>
                    <a:lnTo>
                      <a:pt x="4374" y="194"/>
                    </a:lnTo>
                    <a:lnTo>
                      <a:pt x="4375" y="267"/>
                    </a:lnTo>
                    <a:lnTo>
                      <a:pt x="4375" y="287"/>
                    </a:lnTo>
                    <a:lnTo>
                      <a:pt x="4376" y="367"/>
                    </a:lnTo>
                    <a:lnTo>
                      <a:pt x="4376" y="387"/>
                    </a:lnTo>
                    <a:lnTo>
                      <a:pt x="4377" y="463"/>
                    </a:lnTo>
                    <a:lnTo>
                      <a:pt x="4377" y="480"/>
                    </a:lnTo>
                    <a:lnTo>
                      <a:pt x="4378" y="542"/>
                    </a:lnTo>
                    <a:lnTo>
                      <a:pt x="4378" y="555"/>
                    </a:lnTo>
                    <a:lnTo>
                      <a:pt x="4379" y="594"/>
                    </a:lnTo>
                    <a:lnTo>
                      <a:pt x="4379" y="600"/>
                    </a:lnTo>
                    <a:lnTo>
                      <a:pt x="4380" y="614"/>
                    </a:lnTo>
                    <a:lnTo>
                      <a:pt x="4380" y="614"/>
                    </a:lnTo>
                    <a:lnTo>
                      <a:pt x="4381" y="603"/>
                    </a:lnTo>
                    <a:lnTo>
                      <a:pt x="4381" y="597"/>
                    </a:lnTo>
                    <a:lnTo>
                      <a:pt x="4382" y="565"/>
                    </a:lnTo>
                    <a:lnTo>
                      <a:pt x="4382" y="555"/>
                    </a:lnTo>
                    <a:lnTo>
                      <a:pt x="4383" y="511"/>
                    </a:lnTo>
                    <a:lnTo>
                      <a:pt x="4383" y="500"/>
                    </a:lnTo>
                    <a:lnTo>
                      <a:pt x="4384" y="454"/>
                    </a:lnTo>
                    <a:lnTo>
                      <a:pt x="4384" y="443"/>
                    </a:lnTo>
                    <a:lnTo>
                      <a:pt x="4385" y="405"/>
                    </a:lnTo>
                    <a:lnTo>
                      <a:pt x="4385" y="397"/>
                    </a:lnTo>
                    <a:lnTo>
                      <a:pt x="4386" y="378"/>
                    </a:lnTo>
                    <a:lnTo>
                      <a:pt x="4386" y="376"/>
                    </a:lnTo>
                    <a:lnTo>
                      <a:pt x="4386" y="375"/>
                    </a:lnTo>
                    <a:lnTo>
                      <a:pt x="4387" y="381"/>
                    </a:lnTo>
                    <a:lnTo>
                      <a:pt x="4387" y="386"/>
                    </a:lnTo>
                    <a:lnTo>
                      <a:pt x="4388" y="419"/>
                    </a:lnTo>
                    <a:lnTo>
                      <a:pt x="4388" y="431"/>
                    </a:lnTo>
                    <a:lnTo>
                      <a:pt x="4389" y="492"/>
                    </a:lnTo>
                    <a:lnTo>
                      <a:pt x="4389" y="510"/>
                    </a:lnTo>
                    <a:lnTo>
                      <a:pt x="4390" y="594"/>
                    </a:lnTo>
                    <a:lnTo>
                      <a:pt x="4390" y="617"/>
                    </a:lnTo>
                    <a:lnTo>
                      <a:pt x="4391" y="713"/>
                    </a:lnTo>
                    <a:lnTo>
                      <a:pt x="4391" y="738"/>
                    </a:lnTo>
                    <a:lnTo>
                      <a:pt x="4392" y="862"/>
                    </a:lnTo>
                    <a:lnTo>
                      <a:pt x="4392" y="885"/>
                    </a:lnTo>
                    <a:lnTo>
                      <a:pt x="4393" y="972"/>
                    </a:lnTo>
                    <a:lnTo>
                      <a:pt x="4393" y="991"/>
                    </a:lnTo>
                    <a:lnTo>
                      <a:pt x="4394" y="1053"/>
                    </a:lnTo>
                    <a:lnTo>
                      <a:pt x="4394" y="1065"/>
                    </a:lnTo>
                    <a:lnTo>
                      <a:pt x="4395" y="1096"/>
                    </a:lnTo>
                    <a:lnTo>
                      <a:pt x="4395" y="1099"/>
                    </a:lnTo>
                    <a:lnTo>
                      <a:pt x="4395" y="1100"/>
                    </a:lnTo>
                    <a:lnTo>
                      <a:pt x="4396" y="1093"/>
                    </a:lnTo>
                    <a:lnTo>
                      <a:pt x="4396" y="1087"/>
                    </a:lnTo>
                    <a:lnTo>
                      <a:pt x="4397" y="1044"/>
                    </a:lnTo>
                    <a:lnTo>
                      <a:pt x="4397" y="1028"/>
                    </a:lnTo>
                    <a:lnTo>
                      <a:pt x="4398" y="952"/>
                    </a:lnTo>
                    <a:lnTo>
                      <a:pt x="4398" y="929"/>
                    </a:lnTo>
                    <a:lnTo>
                      <a:pt x="4399" y="828"/>
                    </a:lnTo>
                    <a:lnTo>
                      <a:pt x="4399" y="801"/>
                    </a:lnTo>
                    <a:lnTo>
                      <a:pt x="4400" y="685"/>
                    </a:lnTo>
                    <a:lnTo>
                      <a:pt x="4400" y="656"/>
                    </a:lnTo>
                    <a:lnTo>
                      <a:pt x="4401" y="540"/>
                    </a:lnTo>
                    <a:lnTo>
                      <a:pt x="4401" y="512"/>
                    </a:lnTo>
                    <a:lnTo>
                      <a:pt x="4402" y="407"/>
                    </a:lnTo>
                    <a:lnTo>
                      <a:pt x="4402" y="383"/>
                    </a:lnTo>
                    <a:lnTo>
                      <a:pt x="4403" y="300"/>
                    </a:lnTo>
                    <a:lnTo>
                      <a:pt x="4403" y="282"/>
                    </a:lnTo>
                    <a:lnTo>
                      <a:pt x="4404" y="228"/>
                    </a:lnTo>
                    <a:lnTo>
                      <a:pt x="4404" y="219"/>
                    </a:lnTo>
                    <a:lnTo>
                      <a:pt x="4405" y="198"/>
                    </a:lnTo>
                    <a:lnTo>
                      <a:pt x="4405" y="197"/>
                    </a:lnTo>
                    <a:lnTo>
                      <a:pt x="4406" y="207"/>
                    </a:lnTo>
                    <a:lnTo>
                      <a:pt x="4406" y="213"/>
                    </a:lnTo>
                    <a:lnTo>
                      <a:pt x="4407" y="249"/>
                    </a:lnTo>
                    <a:lnTo>
                      <a:pt x="4407" y="261"/>
                    </a:lnTo>
                    <a:lnTo>
                      <a:pt x="4408" y="315"/>
                    </a:lnTo>
                    <a:lnTo>
                      <a:pt x="4408" y="330"/>
                    </a:lnTo>
                    <a:lnTo>
                      <a:pt x="4409" y="392"/>
                    </a:lnTo>
                    <a:lnTo>
                      <a:pt x="4409" y="407"/>
                    </a:lnTo>
                    <a:lnTo>
                      <a:pt x="4410" y="464"/>
                    </a:lnTo>
                    <a:lnTo>
                      <a:pt x="4410" y="477"/>
                    </a:lnTo>
                    <a:lnTo>
                      <a:pt x="4411" y="521"/>
                    </a:lnTo>
                    <a:lnTo>
                      <a:pt x="4411" y="530"/>
                    </a:lnTo>
                    <a:lnTo>
                      <a:pt x="4412" y="553"/>
                    </a:lnTo>
                    <a:lnTo>
                      <a:pt x="4412" y="555"/>
                    </a:lnTo>
                    <a:lnTo>
                      <a:pt x="4412" y="557"/>
                    </a:lnTo>
                    <a:lnTo>
                      <a:pt x="4413" y="554"/>
                    </a:lnTo>
                    <a:lnTo>
                      <a:pt x="4413" y="550"/>
                    </a:lnTo>
                    <a:lnTo>
                      <a:pt x="4414" y="524"/>
                    </a:lnTo>
                    <a:lnTo>
                      <a:pt x="4414" y="515"/>
                    </a:lnTo>
                    <a:lnTo>
                      <a:pt x="4415" y="471"/>
                    </a:lnTo>
                    <a:lnTo>
                      <a:pt x="4415" y="458"/>
                    </a:lnTo>
                    <a:lnTo>
                      <a:pt x="4416" y="402"/>
                    </a:lnTo>
                    <a:lnTo>
                      <a:pt x="4416" y="388"/>
                    </a:lnTo>
                    <a:lnTo>
                      <a:pt x="4417" y="318"/>
                    </a:lnTo>
                    <a:lnTo>
                      <a:pt x="4417" y="306"/>
                    </a:lnTo>
                    <a:lnTo>
                      <a:pt x="4418" y="263"/>
                    </a:lnTo>
                    <a:lnTo>
                      <a:pt x="4418" y="254"/>
                    </a:lnTo>
                    <a:lnTo>
                      <a:pt x="4419" y="233"/>
                    </a:lnTo>
                    <a:lnTo>
                      <a:pt x="4419" y="231"/>
                    </a:lnTo>
                    <a:lnTo>
                      <a:pt x="4419" y="231"/>
                    </a:lnTo>
                    <a:lnTo>
                      <a:pt x="4420" y="239"/>
                    </a:lnTo>
                    <a:lnTo>
                      <a:pt x="4420" y="245"/>
                    </a:lnTo>
                    <a:lnTo>
                      <a:pt x="4421" y="284"/>
                    </a:lnTo>
                    <a:lnTo>
                      <a:pt x="4421" y="298"/>
                    </a:lnTo>
                    <a:lnTo>
                      <a:pt x="4422" y="368"/>
                    </a:lnTo>
                    <a:lnTo>
                      <a:pt x="4422" y="389"/>
                    </a:lnTo>
                    <a:lnTo>
                      <a:pt x="4423" y="484"/>
                    </a:lnTo>
                    <a:lnTo>
                      <a:pt x="4423" y="510"/>
                    </a:lnTo>
                    <a:lnTo>
                      <a:pt x="4424" y="620"/>
                    </a:lnTo>
                    <a:lnTo>
                      <a:pt x="4424" y="649"/>
                    </a:lnTo>
                    <a:lnTo>
                      <a:pt x="4425" y="764"/>
                    </a:lnTo>
                    <a:lnTo>
                      <a:pt x="4425" y="792"/>
                    </a:lnTo>
                    <a:lnTo>
                      <a:pt x="4426" y="897"/>
                    </a:lnTo>
                    <a:lnTo>
                      <a:pt x="4426" y="922"/>
                    </a:lnTo>
                    <a:lnTo>
                      <a:pt x="4427" y="1007"/>
                    </a:lnTo>
                    <a:lnTo>
                      <a:pt x="4427" y="1025"/>
                    </a:lnTo>
                    <a:lnTo>
                      <a:pt x="4428" y="1080"/>
                    </a:lnTo>
                    <a:lnTo>
                      <a:pt x="4428" y="1089"/>
                    </a:lnTo>
                    <a:lnTo>
                      <a:pt x="4429" y="1108"/>
                    </a:lnTo>
                    <a:lnTo>
                      <a:pt x="4429" y="1108"/>
                    </a:lnTo>
                    <a:lnTo>
                      <a:pt x="4430" y="1089"/>
                    </a:lnTo>
                    <a:lnTo>
                      <a:pt x="4430" y="1080"/>
                    </a:lnTo>
                    <a:lnTo>
                      <a:pt x="4431" y="1026"/>
                    </a:lnTo>
                    <a:lnTo>
                      <a:pt x="4431" y="1009"/>
                    </a:lnTo>
                    <a:lnTo>
                      <a:pt x="4432" y="927"/>
                    </a:lnTo>
                    <a:lnTo>
                      <a:pt x="4432" y="905"/>
                    </a:lnTo>
                    <a:lnTo>
                      <a:pt x="4433" y="806"/>
                    </a:lnTo>
                    <a:lnTo>
                      <a:pt x="4433" y="780"/>
                    </a:lnTo>
                    <a:lnTo>
                      <a:pt x="4434" y="676"/>
                    </a:lnTo>
                    <a:lnTo>
                      <a:pt x="4434" y="650"/>
                    </a:lnTo>
                    <a:lnTo>
                      <a:pt x="4435" y="553"/>
                    </a:lnTo>
                    <a:lnTo>
                      <a:pt x="4435" y="530"/>
                    </a:lnTo>
                    <a:lnTo>
                      <a:pt x="4436" y="451"/>
                    </a:lnTo>
                    <a:lnTo>
                      <a:pt x="4436" y="434"/>
                    </a:lnTo>
                    <a:lnTo>
                      <a:pt x="4437" y="379"/>
                    </a:lnTo>
                    <a:lnTo>
                      <a:pt x="4437" y="369"/>
                    </a:lnTo>
                    <a:lnTo>
                      <a:pt x="4438" y="343"/>
                    </a:lnTo>
                    <a:lnTo>
                      <a:pt x="4438" y="341"/>
                    </a:lnTo>
                    <a:lnTo>
                      <a:pt x="4438" y="339"/>
                    </a:lnTo>
                    <a:lnTo>
                      <a:pt x="4439" y="344"/>
                    </a:lnTo>
                    <a:lnTo>
                      <a:pt x="4439" y="347"/>
                    </a:lnTo>
                    <a:lnTo>
                      <a:pt x="4440" y="374"/>
                    </a:lnTo>
                    <a:lnTo>
                      <a:pt x="4440" y="383"/>
                    </a:lnTo>
                    <a:lnTo>
                      <a:pt x="4441" y="426"/>
                    </a:lnTo>
                    <a:lnTo>
                      <a:pt x="4441" y="438"/>
                    </a:lnTo>
                    <a:lnTo>
                      <a:pt x="4442" y="498"/>
                    </a:lnTo>
                    <a:lnTo>
                      <a:pt x="4442" y="509"/>
                    </a:lnTo>
                    <a:lnTo>
                      <a:pt x="4443" y="551"/>
                    </a:lnTo>
                    <a:lnTo>
                      <a:pt x="4443" y="559"/>
                    </a:lnTo>
                    <a:lnTo>
                      <a:pt x="4444" y="585"/>
                    </a:lnTo>
                    <a:lnTo>
                      <a:pt x="4444" y="588"/>
                    </a:lnTo>
                    <a:lnTo>
                      <a:pt x="4445" y="592"/>
                    </a:lnTo>
                    <a:lnTo>
                      <a:pt x="4445" y="591"/>
                    </a:lnTo>
                    <a:lnTo>
                      <a:pt x="4445" y="588"/>
                    </a:lnTo>
                    <a:lnTo>
                      <a:pt x="4446" y="565"/>
                    </a:lnTo>
                    <a:lnTo>
                      <a:pt x="4446" y="556"/>
                    </a:lnTo>
                    <a:lnTo>
                      <a:pt x="4447" y="509"/>
                    </a:lnTo>
                    <a:lnTo>
                      <a:pt x="4447" y="495"/>
                    </a:lnTo>
                    <a:lnTo>
                      <a:pt x="4448" y="430"/>
                    </a:lnTo>
                    <a:lnTo>
                      <a:pt x="4448" y="412"/>
                    </a:lnTo>
                    <a:lnTo>
                      <a:pt x="4449" y="337"/>
                    </a:lnTo>
                    <a:lnTo>
                      <a:pt x="4449" y="318"/>
                    </a:lnTo>
                    <a:lnTo>
                      <a:pt x="4450" y="245"/>
                    </a:lnTo>
                    <a:lnTo>
                      <a:pt x="4450" y="228"/>
                    </a:lnTo>
                    <a:lnTo>
                      <a:pt x="4451" y="168"/>
                    </a:lnTo>
                    <a:lnTo>
                      <a:pt x="4451" y="155"/>
                    </a:lnTo>
                    <a:lnTo>
                      <a:pt x="4452" y="118"/>
                    </a:lnTo>
                    <a:lnTo>
                      <a:pt x="4452" y="112"/>
                    </a:lnTo>
                    <a:lnTo>
                      <a:pt x="4453" y="105"/>
                    </a:lnTo>
                    <a:lnTo>
                      <a:pt x="4453" y="106"/>
                    </a:lnTo>
                    <a:lnTo>
                      <a:pt x="4453" y="109"/>
                    </a:lnTo>
                    <a:lnTo>
                      <a:pt x="4454" y="137"/>
                    </a:lnTo>
                    <a:lnTo>
                      <a:pt x="4454" y="149"/>
                    </a:lnTo>
                    <a:lnTo>
                      <a:pt x="4455" y="211"/>
                    </a:lnTo>
                    <a:lnTo>
                      <a:pt x="4455" y="231"/>
                    </a:lnTo>
                    <a:lnTo>
                      <a:pt x="4456" y="323"/>
                    </a:lnTo>
                    <a:lnTo>
                      <a:pt x="4456" y="349"/>
                    </a:lnTo>
                    <a:lnTo>
                      <a:pt x="4457" y="462"/>
                    </a:lnTo>
                    <a:lnTo>
                      <a:pt x="4457" y="491"/>
                    </a:lnTo>
                    <a:lnTo>
                      <a:pt x="4458" y="613"/>
                    </a:lnTo>
                    <a:lnTo>
                      <a:pt x="4458" y="643"/>
                    </a:lnTo>
                    <a:lnTo>
                      <a:pt x="4459" y="761"/>
                    </a:lnTo>
                    <a:lnTo>
                      <a:pt x="4459" y="789"/>
                    </a:lnTo>
                    <a:lnTo>
                      <a:pt x="4460" y="890"/>
                    </a:lnTo>
                    <a:lnTo>
                      <a:pt x="4460" y="912"/>
                    </a:lnTo>
                    <a:lnTo>
                      <a:pt x="4461" y="987"/>
                    </a:lnTo>
                    <a:lnTo>
                      <a:pt x="4461" y="1002"/>
                    </a:lnTo>
                    <a:lnTo>
                      <a:pt x="4462" y="1043"/>
                    </a:lnTo>
                    <a:lnTo>
                      <a:pt x="4462" y="1048"/>
                    </a:lnTo>
                    <a:lnTo>
                      <a:pt x="4463" y="1055"/>
                    </a:lnTo>
                    <a:lnTo>
                      <a:pt x="4463" y="1053"/>
                    </a:lnTo>
                    <a:lnTo>
                      <a:pt x="4463" y="1050"/>
                    </a:lnTo>
                    <a:lnTo>
                      <a:pt x="4464" y="1020"/>
                    </a:lnTo>
                    <a:lnTo>
                      <a:pt x="4464" y="1009"/>
                    </a:lnTo>
                    <a:lnTo>
                      <a:pt x="4465" y="950"/>
                    </a:lnTo>
                    <a:lnTo>
                      <a:pt x="4465" y="933"/>
                    </a:lnTo>
                    <a:lnTo>
                      <a:pt x="4466" y="834"/>
                    </a:lnTo>
                    <a:lnTo>
                      <a:pt x="4466" y="813"/>
                    </a:lnTo>
                    <a:lnTo>
                      <a:pt x="4467" y="728"/>
                    </a:lnTo>
                    <a:lnTo>
                      <a:pt x="4467" y="707"/>
                    </a:lnTo>
                    <a:lnTo>
                      <a:pt x="4468" y="628"/>
                    </a:lnTo>
                    <a:lnTo>
                      <a:pt x="4468" y="609"/>
                    </a:lnTo>
                    <a:lnTo>
                      <a:pt x="4469" y="546"/>
                    </a:lnTo>
                    <a:lnTo>
                      <a:pt x="4469" y="533"/>
                    </a:lnTo>
                    <a:lnTo>
                      <a:pt x="4470" y="493"/>
                    </a:lnTo>
                    <a:lnTo>
                      <a:pt x="4470" y="486"/>
                    </a:lnTo>
                    <a:lnTo>
                      <a:pt x="4471" y="472"/>
                    </a:lnTo>
                    <a:lnTo>
                      <a:pt x="4471" y="472"/>
                    </a:lnTo>
                    <a:lnTo>
                      <a:pt x="4472" y="483"/>
                    </a:lnTo>
                    <a:lnTo>
                      <a:pt x="4472" y="489"/>
                    </a:lnTo>
                    <a:lnTo>
                      <a:pt x="4473" y="520"/>
                    </a:lnTo>
                    <a:lnTo>
                      <a:pt x="4473" y="530"/>
                    </a:lnTo>
                    <a:lnTo>
                      <a:pt x="4474" y="573"/>
                    </a:lnTo>
                    <a:lnTo>
                      <a:pt x="4474" y="585"/>
                    </a:lnTo>
                    <a:lnTo>
                      <a:pt x="4475" y="630"/>
                    </a:lnTo>
                    <a:lnTo>
                      <a:pt x="4475" y="640"/>
                    </a:lnTo>
                    <a:lnTo>
                      <a:pt x="4476" y="676"/>
                    </a:lnTo>
                    <a:lnTo>
                      <a:pt x="4476" y="683"/>
                    </a:lnTo>
                    <a:lnTo>
                      <a:pt x="4477" y="701"/>
                    </a:lnTo>
                    <a:lnTo>
                      <a:pt x="4477" y="702"/>
                    </a:lnTo>
                    <a:lnTo>
                      <a:pt x="4477" y="703"/>
                    </a:lnTo>
                    <a:lnTo>
                      <a:pt x="4478" y="695"/>
                    </a:lnTo>
                    <a:lnTo>
                      <a:pt x="4478" y="690"/>
                    </a:lnTo>
                    <a:lnTo>
                      <a:pt x="4479" y="656"/>
                    </a:lnTo>
                    <a:lnTo>
                      <a:pt x="4479" y="643"/>
                    </a:lnTo>
                    <a:lnTo>
                      <a:pt x="4480" y="582"/>
                    </a:lnTo>
                    <a:lnTo>
                      <a:pt x="4480" y="564"/>
                    </a:lnTo>
                    <a:lnTo>
                      <a:pt x="4481" y="482"/>
                    </a:lnTo>
                    <a:lnTo>
                      <a:pt x="4481" y="460"/>
                    </a:lnTo>
                    <a:lnTo>
                      <a:pt x="4482" y="367"/>
                    </a:lnTo>
                    <a:lnTo>
                      <a:pt x="4482" y="343"/>
                    </a:lnTo>
                    <a:lnTo>
                      <a:pt x="4483" y="249"/>
                    </a:lnTo>
                    <a:lnTo>
                      <a:pt x="4483" y="226"/>
                    </a:lnTo>
                    <a:lnTo>
                      <a:pt x="4484" y="144"/>
                    </a:lnTo>
                    <a:lnTo>
                      <a:pt x="4484" y="126"/>
                    </a:lnTo>
                    <a:lnTo>
                      <a:pt x="4485" y="66"/>
                    </a:lnTo>
                    <a:lnTo>
                      <a:pt x="4485" y="55"/>
                    </a:lnTo>
                    <a:lnTo>
                      <a:pt x="4486" y="27"/>
                    </a:lnTo>
                    <a:lnTo>
                      <a:pt x="4486" y="24"/>
                    </a:lnTo>
                    <a:lnTo>
                      <a:pt x="4486" y="23"/>
                    </a:lnTo>
                    <a:lnTo>
                      <a:pt x="4487" y="32"/>
                    </a:lnTo>
                    <a:lnTo>
                      <a:pt x="4487" y="39"/>
                    </a:lnTo>
                    <a:lnTo>
                      <a:pt x="4488" y="84"/>
                    </a:lnTo>
                    <a:lnTo>
                      <a:pt x="4488" y="100"/>
                    </a:lnTo>
                    <a:lnTo>
                      <a:pt x="4489" y="178"/>
                    </a:lnTo>
                    <a:lnTo>
                      <a:pt x="4489" y="201"/>
                    </a:lnTo>
                    <a:lnTo>
                      <a:pt x="4490" y="304"/>
                    </a:lnTo>
                    <a:lnTo>
                      <a:pt x="4490" y="332"/>
                    </a:lnTo>
                    <a:lnTo>
                      <a:pt x="4491" y="479"/>
                    </a:lnTo>
                    <a:lnTo>
                      <a:pt x="4491" y="509"/>
                    </a:lnTo>
                    <a:lnTo>
                      <a:pt x="4492" y="627"/>
                    </a:lnTo>
                    <a:lnTo>
                      <a:pt x="4492" y="654"/>
                    </a:lnTo>
                    <a:lnTo>
                      <a:pt x="4493" y="758"/>
                    </a:lnTo>
                    <a:lnTo>
                      <a:pt x="4493" y="781"/>
                    </a:lnTo>
                    <a:lnTo>
                      <a:pt x="4494" y="861"/>
                    </a:lnTo>
                    <a:lnTo>
                      <a:pt x="4494" y="877"/>
                    </a:lnTo>
                    <a:lnTo>
                      <a:pt x="4495" y="925"/>
                    </a:lnTo>
                    <a:lnTo>
                      <a:pt x="4495" y="933"/>
                    </a:lnTo>
                    <a:lnTo>
                      <a:pt x="4496" y="948"/>
                    </a:lnTo>
                    <a:lnTo>
                      <a:pt x="4496" y="948"/>
                    </a:lnTo>
                    <a:lnTo>
                      <a:pt x="4497" y="931"/>
                    </a:lnTo>
                    <a:lnTo>
                      <a:pt x="4497" y="924"/>
                    </a:lnTo>
                    <a:lnTo>
                      <a:pt x="4498" y="881"/>
                    </a:lnTo>
                    <a:lnTo>
                      <a:pt x="4498" y="868"/>
                    </a:lnTo>
                    <a:lnTo>
                      <a:pt x="4499" y="808"/>
                    </a:lnTo>
                    <a:lnTo>
                      <a:pt x="4499" y="792"/>
                    </a:lnTo>
                    <a:lnTo>
                      <a:pt x="4500" y="726"/>
                    </a:lnTo>
                    <a:lnTo>
                      <a:pt x="4500" y="710"/>
                    </a:lnTo>
                    <a:lnTo>
                      <a:pt x="4501" y="649"/>
                    </a:lnTo>
                    <a:lnTo>
                      <a:pt x="4501" y="635"/>
                    </a:lnTo>
                    <a:lnTo>
                      <a:pt x="4502" y="589"/>
                    </a:lnTo>
                    <a:lnTo>
                      <a:pt x="4502" y="580"/>
                    </a:lnTo>
                    <a:lnTo>
                      <a:pt x="4503" y="555"/>
                    </a:lnTo>
                    <a:lnTo>
                      <a:pt x="4503" y="552"/>
                    </a:lnTo>
                    <a:lnTo>
                      <a:pt x="4503" y="550"/>
                    </a:lnTo>
                    <a:lnTo>
                      <a:pt x="4504" y="552"/>
                    </a:lnTo>
                    <a:lnTo>
                      <a:pt x="4504" y="555"/>
                    </a:lnTo>
                    <a:lnTo>
                      <a:pt x="4505" y="579"/>
                    </a:lnTo>
                    <a:lnTo>
                      <a:pt x="4505" y="587"/>
                    </a:lnTo>
                    <a:lnTo>
                      <a:pt x="4506" y="629"/>
                    </a:lnTo>
                    <a:lnTo>
                      <a:pt x="4506" y="642"/>
                    </a:lnTo>
                    <a:lnTo>
                      <a:pt x="4507" y="694"/>
                    </a:lnTo>
                    <a:lnTo>
                      <a:pt x="4507" y="708"/>
                    </a:lnTo>
                    <a:lnTo>
                      <a:pt x="4508" y="760"/>
                    </a:lnTo>
                    <a:lnTo>
                      <a:pt x="4508" y="772"/>
                    </a:lnTo>
                    <a:lnTo>
                      <a:pt x="4509" y="814"/>
                    </a:lnTo>
                    <a:lnTo>
                      <a:pt x="4509" y="822"/>
                    </a:lnTo>
                    <a:lnTo>
                      <a:pt x="4510" y="843"/>
                    </a:lnTo>
                    <a:lnTo>
                      <a:pt x="4510" y="845"/>
                    </a:lnTo>
                    <a:lnTo>
                      <a:pt x="4510" y="846"/>
                    </a:lnTo>
                    <a:lnTo>
                      <a:pt x="4511" y="839"/>
                    </a:lnTo>
                    <a:lnTo>
                      <a:pt x="4511" y="833"/>
                    </a:lnTo>
                    <a:lnTo>
                      <a:pt x="4512" y="796"/>
                    </a:lnTo>
                    <a:lnTo>
                      <a:pt x="4512" y="783"/>
                    </a:lnTo>
                    <a:lnTo>
                      <a:pt x="4513" y="716"/>
                    </a:lnTo>
                    <a:lnTo>
                      <a:pt x="4513" y="695"/>
                    </a:lnTo>
                    <a:lnTo>
                      <a:pt x="4514" y="604"/>
                    </a:lnTo>
                    <a:lnTo>
                      <a:pt x="4514" y="578"/>
                    </a:lnTo>
                    <a:lnTo>
                      <a:pt x="4515" y="471"/>
                    </a:lnTo>
                    <a:lnTo>
                      <a:pt x="4515" y="443"/>
                    </a:lnTo>
                    <a:lnTo>
                      <a:pt x="4516" y="304"/>
                    </a:lnTo>
                    <a:lnTo>
                      <a:pt x="4516" y="278"/>
                    </a:lnTo>
                    <a:lnTo>
                      <a:pt x="4517" y="178"/>
                    </a:lnTo>
                    <a:lnTo>
                      <a:pt x="4517" y="155"/>
                    </a:lnTo>
                    <a:lnTo>
                      <a:pt x="4518" y="78"/>
                    </a:lnTo>
                    <a:lnTo>
                      <a:pt x="4518" y="62"/>
                    </a:lnTo>
                    <a:lnTo>
                      <a:pt x="4519" y="16"/>
                    </a:lnTo>
                    <a:lnTo>
                      <a:pt x="4519" y="10"/>
                    </a:lnTo>
                    <a:lnTo>
                      <a:pt x="4520" y="0"/>
                    </a:lnTo>
                    <a:lnTo>
                      <a:pt x="4520" y="1"/>
                    </a:lnTo>
                    <a:lnTo>
                      <a:pt x="4520" y="3"/>
                    </a:lnTo>
                    <a:lnTo>
                      <a:pt x="4521" y="32"/>
                    </a:lnTo>
                    <a:lnTo>
                      <a:pt x="4521" y="44"/>
                    </a:lnTo>
                    <a:lnTo>
                      <a:pt x="4522" y="106"/>
                    </a:lnTo>
                    <a:lnTo>
                      <a:pt x="4522" y="126"/>
                    </a:lnTo>
                    <a:lnTo>
                      <a:pt x="4523" y="215"/>
                    </a:lnTo>
                    <a:lnTo>
                      <a:pt x="4523" y="240"/>
                    </a:lnTo>
                    <a:lnTo>
                      <a:pt x="4524" y="344"/>
                    </a:lnTo>
                    <a:lnTo>
                      <a:pt x="4524" y="371"/>
                    </a:lnTo>
                    <a:lnTo>
                      <a:pt x="4525" y="479"/>
                    </a:lnTo>
                    <a:lnTo>
                      <a:pt x="4525" y="505"/>
                    </a:lnTo>
                    <a:lnTo>
                      <a:pt x="4526" y="604"/>
                    </a:lnTo>
                    <a:lnTo>
                      <a:pt x="4526" y="627"/>
                    </a:lnTo>
                    <a:lnTo>
                      <a:pt x="4527" y="706"/>
                    </a:lnTo>
                    <a:lnTo>
                      <a:pt x="4527" y="723"/>
                    </a:lnTo>
                    <a:lnTo>
                      <a:pt x="4528" y="775"/>
                    </a:lnTo>
                    <a:lnTo>
                      <a:pt x="4528" y="785"/>
                    </a:lnTo>
                    <a:lnTo>
                      <a:pt x="4529" y="807"/>
                    </a:lnTo>
                    <a:lnTo>
                      <a:pt x="4529" y="809"/>
                    </a:lnTo>
                    <a:lnTo>
                      <a:pt x="4529" y="810"/>
                    </a:lnTo>
                    <a:lnTo>
                      <a:pt x="4530" y="803"/>
                    </a:lnTo>
                    <a:lnTo>
                      <a:pt x="4530" y="798"/>
                    </a:lnTo>
                    <a:lnTo>
                      <a:pt x="4531" y="768"/>
                    </a:lnTo>
                    <a:lnTo>
                      <a:pt x="4531" y="758"/>
                    </a:lnTo>
                    <a:lnTo>
                      <a:pt x="4532" y="712"/>
                    </a:lnTo>
                    <a:lnTo>
                      <a:pt x="4532" y="699"/>
                    </a:lnTo>
                    <a:lnTo>
                      <a:pt x="4533" y="649"/>
                    </a:lnTo>
                    <a:lnTo>
                      <a:pt x="4533" y="636"/>
                    </a:lnTo>
                    <a:lnTo>
                      <a:pt x="4534" y="591"/>
                    </a:lnTo>
                    <a:lnTo>
                      <a:pt x="4534" y="581"/>
                    </a:lnTo>
                    <a:lnTo>
                      <a:pt x="4535" y="551"/>
                    </a:lnTo>
                    <a:lnTo>
                      <a:pt x="4535" y="546"/>
                    </a:lnTo>
                    <a:lnTo>
                      <a:pt x="4536" y="538"/>
                    </a:lnTo>
                    <a:lnTo>
                      <a:pt x="4536" y="538"/>
                    </a:lnTo>
                    <a:lnTo>
                      <a:pt x="4537" y="555"/>
                    </a:lnTo>
                    <a:lnTo>
                      <a:pt x="4537" y="563"/>
                    </a:lnTo>
                    <a:lnTo>
                      <a:pt x="4538" y="603"/>
                    </a:lnTo>
                    <a:lnTo>
                      <a:pt x="4538" y="616"/>
                    </a:lnTo>
                    <a:lnTo>
                      <a:pt x="4539" y="675"/>
                    </a:lnTo>
                    <a:lnTo>
                      <a:pt x="4539" y="691"/>
                    </a:lnTo>
                    <a:lnTo>
                      <a:pt x="4540" y="761"/>
                    </a:lnTo>
                    <a:lnTo>
                      <a:pt x="4540" y="778"/>
                    </a:lnTo>
                    <a:lnTo>
                      <a:pt x="4541" y="863"/>
                    </a:lnTo>
                    <a:lnTo>
                      <a:pt x="4541" y="879"/>
                    </a:lnTo>
                    <a:lnTo>
                      <a:pt x="4542" y="932"/>
                    </a:lnTo>
                    <a:lnTo>
                      <a:pt x="4542" y="943"/>
                    </a:lnTo>
                    <a:lnTo>
                      <a:pt x="4543" y="973"/>
                    </a:lnTo>
                    <a:lnTo>
                      <a:pt x="4543" y="977"/>
                    </a:lnTo>
                    <a:lnTo>
                      <a:pt x="4544" y="979"/>
                    </a:lnTo>
                    <a:lnTo>
                      <a:pt x="4544" y="975"/>
                    </a:lnTo>
                    <a:lnTo>
                      <a:pt x="4544" y="971"/>
                    </a:lnTo>
                    <a:lnTo>
                      <a:pt x="4545" y="935"/>
                    </a:lnTo>
                    <a:lnTo>
                      <a:pt x="4545" y="922"/>
                    </a:lnTo>
                    <a:lnTo>
                      <a:pt x="4546" y="853"/>
                    </a:lnTo>
                    <a:lnTo>
                      <a:pt x="4546" y="832"/>
                    </a:lnTo>
                    <a:lnTo>
                      <a:pt x="4547" y="736"/>
                    </a:lnTo>
                    <a:lnTo>
                      <a:pt x="4547" y="709"/>
                    </a:lnTo>
                    <a:lnTo>
                      <a:pt x="4548" y="595"/>
                    </a:lnTo>
                    <a:lnTo>
                      <a:pt x="4548" y="565"/>
                    </a:lnTo>
                    <a:lnTo>
                      <a:pt x="4549" y="444"/>
                    </a:lnTo>
                    <a:lnTo>
                      <a:pt x="4549" y="414"/>
                    </a:lnTo>
                    <a:lnTo>
                      <a:pt x="4550" y="299"/>
                    </a:lnTo>
                    <a:lnTo>
                      <a:pt x="4550" y="273"/>
                    </a:lnTo>
                    <a:lnTo>
                      <a:pt x="4551" y="177"/>
                    </a:lnTo>
                    <a:lnTo>
                      <a:pt x="4551" y="156"/>
                    </a:lnTo>
                    <a:lnTo>
                      <a:pt x="4552" y="89"/>
                    </a:lnTo>
                    <a:lnTo>
                      <a:pt x="4552" y="76"/>
                    </a:lnTo>
                    <a:lnTo>
                      <a:pt x="4553" y="44"/>
                    </a:lnTo>
                    <a:lnTo>
                      <a:pt x="4553" y="40"/>
                    </a:lnTo>
                    <a:lnTo>
                      <a:pt x="4553" y="39"/>
                    </a:lnTo>
                    <a:lnTo>
                      <a:pt x="4554" y="45"/>
                    </a:lnTo>
                    <a:lnTo>
                      <a:pt x="4554" y="50"/>
                    </a:lnTo>
                    <a:lnTo>
                      <a:pt x="4555" y="89"/>
                    </a:lnTo>
                    <a:lnTo>
                      <a:pt x="4555" y="103"/>
                    </a:lnTo>
                    <a:lnTo>
                      <a:pt x="4556" y="169"/>
                    </a:lnTo>
                    <a:lnTo>
                      <a:pt x="4556" y="189"/>
                    </a:lnTo>
                    <a:lnTo>
                      <a:pt x="4557" y="273"/>
                    </a:lnTo>
                    <a:lnTo>
                      <a:pt x="4557" y="295"/>
                    </a:lnTo>
                    <a:lnTo>
                      <a:pt x="4558" y="386"/>
                    </a:lnTo>
                    <a:lnTo>
                      <a:pt x="4558" y="408"/>
                    </a:lnTo>
                    <a:lnTo>
                      <a:pt x="4559" y="493"/>
                    </a:lnTo>
                    <a:lnTo>
                      <a:pt x="4559" y="512"/>
                    </a:lnTo>
                    <a:lnTo>
                      <a:pt x="4560" y="581"/>
                    </a:lnTo>
                    <a:lnTo>
                      <a:pt x="4560" y="596"/>
                    </a:lnTo>
                    <a:lnTo>
                      <a:pt x="4561" y="642"/>
                    </a:lnTo>
                    <a:lnTo>
                      <a:pt x="4561" y="650"/>
                    </a:lnTo>
                    <a:lnTo>
                      <a:pt x="4562" y="669"/>
                    </a:lnTo>
                    <a:lnTo>
                      <a:pt x="4562" y="670"/>
                    </a:lnTo>
                    <a:lnTo>
                      <a:pt x="4562" y="670"/>
                    </a:lnTo>
                    <a:lnTo>
                      <a:pt x="4563" y="663"/>
                    </a:lnTo>
                    <a:lnTo>
                      <a:pt x="4563" y="658"/>
                    </a:lnTo>
                    <a:lnTo>
                      <a:pt x="4564" y="630"/>
                    </a:lnTo>
                    <a:lnTo>
                      <a:pt x="4564" y="621"/>
                    </a:lnTo>
                    <a:lnTo>
                      <a:pt x="4565" y="579"/>
                    </a:lnTo>
                    <a:lnTo>
                      <a:pt x="4565" y="568"/>
                    </a:lnTo>
                    <a:lnTo>
                      <a:pt x="4566" y="512"/>
                    </a:lnTo>
                    <a:lnTo>
                      <a:pt x="4566" y="501"/>
                    </a:lnTo>
                    <a:lnTo>
                      <a:pt x="4567" y="467"/>
                    </a:lnTo>
                    <a:lnTo>
                      <a:pt x="4567" y="460"/>
                    </a:lnTo>
                    <a:lnTo>
                      <a:pt x="4568" y="443"/>
                    </a:lnTo>
                    <a:lnTo>
                      <a:pt x="4568" y="442"/>
                    </a:lnTo>
                    <a:lnTo>
                      <a:pt x="4569" y="450"/>
                    </a:lnTo>
                    <a:lnTo>
                      <a:pt x="4569" y="456"/>
                    </a:lnTo>
                    <a:lnTo>
                      <a:pt x="4570" y="491"/>
                    </a:lnTo>
                    <a:lnTo>
                      <a:pt x="4570" y="503"/>
                    </a:lnTo>
                    <a:lnTo>
                      <a:pt x="4571" y="564"/>
                    </a:lnTo>
                    <a:lnTo>
                      <a:pt x="4571" y="581"/>
                    </a:lnTo>
                    <a:lnTo>
                      <a:pt x="4572" y="661"/>
                    </a:lnTo>
                    <a:lnTo>
                      <a:pt x="4572" y="682"/>
                    </a:lnTo>
                    <a:lnTo>
                      <a:pt x="4573" y="772"/>
                    </a:lnTo>
                    <a:lnTo>
                      <a:pt x="4573" y="795"/>
                    </a:lnTo>
                    <a:lnTo>
                      <a:pt x="4574" y="883"/>
                    </a:lnTo>
                    <a:lnTo>
                      <a:pt x="4574" y="904"/>
                    </a:lnTo>
                    <a:lnTo>
                      <a:pt x="4575" y="979"/>
                    </a:lnTo>
                    <a:lnTo>
                      <a:pt x="4575" y="995"/>
                    </a:lnTo>
                    <a:lnTo>
                      <a:pt x="4576" y="1046"/>
                    </a:lnTo>
                    <a:lnTo>
                      <a:pt x="4576" y="1054"/>
                    </a:lnTo>
                    <a:lnTo>
                      <a:pt x="4577" y="1073"/>
                    </a:lnTo>
                    <a:lnTo>
                      <a:pt x="4577" y="1073"/>
                    </a:lnTo>
                    <a:lnTo>
                      <a:pt x="4578" y="1056"/>
                    </a:lnTo>
                    <a:lnTo>
                      <a:pt x="4578" y="1047"/>
                    </a:lnTo>
                    <a:lnTo>
                      <a:pt x="4579" y="993"/>
                    </a:lnTo>
                    <a:lnTo>
                      <a:pt x="4579" y="975"/>
                    </a:lnTo>
                    <a:lnTo>
                      <a:pt x="4580" y="890"/>
                    </a:lnTo>
                    <a:lnTo>
                      <a:pt x="4580" y="865"/>
                    </a:lnTo>
                    <a:lnTo>
                      <a:pt x="4581" y="757"/>
                    </a:lnTo>
                    <a:lnTo>
                      <a:pt x="4581" y="728"/>
                    </a:lnTo>
                    <a:lnTo>
                      <a:pt x="4582" y="608"/>
                    </a:lnTo>
                    <a:lnTo>
                      <a:pt x="4582" y="578"/>
                    </a:lnTo>
                    <a:lnTo>
                      <a:pt x="4583" y="459"/>
                    </a:lnTo>
                    <a:lnTo>
                      <a:pt x="4583" y="431"/>
                    </a:lnTo>
                    <a:lnTo>
                      <a:pt x="4584" y="326"/>
                    </a:lnTo>
                    <a:lnTo>
                      <a:pt x="4584" y="302"/>
                    </a:lnTo>
                    <a:lnTo>
                      <a:pt x="4585" y="222"/>
                    </a:lnTo>
                    <a:lnTo>
                      <a:pt x="4585" y="205"/>
                    </a:lnTo>
                    <a:lnTo>
                      <a:pt x="4586" y="156"/>
                    </a:lnTo>
                    <a:lnTo>
                      <a:pt x="4586" y="148"/>
                    </a:lnTo>
                    <a:lnTo>
                      <a:pt x="4587" y="133"/>
                    </a:lnTo>
                    <a:lnTo>
                      <a:pt x="4587" y="134"/>
                    </a:lnTo>
                    <a:lnTo>
                      <a:pt x="4588" y="152"/>
                    </a:lnTo>
                    <a:lnTo>
                      <a:pt x="4588" y="160"/>
                    </a:lnTo>
                    <a:lnTo>
                      <a:pt x="4589" y="205"/>
                    </a:lnTo>
                    <a:lnTo>
                      <a:pt x="4589" y="219"/>
                    </a:lnTo>
                    <a:lnTo>
                      <a:pt x="4590" y="299"/>
                    </a:lnTo>
                    <a:lnTo>
                      <a:pt x="4590" y="316"/>
                    </a:lnTo>
                    <a:lnTo>
                      <a:pt x="4591" y="387"/>
                    </a:lnTo>
                    <a:lnTo>
                      <a:pt x="4591" y="404"/>
                    </a:lnTo>
                    <a:lnTo>
                      <a:pt x="4592" y="469"/>
                    </a:lnTo>
                    <a:lnTo>
                      <a:pt x="4592" y="483"/>
                    </a:lnTo>
                    <a:lnTo>
                      <a:pt x="4593" y="532"/>
                    </a:lnTo>
                    <a:lnTo>
                      <a:pt x="4593" y="541"/>
                    </a:lnTo>
                    <a:lnTo>
                      <a:pt x="4594" y="568"/>
                    </a:lnTo>
                    <a:lnTo>
                      <a:pt x="4594" y="571"/>
                    </a:lnTo>
                    <a:lnTo>
                      <a:pt x="4595" y="575"/>
                    </a:lnTo>
                    <a:lnTo>
                      <a:pt x="4595" y="573"/>
                    </a:lnTo>
                    <a:lnTo>
                      <a:pt x="4595" y="570"/>
                    </a:lnTo>
                    <a:lnTo>
                      <a:pt x="4596" y="548"/>
                    </a:lnTo>
                    <a:lnTo>
                      <a:pt x="4596" y="540"/>
                    </a:lnTo>
                    <a:lnTo>
                      <a:pt x="4597" y="500"/>
                    </a:lnTo>
                    <a:lnTo>
                      <a:pt x="4597" y="488"/>
                    </a:lnTo>
                    <a:lnTo>
                      <a:pt x="4598" y="438"/>
                    </a:lnTo>
                    <a:lnTo>
                      <a:pt x="4598" y="425"/>
                    </a:lnTo>
                    <a:lnTo>
                      <a:pt x="4599" y="376"/>
                    </a:lnTo>
                    <a:lnTo>
                      <a:pt x="4599" y="365"/>
                    </a:lnTo>
                    <a:lnTo>
                      <a:pt x="4600" y="327"/>
                    </a:lnTo>
                    <a:lnTo>
                      <a:pt x="4600" y="320"/>
                    </a:lnTo>
                    <a:lnTo>
                      <a:pt x="4601" y="304"/>
                    </a:lnTo>
                    <a:lnTo>
                      <a:pt x="4601" y="303"/>
                    </a:lnTo>
                    <a:lnTo>
                      <a:pt x="4602" y="313"/>
                    </a:lnTo>
                    <a:lnTo>
                      <a:pt x="4602" y="320"/>
                    </a:lnTo>
                    <a:lnTo>
                      <a:pt x="4603" y="360"/>
                    </a:lnTo>
                    <a:lnTo>
                      <a:pt x="4603" y="374"/>
                    </a:lnTo>
                    <a:lnTo>
                      <a:pt x="4604" y="444"/>
                    </a:lnTo>
                    <a:lnTo>
                      <a:pt x="4604" y="464"/>
                    </a:lnTo>
                    <a:lnTo>
                      <a:pt x="4605" y="556"/>
                    </a:lnTo>
                    <a:lnTo>
                      <a:pt x="4605" y="581"/>
                    </a:lnTo>
                    <a:lnTo>
                      <a:pt x="4606" y="687"/>
                    </a:lnTo>
                    <a:lnTo>
                      <a:pt x="4606" y="714"/>
                    </a:lnTo>
                    <a:lnTo>
                      <a:pt x="4607" y="821"/>
                    </a:lnTo>
                    <a:lnTo>
                      <a:pt x="4607" y="847"/>
                    </a:lnTo>
                    <a:lnTo>
                      <a:pt x="4608" y="944"/>
                    </a:lnTo>
                    <a:lnTo>
                      <a:pt x="4608" y="966"/>
                    </a:lnTo>
                    <a:lnTo>
                      <a:pt x="4609" y="1040"/>
                    </a:lnTo>
                    <a:lnTo>
                      <a:pt x="4609" y="1055"/>
                    </a:lnTo>
                    <a:lnTo>
                      <a:pt x="4610" y="1098"/>
                    </a:lnTo>
                    <a:lnTo>
                      <a:pt x="4610" y="1105"/>
                    </a:lnTo>
                    <a:lnTo>
                      <a:pt x="4611" y="1112"/>
                    </a:lnTo>
                    <a:lnTo>
                      <a:pt x="4611" y="1111"/>
                    </a:lnTo>
                    <a:lnTo>
                      <a:pt x="4611" y="1108"/>
                    </a:lnTo>
                    <a:lnTo>
                      <a:pt x="4612" y="1076"/>
                    </a:lnTo>
                    <a:lnTo>
                      <a:pt x="4612" y="1064"/>
                    </a:lnTo>
                    <a:lnTo>
                      <a:pt x="4613" y="999"/>
                    </a:lnTo>
                    <a:lnTo>
                      <a:pt x="4613" y="979"/>
                    </a:lnTo>
                    <a:lnTo>
                      <a:pt x="4614" y="886"/>
                    </a:lnTo>
                    <a:lnTo>
                      <a:pt x="4614" y="861"/>
                    </a:lnTo>
                    <a:lnTo>
                      <a:pt x="4615" y="725"/>
                    </a:lnTo>
                    <a:lnTo>
                      <a:pt x="4615" y="697"/>
                    </a:lnTo>
                    <a:lnTo>
                      <a:pt x="4616" y="587"/>
                    </a:lnTo>
                    <a:lnTo>
                      <a:pt x="4616" y="560"/>
                    </a:lnTo>
                    <a:lnTo>
                      <a:pt x="4617" y="461"/>
                    </a:lnTo>
                    <a:lnTo>
                      <a:pt x="4617" y="438"/>
                    </a:lnTo>
                    <a:lnTo>
                      <a:pt x="4618" y="360"/>
                    </a:lnTo>
                    <a:lnTo>
                      <a:pt x="4618" y="344"/>
                    </a:lnTo>
                    <a:lnTo>
                      <a:pt x="4619" y="294"/>
                    </a:lnTo>
                    <a:lnTo>
                      <a:pt x="4619" y="286"/>
                    </a:lnTo>
                    <a:lnTo>
                      <a:pt x="4620" y="267"/>
                    </a:lnTo>
                    <a:lnTo>
                      <a:pt x="4620" y="266"/>
                    </a:lnTo>
                    <a:lnTo>
                      <a:pt x="4621" y="277"/>
                    </a:lnTo>
                    <a:lnTo>
                      <a:pt x="4621" y="283"/>
                    </a:lnTo>
                    <a:lnTo>
                      <a:pt x="4622" y="317"/>
                    </a:lnTo>
                    <a:lnTo>
                      <a:pt x="4622" y="328"/>
                    </a:lnTo>
                    <a:lnTo>
                      <a:pt x="4623" y="378"/>
                    </a:lnTo>
                    <a:lnTo>
                      <a:pt x="4623" y="391"/>
                    </a:lnTo>
                    <a:lnTo>
                      <a:pt x="4624" y="445"/>
                    </a:lnTo>
                    <a:lnTo>
                      <a:pt x="4624" y="458"/>
                    </a:lnTo>
                    <a:lnTo>
                      <a:pt x="4625" y="505"/>
                    </a:lnTo>
                    <a:lnTo>
                      <a:pt x="4625" y="516"/>
                    </a:lnTo>
                    <a:lnTo>
                      <a:pt x="4626" y="548"/>
                    </a:lnTo>
                    <a:lnTo>
                      <a:pt x="4626" y="553"/>
                    </a:lnTo>
                    <a:lnTo>
                      <a:pt x="4627" y="563"/>
                    </a:lnTo>
                    <a:lnTo>
                      <a:pt x="4627" y="562"/>
                    </a:lnTo>
                    <a:lnTo>
                      <a:pt x="4628" y="547"/>
                    </a:lnTo>
                    <a:lnTo>
                      <a:pt x="4628" y="540"/>
                    </a:lnTo>
                    <a:lnTo>
                      <a:pt x="4629" y="502"/>
                    </a:lnTo>
                    <a:lnTo>
                      <a:pt x="4629" y="490"/>
                    </a:lnTo>
                    <a:lnTo>
                      <a:pt x="4630" y="434"/>
                    </a:lnTo>
                    <a:lnTo>
                      <a:pt x="4630" y="419"/>
                    </a:lnTo>
                    <a:lnTo>
                      <a:pt x="4631" y="353"/>
                    </a:lnTo>
                    <a:lnTo>
                      <a:pt x="4631" y="337"/>
                    </a:lnTo>
                    <a:lnTo>
                      <a:pt x="4632" y="273"/>
                    </a:lnTo>
                    <a:lnTo>
                      <a:pt x="4632" y="259"/>
                    </a:lnTo>
                    <a:lnTo>
                      <a:pt x="4633" y="208"/>
                    </a:lnTo>
                    <a:lnTo>
                      <a:pt x="4633" y="198"/>
                    </a:lnTo>
                    <a:lnTo>
                      <a:pt x="4634" y="170"/>
                    </a:lnTo>
                    <a:lnTo>
                      <a:pt x="4634" y="166"/>
                    </a:lnTo>
                    <a:lnTo>
                      <a:pt x="4634" y="164"/>
                    </a:lnTo>
                    <a:lnTo>
                      <a:pt x="4635" y="168"/>
                    </a:lnTo>
                    <a:lnTo>
                      <a:pt x="4635" y="173"/>
                    </a:lnTo>
                    <a:lnTo>
                      <a:pt x="4636" y="208"/>
                    </a:lnTo>
                    <a:lnTo>
                      <a:pt x="4636" y="221"/>
                    </a:lnTo>
                    <a:lnTo>
                      <a:pt x="4637" y="289"/>
                    </a:lnTo>
                    <a:lnTo>
                      <a:pt x="4637" y="309"/>
                    </a:lnTo>
                    <a:lnTo>
                      <a:pt x="4638" y="404"/>
                    </a:lnTo>
                    <a:lnTo>
                      <a:pt x="4638" y="431"/>
                    </a:lnTo>
                    <a:lnTo>
                      <a:pt x="4639" y="543"/>
                    </a:lnTo>
                    <a:lnTo>
                      <a:pt x="4639" y="573"/>
                    </a:lnTo>
                    <a:lnTo>
                      <a:pt x="4640" y="722"/>
                    </a:lnTo>
                    <a:lnTo>
                      <a:pt x="4640" y="751"/>
                    </a:lnTo>
                    <a:lnTo>
                      <a:pt x="4641" y="861"/>
                    </a:lnTo>
                    <a:lnTo>
                      <a:pt x="4641" y="887"/>
                    </a:lnTo>
                    <a:lnTo>
                      <a:pt x="4642" y="976"/>
                    </a:lnTo>
                    <a:lnTo>
                      <a:pt x="4642" y="995"/>
                    </a:lnTo>
                    <a:lnTo>
                      <a:pt x="4643" y="1054"/>
                    </a:lnTo>
                    <a:lnTo>
                      <a:pt x="4643" y="1065"/>
                    </a:lnTo>
                    <a:lnTo>
                      <a:pt x="4644" y="1088"/>
                    </a:lnTo>
                    <a:lnTo>
                      <a:pt x="4644" y="1089"/>
                    </a:lnTo>
                    <a:lnTo>
                      <a:pt x="4645" y="1075"/>
                    </a:lnTo>
                    <a:lnTo>
                      <a:pt x="4645" y="1067"/>
                    </a:lnTo>
                    <a:lnTo>
                      <a:pt x="4646" y="1019"/>
                    </a:lnTo>
                    <a:lnTo>
                      <a:pt x="4646" y="1004"/>
                    </a:lnTo>
                    <a:lnTo>
                      <a:pt x="4647" y="929"/>
                    </a:lnTo>
                    <a:lnTo>
                      <a:pt x="4647" y="908"/>
                    </a:lnTo>
                    <a:lnTo>
                      <a:pt x="4648" y="817"/>
                    </a:lnTo>
                    <a:lnTo>
                      <a:pt x="4648" y="794"/>
                    </a:lnTo>
                    <a:lnTo>
                      <a:pt x="4649" y="698"/>
                    </a:lnTo>
                    <a:lnTo>
                      <a:pt x="4649" y="675"/>
                    </a:lnTo>
                    <a:lnTo>
                      <a:pt x="4650" y="587"/>
                    </a:lnTo>
                    <a:lnTo>
                      <a:pt x="4650" y="567"/>
                    </a:lnTo>
                    <a:lnTo>
                      <a:pt x="4651" y="497"/>
                    </a:lnTo>
                    <a:lnTo>
                      <a:pt x="4651" y="482"/>
                    </a:lnTo>
                    <a:lnTo>
                      <a:pt x="4652" y="437"/>
                    </a:lnTo>
                    <a:lnTo>
                      <a:pt x="4652" y="429"/>
                    </a:lnTo>
                    <a:lnTo>
                      <a:pt x="4653" y="411"/>
                    </a:lnTo>
                    <a:lnTo>
                      <a:pt x="4653" y="410"/>
                    </a:lnTo>
                    <a:lnTo>
                      <a:pt x="4654" y="418"/>
                    </a:lnTo>
                    <a:lnTo>
                      <a:pt x="4654" y="423"/>
                    </a:lnTo>
                    <a:lnTo>
                      <a:pt x="4655" y="453"/>
                    </a:lnTo>
                    <a:lnTo>
                      <a:pt x="4655" y="462"/>
                    </a:lnTo>
                    <a:lnTo>
                      <a:pt x="4656" y="505"/>
                    </a:lnTo>
                    <a:lnTo>
                      <a:pt x="4656" y="516"/>
                    </a:lnTo>
                    <a:lnTo>
                      <a:pt x="4657" y="561"/>
                    </a:lnTo>
                    <a:lnTo>
                      <a:pt x="4657" y="572"/>
                    </a:lnTo>
                    <a:lnTo>
                      <a:pt x="4658" y="609"/>
                    </a:lnTo>
                    <a:lnTo>
                      <a:pt x="4658" y="617"/>
                    </a:lnTo>
                    <a:lnTo>
                      <a:pt x="4659" y="637"/>
                    </a:lnTo>
                    <a:lnTo>
                      <a:pt x="4659" y="639"/>
                    </a:lnTo>
                    <a:lnTo>
                      <a:pt x="4659" y="640"/>
                    </a:lnTo>
                    <a:lnTo>
                      <a:pt x="4660" y="636"/>
                    </a:lnTo>
                    <a:lnTo>
                      <a:pt x="4660" y="632"/>
                    </a:lnTo>
                    <a:lnTo>
                      <a:pt x="4661" y="602"/>
                    </a:lnTo>
                    <a:lnTo>
                      <a:pt x="4661" y="591"/>
                    </a:lnTo>
                    <a:lnTo>
                      <a:pt x="4662" y="536"/>
                    </a:lnTo>
                    <a:lnTo>
                      <a:pt x="4662" y="520"/>
                    </a:lnTo>
                    <a:lnTo>
                      <a:pt x="4663" y="446"/>
                    </a:lnTo>
                    <a:lnTo>
                      <a:pt x="4663" y="426"/>
                    </a:lnTo>
                    <a:lnTo>
                      <a:pt x="4664" y="342"/>
                    </a:lnTo>
                    <a:lnTo>
                      <a:pt x="4664" y="320"/>
                    </a:lnTo>
                    <a:lnTo>
                      <a:pt x="4665" y="217"/>
                    </a:lnTo>
                    <a:lnTo>
                      <a:pt x="4665" y="198"/>
                    </a:lnTo>
                    <a:lnTo>
                      <a:pt x="4666" y="130"/>
                    </a:lnTo>
                    <a:lnTo>
                      <a:pt x="4666" y="116"/>
                    </a:lnTo>
                    <a:lnTo>
                      <a:pt x="4667" y="74"/>
                    </a:lnTo>
                    <a:lnTo>
                      <a:pt x="4667" y="67"/>
                    </a:lnTo>
                    <a:lnTo>
                      <a:pt x="4668" y="58"/>
                    </a:lnTo>
                    <a:lnTo>
                      <a:pt x="4668" y="58"/>
                    </a:lnTo>
                    <a:lnTo>
                      <a:pt x="4668" y="60"/>
                    </a:lnTo>
                    <a:lnTo>
                      <a:pt x="4669" y="86"/>
                    </a:lnTo>
                    <a:lnTo>
                      <a:pt x="4669" y="98"/>
                    </a:lnTo>
                    <a:lnTo>
                      <a:pt x="4670" y="160"/>
                    </a:lnTo>
                    <a:lnTo>
                      <a:pt x="4670" y="179"/>
                    </a:lnTo>
                    <a:lnTo>
                      <a:pt x="4671" y="271"/>
                    </a:lnTo>
                    <a:lnTo>
                      <a:pt x="4671" y="297"/>
                    </a:lnTo>
                    <a:lnTo>
                      <a:pt x="4672" y="409"/>
                    </a:lnTo>
                    <a:lnTo>
                      <a:pt x="4672" y="439"/>
                    </a:lnTo>
                    <a:lnTo>
                      <a:pt x="4673" y="561"/>
                    </a:lnTo>
                    <a:lnTo>
                      <a:pt x="4673" y="591"/>
                    </a:lnTo>
                    <a:lnTo>
                      <a:pt x="4674" y="708"/>
                    </a:lnTo>
                    <a:lnTo>
                      <a:pt x="4674" y="736"/>
                    </a:lnTo>
                    <a:lnTo>
                      <a:pt x="4675" y="838"/>
                    </a:lnTo>
                    <a:lnTo>
                      <a:pt x="4675" y="860"/>
                    </a:lnTo>
                    <a:lnTo>
                      <a:pt x="4676" y="935"/>
                    </a:lnTo>
                    <a:lnTo>
                      <a:pt x="4676" y="950"/>
                    </a:lnTo>
                    <a:lnTo>
                      <a:pt x="4677" y="993"/>
                    </a:lnTo>
                    <a:lnTo>
                      <a:pt x="4677" y="999"/>
                    </a:lnTo>
                    <a:lnTo>
                      <a:pt x="4678" y="1007"/>
                    </a:lnTo>
                    <a:lnTo>
                      <a:pt x="4678" y="1007"/>
                    </a:lnTo>
                    <a:lnTo>
                      <a:pt x="4678" y="1004"/>
                    </a:lnTo>
                    <a:lnTo>
                      <a:pt x="4679" y="979"/>
                    </a:lnTo>
                    <a:lnTo>
                      <a:pt x="4679" y="968"/>
                    </a:lnTo>
                    <a:lnTo>
                      <a:pt x="4680" y="916"/>
                    </a:lnTo>
                    <a:lnTo>
                      <a:pt x="4680" y="901"/>
                    </a:lnTo>
                    <a:lnTo>
                      <a:pt x="4681" y="831"/>
                    </a:lnTo>
                    <a:lnTo>
                      <a:pt x="4681" y="813"/>
                    </a:lnTo>
                    <a:lnTo>
                      <a:pt x="4682" y="737"/>
                    </a:lnTo>
                    <a:lnTo>
                      <a:pt x="4682" y="718"/>
                    </a:lnTo>
                    <a:lnTo>
                      <a:pt x="4683" y="648"/>
                    </a:lnTo>
                    <a:lnTo>
                      <a:pt x="4683" y="632"/>
                    </a:lnTo>
                    <a:lnTo>
                      <a:pt x="4684" y="577"/>
                    </a:lnTo>
                    <a:lnTo>
                      <a:pt x="4684" y="566"/>
                    </a:lnTo>
                    <a:lnTo>
                      <a:pt x="4685" y="533"/>
                    </a:lnTo>
                    <a:lnTo>
                      <a:pt x="4685" y="528"/>
                    </a:lnTo>
                    <a:lnTo>
                      <a:pt x="4686" y="520"/>
                    </a:lnTo>
                    <a:lnTo>
                      <a:pt x="4686" y="520"/>
                    </a:lnTo>
                    <a:lnTo>
                      <a:pt x="4686" y="522"/>
                    </a:lnTo>
                    <a:lnTo>
                      <a:pt x="4687" y="538"/>
                    </a:lnTo>
                    <a:lnTo>
                      <a:pt x="4687" y="545"/>
                    </a:lnTo>
                    <a:lnTo>
                      <a:pt x="4688" y="581"/>
                    </a:lnTo>
                    <a:lnTo>
                      <a:pt x="4688" y="592"/>
                    </a:lnTo>
                    <a:lnTo>
                      <a:pt x="4689" y="638"/>
                    </a:lnTo>
                    <a:lnTo>
                      <a:pt x="4689" y="650"/>
                    </a:lnTo>
                    <a:lnTo>
                      <a:pt x="4690" y="709"/>
                    </a:lnTo>
                    <a:lnTo>
                      <a:pt x="4690" y="719"/>
                    </a:lnTo>
                    <a:lnTo>
                      <a:pt x="4691" y="754"/>
                    </a:lnTo>
                    <a:lnTo>
                      <a:pt x="4691" y="760"/>
                    </a:lnTo>
                    <a:lnTo>
                      <a:pt x="4692" y="773"/>
                    </a:lnTo>
                    <a:lnTo>
                      <a:pt x="4692" y="773"/>
                    </a:lnTo>
                    <a:lnTo>
                      <a:pt x="4693" y="759"/>
                    </a:lnTo>
                    <a:lnTo>
                      <a:pt x="4693" y="752"/>
                    </a:lnTo>
                    <a:lnTo>
                      <a:pt x="4694" y="709"/>
                    </a:lnTo>
                    <a:lnTo>
                      <a:pt x="4694" y="694"/>
                    </a:lnTo>
                    <a:lnTo>
                      <a:pt x="4695" y="624"/>
                    </a:lnTo>
                    <a:lnTo>
                      <a:pt x="4695" y="604"/>
                    </a:lnTo>
                    <a:lnTo>
                      <a:pt x="4696" y="512"/>
                    </a:lnTo>
                    <a:lnTo>
                      <a:pt x="4696" y="487"/>
                    </a:lnTo>
                    <a:lnTo>
                      <a:pt x="4697" y="385"/>
                    </a:lnTo>
                    <a:lnTo>
                      <a:pt x="4697" y="358"/>
                    </a:lnTo>
                    <a:lnTo>
                      <a:pt x="4698" y="256"/>
                    </a:lnTo>
                    <a:lnTo>
                      <a:pt x="4698" y="231"/>
                    </a:lnTo>
                    <a:lnTo>
                      <a:pt x="4699" y="142"/>
                    </a:lnTo>
                    <a:lnTo>
                      <a:pt x="4699" y="122"/>
                    </a:lnTo>
                    <a:lnTo>
                      <a:pt x="4700" y="56"/>
                    </a:lnTo>
                    <a:lnTo>
                      <a:pt x="4700" y="43"/>
                    </a:lnTo>
                    <a:lnTo>
                      <a:pt x="4701" y="10"/>
                    </a:lnTo>
                    <a:lnTo>
                      <a:pt x="4701" y="6"/>
                    </a:lnTo>
                    <a:lnTo>
                      <a:pt x="4702" y="4"/>
                    </a:lnTo>
                    <a:lnTo>
                      <a:pt x="4702" y="10"/>
                    </a:lnTo>
                    <a:lnTo>
                      <a:pt x="4702" y="15"/>
                    </a:lnTo>
                    <a:lnTo>
                      <a:pt x="4703" y="56"/>
                    </a:lnTo>
                    <a:lnTo>
                      <a:pt x="4703" y="71"/>
                    </a:lnTo>
                    <a:lnTo>
                      <a:pt x="4704" y="145"/>
                    </a:lnTo>
                    <a:lnTo>
                      <a:pt x="4704" y="167"/>
                    </a:lnTo>
                    <a:lnTo>
                      <a:pt x="4705" y="266"/>
                    </a:lnTo>
                    <a:lnTo>
                      <a:pt x="4705" y="293"/>
                    </a:lnTo>
                    <a:lnTo>
                      <a:pt x="4706" y="406"/>
                    </a:lnTo>
                    <a:lnTo>
                      <a:pt x="4706" y="435"/>
                    </a:lnTo>
                    <a:lnTo>
                      <a:pt x="4707" y="548"/>
                    </a:lnTo>
                    <a:lnTo>
                      <a:pt x="4707" y="576"/>
                    </a:lnTo>
                    <a:lnTo>
                      <a:pt x="4708" y="678"/>
                    </a:lnTo>
                    <a:lnTo>
                      <a:pt x="4708" y="701"/>
                    </a:lnTo>
                    <a:lnTo>
                      <a:pt x="4709" y="782"/>
                    </a:lnTo>
                    <a:lnTo>
                      <a:pt x="4709" y="799"/>
                    </a:lnTo>
                    <a:lnTo>
                      <a:pt x="4710" y="851"/>
                    </a:lnTo>
                    <a:lnTo>
                      <a:pt x="4710" y="860"/>
                    </a:lnTo>
                    <a:lnTo>
                      <a:pt x="4711" y="880"/>
                    </a:lnTo>
                    <a:lnTo>
                      <a:pt x="4711" y="881"/>
                    </a:lnTo>
                    <a:lnTo>
                      <a:pt x="4712" y="871"/>
                    </a:lnTo>
                    <a:lnTo>
                      <a:pt x="4712" y="865"/>
                    </a:lnTo>
                    <a:lnTo>
                      <a:pt x="4713" y="830"/>
                    </a:lnTo>
                    <a:lnTo>
                      <a:pt x="4713" y="819"/>
                    </a:lnTo>
                    <a:lnTo>
                      <a:pt x="4714" y="753"/>
                    </a:lnTo>
                    <a:lnTo>
                      <a:pt x="4714" y="739"/>
                    </a:lnTo>
                    <a:lnTo>
                      <a:pt x="4715" y="681"/>
                    </a:lnTo>
                    <a:lnTo>
                      <a:pt x="4715" y="668"/>
                    </a:lnTo>
                    <a:lnTo>
                      <a:pt x="4716" y="617"/>
                    </a:lnTo>
                    <a:lnTo>
                      <a:pt x="4716" y="607"/>
                    </a:lnTo>
                    <a:lnTo>
                      <a:pt x="4717" y="573"/>
                    </a:lnTo>
                    <a:lnTo>
                      <a:pt x="4717" y="567"/>
                    </a:lnTo>
                    <a:lnTo>
                      <a:pt x="4718" y="556"/>
                    </a:lnTo>
                    <a:lnTo>
                      <a:pt x="4718" y="556"/>
                    </a:lnTo>
                    <a:lnTo>
                      <a:pt x="4719" y="569"/>
                    </a:lnTo>
                    <a:lnTo>
                      <a:pt x="4719" y="575"/>
                    </a:lnTo>
                    <a:lnTo>
                      <a:pt x="4720" y="611"/>
                    </a:lnTo>
                    <a:lnTo>
                      <a:pt x="4720" y="623"/>
                    </a:lnTo>
                    <a:lnTo>
                      <a:pt x="4721" y="676"/>
                    </a:lnTo>
                    <a:lnTo>
                      <a:pt x="4721" y="690"/>
                    </a:lnTo>
                    <a:lnTo>
                      <a:pt x="4722" y="752"/>
                    </a:lnTo>
                    <a:lnTo>
                      <a:pt x="4722" y="767"/>
                    </a:lnTo>
                    <a:lnTo>
                      <a:pt x="4723" y="825"/>
                    </a:lnTo>
                    <a:lnTo>
                      <a:pt x="4723" y="839"/>
                    </a:lnTo>
                    <a:lnTo>
                      <a:pt x="4724" y="883"/>
                    </a:lnTo>
                    <a:lnTo>
                      <a:pt x="4724" y="892"/>
                    </a:lnTo>
                    <a:lnTo>
                      <a:pt x="4725" y="914"/>
                    </a:lnTo>
                    <a:lnTo>
                      <a:pt x="4725" y="915"/>
                    </a:lnTo>
                    <a:lnTo>
                      <a:pt x="4726" y="916"/>
                    </a:lnTo>
                    <a:lnTo>
                      <a:pt x="4726" y="907"/>
                    </a:lnTo>
                    <a:lnTo>
                      <a:pt x="4726" y="901"/>
                    </a:lnTo>
                    <a:lnTo>
                      <a:pt x="4727" y="860"/>
                    </a:lnTo>
                    <a:lnTo>
                      <a:pt x="4727" y="846"/>
                    </a:lnTo>
                    <a:lnTo>
                      <a:pt x="4728" y="774"/>
                    </a:lnTo>
                    <a:lnTo>
                      <a:pt x="4728" y="752"/>
                    </a:lnTo>
                    <a:lnTo>
                      <a:pt x="4729" y="655"/>
                    </a:lnTo>
                    <a:lnTo>
                      <a:pt x="4729" y="628"/>
                    </a:lnTo>
                    <a:lnTo>
                      <a:pt x="4730" y="515"/>
                    </a:lnTo>
                    <a:lnTo>
                      <a:pt x="4730" y="485"/>
                    </a:lnTo>
                    <a:lnTo>
                      <a:pt x="4731" y="369"/>
                    </a:lnTo>
                    <a:lnTo>
                      <a:pt x="4731" y="340"/>
                    </a:lnTo>
                    <a:lnTo>
                      <a:pt x="4732" y="232"/>
                    </a:lnTo>
                    <a:lnTo>
                      <a:pt x="4732" y="207"/>
                    </a:lnTo>
                    <a:lnTo>
                      <a:pt x="4733" y="119"/>
                    </a:lnTo>
                    <a:lnTo>
                      <a:pt x="4733" y="101"/>
                    </a:lnTo>
                    <a:lnTo>
                      <a:pt x="4734" y="43"/>
                    </a:lnTo>
                    <a:lnTo>
                      <a:pt x="4734" y="33"/>
                    </a:lnTo>
                    <a:lnTo>
                      <a:pt x="4735" y="12"/>
                    </a:lnTo>
                    <a:lnTo>
                      <a:pt x="4735" y="12"/>
                    </a:lnTo>
                    <a:lnTo>
                      <a:pt x="4736" y="28"/>
                    </a:lnTo>
                    <a:lnTo>
                      <a:pt x="4736" y="37"/>
                    </a:lnTo>
                    <a:lnTo>
                      <a:pt x="4737" y="87"/>
                    </a:lnTo>
                    <a:lnTo>
                      <a:pt x="4737" y="104"/>
                    </a:lnTo>
                    <a:lnTo>
                      <a:pt x="4738" y="182"/>
                    </a:lnTo>
                    <a:lnTo>
                      <a:pt x="4738" y="204"/>
                    </a:lnTo>
                    <a:lnTo>
                      <a:pt x="4739" y="324"/>
                    </a:lnTo>
                    <a:lnTo>
                      <a:pt x="4739" y="349"/>
                    </a:lnTo>
                    <a:lnTo>
                      <a:pt x="4740" y="448"/>
                    </a:lnTo>
                    <a:lnTo>
                      <a:pt x="4740" y="472"/>
                    </a:lnTo>
                    <a:lnTo>
                      <a:pt x="4741" y="562"/>
                    </a:lnTo>
                    <a:lnTo>
                      <a:pt x="4741" y="583"/>
                    </a:lnTo>
                    <a:lnTo>
                      <a:pt x="4742" y="653"/>
                    </a:lnTo>
                    <a:lnTo>
                      <a:pt x="4742" y="668"/>
                    </a:lnTo>
                    <a:lnTo>
                      <a:pt x="4743" y="713"/>
                    </a:lnTo>
                    <a:lnTo>
                      <a:pt x="4743" y="720"/>
                    </a:lnTo>
                    <a:lnTo>
                      <a:pt x="4744" y="737"/>
                    </a:lnTo>
                    <a:lnTo>
                      <a:pt x="4744" y="737"/>
                    </a:lnTo>
                    <a:lnTo>
                      <a:pt x="4745" y="727"/>
                    </a:lnTo>
                    <a:lnTo>
                      <a:pt x="4745" y="721"/>
                    </a:lnTo>
                    <a:lnTo>
                      <a:pt x="4746" y="690"/>
                    </a:lnTo>
                    <a:lnTo>
                      <a:pt x="4746" y="680"/>
                    </a:lnTo>
                    <a:lnTo>
                      <a:pt x="4747" y="636"/>
                    </a:lnTo>
                    <a:lnTo>
                      <a:pt x="4747" y="624"/>
                    </a:lnTo>
                    <a:lnTo>
                      <a:pt x="4748" y="578"/>
                    </a:lnTo>
                    <a:lnTo>
                      <a:pt x="4748" y="567"/>
                    </a:lnTo>
                    <a:lnTo>
                      <a:pt x="4749" y="529"/>
                    </a:lnTo>
                    <a:lnTo>
                      <a:pt x="4749" y="522"/>
                    </a:lnTo>
                    <a:lnTo>
                      <a:pt x="4750" y="502"/>
                    </a:lnTo>
                    <a:lnTo>
                      <a:pt x="4750" y="499"/>
                    </a:lnTo>
                    <a:lnTo>
                      <a:pt x="4751" y="498"/>
                    </a:lnTo>
                    <a:lnTo>
                      <a:pt x="4751" y="503"/>
                    </a:lnTo>
                    <a:lnTo>
                      <a:pt x="4751" y="507"/>
                    </a:lnTo>
                    <a:lnTo>
                      <a:pt x="4752" y="536"/>
                    </a:lnTo>
                    <a:lnTo>
                      <a:pt x="4752" y="546"/>
                    </a:lnTo>
                    <a:lnTo>
                      <a:pt x="4753" y="599"/>
                    </a:lnTo>
                    <a:lnTo>
                      <a:pt x="4753" y="615"/>
                    </a:lnTo>
                    <a:lnTo>
                      <a:pt x="4754" y="686"/>
                    </a:lnTo>
                    <a:lnTo>
                      <a:pt x="4754" y="705"/>
                    </a:lnTo>
                    <a:lnTo>
                      <a:pt x="4755" y="785"/>
                    </a:lnTo>
                    <a:lnTo>
                      <a:pt x="4755" y="806"/>
                    </a:lnTo>
                    <a:lnTo>
                      <a:pt x="4756" y="883"/>
                    </a:lnTo>
                    <a:lnTo>
                      <a:pt x="4756" y="901"/>
                    </a:lnTo>
                    <a:lnTo>
                      <a:pt x="4757" y="965"/>
                    </a:lnTo>
                    <a:lnTo>
                      <a:pt x="4757" y="978"/>
                    </a:lnTo>
                    <a:lnTo>
                      <a:pt x="4758" y="1018"/>
                    </a:lnTo>
                    <a:lnTo>
                      <a:pt x="4758" y="1024"/>
                    </a:lnTo>
                    <a:lnTo>
                      <a:pt x="4759" y="1033"/>
                    </a:lnTo>
                    <a:lnTo>
                      <a:pt x="4759" y="1032"/>
                    </a:lnTo>
                    <a:lnTo>
                      <a:pt x="4759" y="1029"/>
                    </a:lnTo>
                    <a:lnTo>
                      <a:pt x="4760" y="1002"/>
                    </a:lnTo>
                    <a:lnTo>
                      <a:pt x="4760" y="990"/>
                    </a:lnTo>
                    <a:lnTo>
                      <a:pt x="4761" y="928"/>
                    </a:lnTo>
                    <a:lnTo>
                      <a:pt x="4761" y="908"/>
                    </a:lnTo>
                    <a:lnTo>
                      <a:pt x="4762" y="816"/>
                    </a:lnTo>
                    <a:lnTo>
                      <a:pt x="4762" y="790"/>
                    </a:lnTo>
                    <a:lnTo>
                      <a:pt x="4763" y="677"/>
                    </a:lnTo>
                    <a:lnTo>
                      <a:pt x="4763" y="647"/>
                    </a:lnTo>
                    <a:lnTo>
                      <a:pt x="4764" y="495"/>
                    </a:lnTo>
                    <a:lnTo>
                      <a:pt x="4764" y="465"/>
                    </a:lnTo>
                    <a:lnTo>
                      <a:pt x="4765" y="349"/>
                    </a:lnTo>
                    <a:lnTo>
                      <a:pt x="4765" y="322"/>
                    </a:lnTo>
                    <a:lnTo>
                      <a:pt x="4766" y="225"/>
                    </a:lnTo>
                    <a:lnTo>
                      <a:pt x="4766" y="204"/>
                    </a:lnTo>
                    <a:lnTo>
                      <a:pt x="4767" y="135"/>
                    </a:lnTo>
                    <a:lnTo>
                      <a:pt x="4767" y="122"/>
                    </a:lnTo>
                    <a:lnTo>
                      <a:pt x="4768" y="87"/>
                    </a:lnTo>
                    <a:lnTo>
                      <a:pt x="4768" y="83"/>
                    </a:lnTo>
                    <a:lnTo>
                      <a:pt x="4769" y="80"/>
                    </a:lnTo>
                    <a:lnTo>
                      <a:pt x="4769" y="84"/>
                    </a:lnTo>
                    <a:lnTo>
                      <a:pt x="4769" y="88"/>
                    </a:lnTo>
                    <a:lnTo>
                      <a:pt x="4770" y="122"/>
                    </a:lnTo>
                    <a:lnTo>
                      <a:pt x="4770" y="134"/>
                    </a:lnTo>
                    <a:lnTo>
                      <a:pt x="4771" y="194"/>
                    </a:lnTo>
                    <a:lnTo>
                      <a:pt x="4771" y="211"/>
                    </a:lnTo>
                    <a:lnTo>
                      <a:pt x="4772" y="287"/>
                    </a:lnTo>
                    <a:lnTo>
                      <a:pt x="4772" y="307"/>
                    </a:lnTo>
                    <a:lnTo>
                      <a:pt x="4773" y="387"/>
                    </a:lnTo>
                    <a:lnTo>
                      <a:pt x="4773" y="407"/>
                    </a:lnTo>
                    <a:lnTo>
                      <a:pt x="4774" y="480"/>
                    </a:lnTo>
                    <a:lnTo>
                      <a:pt x="4774" y="497"/>
                    </a:lnTo>
                    <a:lnTo>
                      <a:pt x="4775" y="555"/>
                    </a:lnTo>
                    <a:lnTo>
                      <a:pt x="4775" y="566"/>
                    </a:lnTo>
                    <a:lnTo>
                      <a:pt x="4776" y="600"/>
                    </a:lnTo>
                    <a:lnTo>
                      <a:pt x="4776" y="606"/>
                    </a:lnTo>
                    <a:lnTo>
                      <a:pt x="4777" y="614"/>
                    </a:lnTo>
                    <a:lnTo>
                      <a:pt x="4777" y="613"/>
                    </a:lnTo>
                    <a:lnTo>
                      <a:pt x="4778" y="597"/>
                    </a:lnTo>
                    <a:lnTo>
                      <a:pt x="4778" y="590"/>
                    </a:lnTo>
                    <a:lnTo>
                      <a:pt x="4779" y="555"/>
                    </a:lnTo>
                    <a:lnTo>
                      <a:pt x="4779" y="545"/>
                    </a:lnTo>
                    <a:lnTo>
                      <a:pt x="4780" y="500"/>
                    </a:lnTo>
                    <a:lnTo>
                      <a:pt x="4780" y="488"/>
                    </a:lnTo>
                    <a:lnTo>
                      <a:pt x="4781" y="443"/>
                    </a:lnTo>
                    <a:lnTo>
                      <a:pt x="4781" y="432"/>
                    </a:lnTo>
                    <a:lnTo>
                      <a:pt x="4782" y="397"/>
                    </a:lnTo>
                    <a:lnTo>
                      <a:pt x="4782" y="391"/>
                    </a:lnTo>
                    <a:lnTo>
                      <a:pt x="4783" y="376"/>
                    </a:lnTo>
                    <a:lnTo>
                      <a:pt x="4783" y="375"/>
                    </a:lnTo>
                    <a:lnTo>
                      <a:pt x="4784" y="386"/>
                    </a:lnTo>
                    <a:lnTo>
                      <a:pt x="4784" y="392"/>
                    </a:lnTo>
                    <a:lnTo>
                      <a:pt x="4785" y="431"/>
                    </a:lnTo>
                    <a:lnTo>
                      <a:pt x="4785" y="444"/>
                    </a:lnTo>
                    <a:lnTo>
                      <a:pt x="4786" y="510"/>
                    </a:lnTo>
                    <a:lnTo>
                      <a:pt x="4786" y="530"/>
                    </a:lnTo>
                    <a:lnTo>
                      <a:pt x="4787" y="617"/>
                    </a:lnTo>
                    <a:lnTo>
                      <a:pt x="4787" y="640"/>
                    </a:lnTo>
                    <a:lnTo>
                      <a:pt x="4788" y="738"/>
                    </a:lnTo>
                    <a:lnTo>
                      <a:pt x="4788" y="764"/>
                    </a:lnTo>
                    <a:lnTo>
                      <a:pt x="4789" y="885"/>
                    </a:lnTo>
                    <a:lnTo>
                      <a:pt x="4789" y="908"/>
                    </a:lnTo>
                    <a:lnTo>
                      <a:pt x="4790" y="991"/>
                    </a:lnTo>
                    <a:lnTo>
                      <a:pt x="4790" y="1008"/>
                    </a:lnTo>
                    <a:lnTo>
                      <a:pt x="4791" y="1065"/>
                    </a:lnTo>
                    <a:lnTo>
                      <a:pt x="4791" y="1076"/>
                    </a:lnTo>
                    <a:lnTo>
                      <a:pt x="4792" y="1099"/>
                    </a:lnTo>
                    <a:lnTo>
                      <a:pt x="4792" y="1100"/>
                    </a:lnTo>
                    <a:lnTo>
                      <a:pt x="4793" y="1087"/>
                    </a:lnTo>
                    <a:lnTo>
                      <a:pt x="4793" y="1079"/>
                    </a:lnTo>
                    <a:lnTo>
                      <a:pt x="4794" y="1028"/>
                    </a:lnTo>
                    <a:lnTo>
                      <a:pt x="4794" y="1012"/>
                    </a:lnTo>
                    <a:lnTo>
                      <a:pt x="4795" y="929"/>
                    </a:lnTo>
                    <a:lnTo>
                      <a:pt x="4795" y="906"/>
                    </a:lnTo>
                    <a:lnTo>
                      <a:pt x="4796" y="801"/>
                    </a:lnTo>
                    <a:lnTo>
                      <a:pt x="4796" y="773"/>
                    </a:lnTo>
                    <a:lnTo>
                      <a:pt x="4797" y="656"/>
                    </a:lnTo>
                    <a:lnTo>
                      <a:pt x="4797" y="627"/>
                    </a:lnTo>
                    <a:lnTo>
                      <a:pt x="4798" y="512"/>
                    </a:lnTo>
                    <a:lnTo>
                      <a:pt x="4798" y="484"/>
                    </a:lnTo>
                    <a:lnTo>
                      <a:pt x="4799" y="383"/>
                    </a:lnTo>
                    <a:lnTo>
                      <a:pt x="4799" y="360"/>
                    </a:lnTo>
                    <a:lnTo>
                      <a:pt x="4800" y="282"/>
                    </a:lnTo>
                    <a:lnTo>
                      <a:pt x="4800" y="266"/>
                    </a:lnTo>
                    <a:lnTo>
                      <a:pt x="4801" y="219"/>
                    </a:lnTo>
                    <a:lnTo>
                      <a:pt x="4801" y="211"/>
                    </a:lnTo>
                    <a:lnTo>
                      <a:pt x="4802" y="197"/>
                    </a:lnTo>
                    <a:lnTo>
                      <a:pt x="4802" y="197"/>
                    </a:lnTo>
                    <a:lnTo>
                      <a:pt x="4803" y="213"/>
                    </a:lnTo>
                    <a:lnTo>
                      <a:pt x="4803" y="220"/>
                    </a:lnTo>
                    <a:lnTo>
                      <a:pt x="4804" y="261"/>
                    </a:lnTo>
                    <a:lnTo>
                      <a:pt x="4804" y="274"/>
                    </a:lnTo>
                    <a:lnTo>
                      <a:pt x="4805" y="330"/>
                    </a:lnTo>
                    <a:lnTo>
                      <a:pt x="4805" y="346"/>
                    </a:lnTo>
                    <a:lnTo>
                      <a:pt x="4806" y="407"/>
                    </a:lnTo>
                    <a:lnTo>
                      <a:pt x="4806" y="422"/>
                    </a:lnTo>
                    <a:lnTo>
                      <a:pt x="4807" y="477"/>
                    </a:lnTo>
                    <a:lnTo>
                      <a:pt x="4807" y="490"/>
                    </a:lnTo>
                    <a:lnTo>
                      <a:pt x="4808" y="530"/>
                    </a:lnTo>
                    <a:lnTo>
                      <a:pt x="4808" y="537"/>
                    </a:lnTo>
                    <a:lnTo>
                      <a:pt x="4809" y="555"/>
                    </a:lnTo>
                    <a:lnTo>
                      <a:pt x="4809" y="557"/>
                    </a:lnTo>
                    <a:lnTo>
                      <a:pt x="4809" y="557"/>
                    </a:lnTo>
                    <a:lnTo>
                      <a:pt x="4810" y="550"/>
                    </a:lnTo>
                    <a:lnTo>
                      <a:pt x="4810" y="545"/>
                    </a:lnTo>
                    <a:lnTo>
                      <a:pt x="4811" y="515"/>
                    </a:lnTo>
                    <a:lnTo>
                      <a:pt x="4811" y="506"/>
                    </a:lnTo>
                    <a:lnTo>
                      <a:pt x="4812" y="458"/>
                    </a:lnTo>
                    <a:lnTo>
                      <a:pt x="4812" y="445"/>
                    </a:lnTo>
                    <a:lnTo>
                      <a:pt x="4813" y="388"/>
                    </a:lnTo>
                    <a:lnTo>
                      <a:pt x="4813" y="374"/>
                    </a:lnTo>
                    <a:lnTo>
                      <a:pt x="4814" y="306"/>
                    </a:lnTo>
                    <a:lnTo>
                      <a:pt x="4814" y="294"/>
                    </a:lnTo>
                    <a:lnTo>
                      <a:pt x="4815" y="254"/>
                    </a:lnTo>
                    <a:lnTo>
                      <a:pt x="4815" y="247"/>
                    </a:lnTo>
                    <a:lnTo>
                      <a:pt x="4816" y="231"/>
                    </a:lnTo>
                    <a:lnTo>
                      <a:pt x="4816" y="231"/>
                    </a:lnTo>
                    <a:lnTo>
                      <a:pt x="4817" y="245"/>
                    </a:lnTo>
                    <a:lnTo>
                      <a:pt x="4817" y="252"/>
                    </a:lnTo>
                    <a:lnTo>
                      <a:pt x="4818" y="298"/>
                    </a:lnTo>
                    <a:lnTo>
                      <a:pt x="4818" y="313"/>
                    </a:lnTo>
                    <a:lnTo>
                      <a:pt x="4819" y="389"/>
                    </a:lnTo>
                    <a:lnTo>
                      <a:pt x="4819" y="411"/>
                    </a:lnTo>
                    <a:lnTo>
                      <a:pt x="4820" y="510"/>
                    </a:lnTo>
                    <a:lnTo>
                      <a:pt x="4820" y="536"/>
                    </a:lnTo>
                    <a:lnTo>
                      <a:pt x="4821" y="649"/>
                    </a:lnTo>
                    <a:lnTo>
                      <a:pt x="4821" y="678"/>
                    </a:lnTo>
                    <a:lnTo>
                      <a:pt x="4822" y="792"/>
                    </a:lnTo>
                    <a:lnTo>
                      <a:pt x="4822" y="819"/>
                    </a:lnTo>
                    <a:lnTo>
                      <a:pt x="4823" y="922"/>
                    </a:lnTo>
                    <a:lnTo>
                      <a:pt x="4823" y="945"/>
                    </a:lnTo>
                    <a:lnTo>
                      <a:pt x="4824" y="1025"/>
                    </a:lnTo>
                    <a:lnTo>
                      <a:pt x="4824" y="1041"/>
                    </a:lnTo>
                    <a:lnTo>
                      <a:pt x="4825" y="1089"/>
                    </a:lnTo>
                    <a:lnTo>
                      <a:pt x="4825" y="1097"/>
                    </a:lnTo>
                    <a:lnTo>
                      <a:pt x="4826" y="1108"/>
                    </a:lnTo>
                    <a:lnTo>
                      <a:pt x="4826" y="1108"/>
                    </a:lnTo>
                    <a:lnTo>
                      <a:pt x="4826" y="1106"/>
                    </a:lnTo>
                    <a:lnTo>
                      <a:pt x="4827" y="1080"/>
                    </a:lnTo>
                    <a:lnTo>
                      <a:pt x="4827" y="1069"/>
                    </a:lnTo>
                    <a:lnTo>
                      <a:pt x="4828" y="1009"/>
                    </a:lnTo>
                    <a:lnTo>
                      <a:pt x="4828" y="990"/>
                    </a:lnTo>
                    <a:lnTo>
                      <a:pt x="4829" y="905"/>
                    </a:lnTo>
                    <a:lnTo>
                      <a:pt x="4829" y="881"/>
                    </a:lnTo>
                    <a:lnTo>
                      <a:pt x="4830" y="780"/>
                    </a:lnTo>
                    <a:lnTo>
                      <a:pt x="4830" y="754"/>
                    </a:lnTo>
                    <a:lnTo>
                      <a:pt x="4831" y="650"/>
                    </a:lnTo>
                    <a:lnTo>
                      <a:pt x="4831" y="625"/>
                    </a:lnTo>
                    <a:lnTo>
                      <a:pt x="4832" y="530"/>
                    </a:lnTo>
                    <a:lnTo>
                      <a:pt x="4832" y="509"/>
                    </a:lnTo>
                    <a:lnTo>
                      <a:pt x="4833" y="434"/>
                    </a:lnTo>
                    <a:lnTo>
                      <a:pt x="4833" y="418"/>
                    </a:lnTo>
                    <a:lnTo>
                      <a:pt x="4834" y="369"/>
                    </a:lnTo>
                    <a:lnTo>
                      <a:pt x="4834" y="360"/>
                    </a:lnTo>
                    <a:lnTo>
                      <a:pt x="4835" y="341"/>
                    </a:lnTo>
                    <a:lnTo>
                      <a:pt x="4835" y="339"/>
                    </a:lnTo>
                    <a:lnTo>
                      <a:pt x="4836" y="347"/>
                    </a:lnTo>
                    <a:lnTo>
                      <a:pt x="4836" y="353"/>
                    </a:lnTo>
                    <a:lnTo>
                      <a:pt x="4837" y="383"/>
                    </a:lnTo>
                    <a:lnTo>
                      <a:pt x="4837" y="393"/>
                    </a:lnTo>
                    <a:lnTo>
                      <a:pt x="4838" y="450"/>
                    </a:lnTo>
                    <a:lnTo>
                      <a:pt x="4838" y="462"/>
                    </a:lnTo>
                    <a:lnTo>
                      <a:pt x="4839" y="509"/>
                    </a:lnTo>
                    <a:lnTo>
                      <a:pt x="4839" y="521"/>
                    </a:lnTo>
                    <a:lnTo>
                      <a:pt x="4840" y="559"/>
                    </a:lnTo>
                    <a:lnTo>
                      <a:pt x="4840" y="567"/>
                    </a:lnTo>
                    <a:lnTo>
                      <a:pt x="4841" y="588"/>
                    </a:lnTo>
                    <a:lnTo>
                      <a:pt x="4841" y="591"/>
                    </a:lnTo>
                    <a:lnTo>
                      <a:pt x="4842" y="592"/>
                    </a:lnTo>
                    <a:lnTo>
                      <a:pt x="4842" y="588"/>
                    </a:lnTo>
                    <a:lnTo>
                      <a:pt x="4842" y="584"/>
                    </a:lnTo>
                    <a:lnTo>
                      <a:pt x="4843" y="556"/>
                    </a:lnTo>
                    <a:lnTo>
                      <a:pt x="4843" y="546"/>
                    </a:lnTo>
                    <a:lnTo>
                      <a:pt x="4844" y="495"/>
                    </a:lnTo>
                    <a:lnTo>
                      <a:pt x="4844" y="480"/>
                    </a:lnTo>
                    <a:lnTo>
                      <a:pt x="4845" y="412"/>
                    </a:lnTo>
                    <a:lnTo>
                      <a:pt x="4845" y="394"/>
                    </a:lnTo>
                    <a:lnTo>
                      <a:pt x="4846" y="318"/>
                    </a:lnTo>
                    <a:lnTo>
                      <a:pt x="4846" y="300"/>
                    </a:lnTo>
                    <a:lnTo>
                      <a:pt x="4847" y="228"/>
                    </a:lnTo>
                    <a:lnTo>
                      <a:pt x="4847" y="212"/>
                    </a:lnTo>
                    <a:lnTo>
                      <a:pt x="4848" y="155"/>
                    </a:lnTo>
                    <a:lnTo>
                      <a:pt x="4848" y="144"/>
                    </a:lnTo>
                    <a:lnTo>
                      <a:pt x="4849" y="112"/>
                    </a:lnTo>
                    <a:lnTo>
                      <a:pt x="4849" y="108"/>
                    </a:lnTo>
                    <a:lnTo>
                      <a:pt x="4850" y="105"/>
                    </a:lnTo>
                    <a:lnTo>
                      <a:pt x="4850" y="109"/>
                    </a:lnTo>
                    <a:lnTo>
                      <a:pt x="4850" y="113"/>
                    </a:lnTo>
                    <a:lnTo>
                      <a:pt x="4851" y="149"/>
                    </a:lnTo>
                    <a:lnTo>
                      <a:pt x="4851" y="162"/>
                    </a:lnTo>
                    <a:lnTo>
                      <a:pt x="4852" y="231"/>
                    </a:lnTo>
                    <a:lnTo>
                      <a:pt x="4852" y="252"/>
                    </a:lnTo>
                    <a:lnTo>
                      <a:pt x="4853" y="349"/>
                    </a:lnTo>
                    <a:lnTo>
                      <a:pt x="4853" y="376"/>
                    </a:lnTo>
                    <a:lnTo>
                      <a:pt x="4854" y="491"/>
                    </a:lnTo>
                    <a:lnTo>
                      <a:pt x="4854" y="521"/>
                    </a:lnTo>
                    <a:lnTo>
                      <a:pt x="4855" y="643"/>
                    </a:lnTo>
                    <a:lnTo>
                      <a:pt x="4855" y="673"/>
                    </a:lnTo>
                    <a:lnTo>
                      <a:pt x="4856" y="789"/>
                    </a:lnTo>
                    <a:lnTo>
                      <a:pt x="4856" y="816"/>
                    </a:lnTo>
                    <a:lnTo>
                      <a:pt x="4857" y="912"/>
                    </a:lnTo>
                    <a:lnTo>
                      <a:pt x="4857" y="933"/>
                    </a:lnTo>
                    <a:lnTo>
                      <a:pt x="4858" y="1002"/>
                    </a:lnTo>
                    <a:lnTo>
                      <a:pt x="4858" y="1015"/>
                    </a:lnTo>
                    <a:lnTo>
                      <a:pt x="4859" y="1048"/>
                    </a:lnTo>
                    <a:lnTo>
                      <a:pt x="4859" y="1052"/>
                    </a:lnTo>
                    <a:lnTo>
                      <a:pt x="4860" y="1055"/>
                    </a:lnTo>
                    <a:lnTo>
                      <a:pt x="4860" y="1050"/>
                    </a:lnTo>
                    <a:lnTo>
                      <a:pt x="4860" y="1045"/>
                    </a:lnTo>
                    <a:lnTo>
                      <a:pt x="4861" y="1009"/>
                    </a:lnTo>
                    <a:lnTo>
                      <a:pt x="4861" y="996"/>
                    </a:lnTo>
                    <a:lnTo>
                      <a:pt x="4862" y="933"/>
                    </a:lnTo>
                    <a:lnTo>
                      <a:pt x="4862" y="914"/>
                    </a:lnTo>
                    <a:lnTo>
                      <a:pt x="4863" y="813"/>
                    </a:lnTo>
                    <a:lnTo>
                      <a:pt x="4863" y="792"/>
                    </a:lnTo>
                    <a:lnTo>
                      <a:pt x="4864" y="707"/>
                    </a:lnTo>
                    <a:lnTo>
                      <a:pt x="4864" y="686"/>
                    </a:lnTo>
                    <a:lnTo>
                      <a:pt x="4865" y="609"/>
                    </a:lnTo>
                    <a:lnTo>
                      <a:pt x="4865" y="592"/>
                    </a:lnTo>
                    <a:lnTo>
                      <a:pt x="4866" y="533"/>
                    </a:lnTo>
                    <a:lnTo>
                      <a:pt x="4866" y="521"/>
                    </a:lnTo>
                    <a:lnTo>
                      <a:pt x="4867" y="486"/>
                    </a:lnTo>
                    <a:lnTo>
                      <a:pt x="4867" y="481"/>
                    </a:lnTo>
                    <a:lnTo>
                      <a:pt x="4868" y="472"/>
                    </a:lnTo>
                    <a:lnTo>
                      <a:pt x="4868" y="473"/>
                    </a:lnTo>
                    <a:lnTo>
                      <a:pt x="4869" y="489"/>
                    </a:lnTo>
                    <a:lnTo>
                      <a:pt x="4869" y="495"/>
                    </a:lnTo>
                    <a:lnTo>
                      <a:pt x="4870" y="530"/>
                    </a:lnTo>
                    <a:lnTo>
                      <a:pt x="4870" y="540"/>
                    </a:lnTo>
                    <a:lnTo>
                      <a:pt x="4871" y="585"/>
                    </a:lnTo>
                    <a:lnTo>
                      <a:pt x="4871" y="596"/>
                    </a:lnTo>
                    <a:lnTo>
                      <a:pt x="4872" y="640"/>
                    </a:lnTo>
                    <a:lnTo>
                      <a:pt x="4872" y="650"/>
                    </a:lnTo>
                    <a:lnTo>
                      <a:pt x="4873" y="683"/>
                    </a:lnTo>
                    <a:lnTo>
                      <a:pt x="4873" y="689"/>
                    </a:lnTo>
                    <a:lnTo>
                      <a:pt x="4874" y="702"/>
                    </a:lnTo>
                    <a:lnTo>
                      <a:pt x="4874" y="703"/>
                    </a:lnTo>
                    <a:lnTo>
                      <a:pt x="4875" y="690"/>
                    </a:lnTo>
                    <a:lnTo>
                      <a:pt x="4875" y="684"/>
                    </a:lnTo>
                    <a:lnTo>
                      <a:pt x="4876" y="643"/>
                    </a:lnTo>
                    <a:lnTo>
                      <a:pt x="4876" y="630"/>
                    </a:lnTo>
                    <a:lnTo>
                      <a:pt x="4877" y="564"/>
                    </a:lnTo>
                    <a:lnTo>
                      <a:pt x="4877" y="545"/>
                    </a:lnTo>
                    <a:lnTo>
                      <a:pt x="4878" y="460"/>
                    </a:lnTo>
                    <a:lnTo>
                      <a:pt x="4878" y="437"/>
                    </a:lnTo>
                    <a:lnTo>
                      <a:pt x="4879" y="343"/>
                    </a:lnTo>
                    <a:lnTo>
                      <a:pt x="4879" y="319"/>
                    </a:lnTo>
                    <a:lnTo>
                      <a:pt x="4880" y="226"/>
                    </a:lnTo>
                    <a:lnTo>
                      <a:pt x="4880" y="204"/>
                    </a:lnTo>
                    <a:lnTo>
                      <a:pt x="4881" y="126"/>
                    </a:lnTo>
                    <a:lnTo>
                      <a:pt x="4881" y="109"/>
                    </a:lnTo>
                    <a:lnTo>
                      <a:pt x="4882" y="55"/>
                    </a:lnTo>
                    <a:lnTo>
                      <a:pt x="4882" y="45"/>
                    </a:lnTo>
                    <a:lnTo>
                      <a:pt x="4883" y="24"/>
                    </a:lnTo>
                    <a:lnTo>
                      <a:pt x="4883" y="23"/>
                    </a:lnTo>
                    <a:lnTo>
                      <a:pt x="4884" y="39"/>
                    </a:lnTo>
                    <a:lnTo>
                      <a:pt x="4884" y="48"/>
                    </a:lnTo>
                    <a:lnTo>
                      <a:pt x="4885" y="100"/>
                    </a:lnTo>
                    <a:lnTo>
                      <a:pt x="4885" y="117"/>
                    </a:lnTo>
                    <a:lnTo>
                      <a:pt x="4886" y="201"/>
                    </a:lnTo>
                    <a:lnTo>
                      <a:pt x="4886" y="226"/>
                    </a:lnTo>
                    <a:lnTo>
                      <a:pt x="4887" y="332"/>
                    </a:lnTo>
                    <a:lnTo>
                      <a:pt x="4887" y="361"/>
                    </a:lnTo>
                    <a:lnTo>
                      <a:pt x="4888" y="509"/>
                    </a:lnTo>
                    <a:lnTo>
                      <a:pt x="4888" y="539"/>
                    </a:lnTo>
                    <a:lnTo>
                      <a:pt x="4889" y="654"/>
                    </a:lnTo>
                    <a:lnTo>
                      <a:pt x="4889" y="682"/>
                    </a:lnTo>
                    <a:lnTo>
                      <a:pt x="4890" y="781"/>
                    </a:lnTo>
                    <a:lnTo>
                      <a:pt x="4890" y="803"/>
                    </a:lnTo>
                    <a:lnTo>
                      <a:pt x="4891" y="877"/>
                    </a:lnTo>
                    <a:lnTo>
                      <a:pt x="4891" y="891"/>
                    </a:lnTo>
                    <a:lnTo>
                      <a:pt x="4892" y="933"/>
                    </a:lnTo>
                    <a:lnTo>
                      <a:pt x="4892" y="940"/>
                    </a:lnTo>
                    <a:lnTo>
                      <a:pt x="4893" y="948"/>
                    </a:lnTo>
                    <a:lnTo>
                      <a:pt x="4893" y="948"/>
                    </a:lnTo>
                    <a:lnTo>
                      <a:pt x="4893" y="946"/>
                    </a:lnTo>
                    <a:lnTo>
                      <a:pt x="4894" y="924"/>
                    </a:lnTo>
                    <a:lnTo>
                      <a:pt x="4894" y="915"/>
                    </a:lnTo>
                    <a:lnTo>
                      <a:pt x="4895" y="868"/>
                    </a:lnTo>
                    <a:lnTo>
                      <a:pt x="4895" y="854"/>
                    </a:lnTo>
                    <a:lnTo>
                      <a:pt x="4896" y="792"/>
                    </a:lnTo>
                    <a:lnTo>
                      <a:pt x="4896" y="775"/>
                    </a:lnTo>
                    <a:lnTo>
                      <a:pt x="4897" y="710"/>
                    </a:lnTo>
                    <a:lnTo>
                      <a:pt x="4897" y="694"/>
                    </a:lnTo>
                    <a:lnTo>
                      <a:pt x="4898" y="635"/>
                    </a:lnTo>
                    <a:lnTo>
                      <a:pt x="4898" y="622"/>
                    </a:lnTo>
                    <a:lnTo>
                      <a:pt x="4899" y="580"/>
                    </a:lnTo>
                    <a:lnTo>
                      <a:pt x="4899" y="572"/>
                    </a:lnTo>
                    <a:lnTo>
                      <a:pt x="4900" y="552"/>
                    </a:lnTo>
                    <a:lnTo>
                      <a:pt x="4900" y="550"/>
                    </a:lnTo>
                    <a:lnTo>
                      <a:pt x="4901" y="550"/>
                    </a:lnTo>
                    <a:lnTo>
                      <a:pt x="4901" y="555"/>
                    </a:lnTo>
                    <a:lnTo>
                      <a:pt x="4901" y="559"/>
                    </a:lnTo>
                    <a:lnTo>
                      <a:pt x="4902" y="587"/>
                    </a:lnTo>
                    <a:lnTo>
                      <a:pt x="4902" y="597"/>
                    </a:lnTo>
                    <a:lnTo>
                      <a:pt x="4903" y="642"/>
                    </a:lnTo>
                    <a:lnTo>
                      <a:pt x="4903" y="654"/>
                    </a:lnTo>
                    <a:lnTo>
                      <a:pt x="4904" y="708"/>
                    </a:lnTo>
                    <a:lnTo>
                      <a:pt x="4904" y="721"/>
                    </a:lnTo>
                    <a:lnTo>
                      <a:pt x="4905" y="772"/>
                    </a:lnTo>
                    <a:lnTo>
                      <a:pt x="4905" y="784"/>
                    </a:lnTo>
                    <a:lnTo>
                      <a:pt x="4906" y="822"/>
                    </a:lnTo>
                    <a:lnTo>
                      <a:pt x="4906" y="829"/>
                    </a:lnTo>
                    <a:lnTo>
                      <a:pt x="4907" y="845"/>
                    </a:lnTo>
                    <a:lnTo>
                      <a:pt x="4907" y="846"/>
                    </a:lnTo>
                    <a:lnTo>
                      <a:pt x="4908" y="833"/>
                    </a:lnTo>
                    <a:lnTo>
                      <a:pt x="4908" y="826"/>
                    </a:lnTo>
                    <a:lnTo>
                      <a:pt x="4909" y="783"/>
                    </a:lnTo>
                    <a:lnTo>
                      <a:pt x="4909" y="768"/>
                    </a:lnTo>
                    <a:lnTo>
                      <a:pt x="4910" y="695"/>
                    </a:lnTo>
                    <a:lnTo>
                      <a:pt x="4910" y="674"/>
                    </a:lnTo>
                    <a:lnTo>
                      <a:pt x="4911" y="578"/>
                    </a:lnTo>
                    <a:lnTo>
                      <a:pt x="4911" y="552"/>
                    </a:lnTo>
                    <a:lnTo>
                      <a:pt x="4912" y="443"/>
                    </a:lnTo>
                    <a:lnTo>
                      <a:pt x="4912" y="415"/>
                    </a:lnTo>
                    <a:lnTo>
                      <a:pt x="4913" y="278"/>
                    </a:lnTo>
                    <a:lnTo>
                      <a:pt x="4913" y="251"/>
                    </a:lnTo>
                    <a:lnTo>
                      <a:pt x="4914" y="155"/>
                    </a:lnTo>
                    <a:lnTo>
                      <a:pt x="4914" y="134"/>
                    </a:lnTo>
                    <a:lnTo>
                      <a:pt x="4915" y="62"/>
                    </a:lnTo>
                    <a:lnTo>
                      <a:pt x="4915" y="48"/>
                    </a:lnTo>
                    <a:lnTo>
                      <a:pt x="4916" y="10"/>
                    </a:lnTo>
                    <a:lnTo>
                      <a:pt x="4916" y="4"/>
                    </a:lnTo>
                    <a:lnTo>
                      <a:pt x="4917" y="0"/>
                    </a:lnTo>
                    <a:lnTo>
                      <a:pt x="4917" y="3"/>
                    </a:lnTo>
                    <a:lnTo>
                      <a:pt x="4917" y="8"/>
                    </a:lnTo>
                    <a:lnTo>
                      <a:pt x="4918" y="44"/>
                    </a:lnTo>
                    <a:lnTo>
                      <a:pt x="4918" y="57"/>
                    </a:lnTo>
                    <a:lnTo>
                      <a:pt x="4919" y="126"/>
                    </a:lnTo>
                    <a:lnTo>
                      <a:pt x="4919" y="147"/>
                    </a:lnTo>
                    <a:lnTo>
                      <a:pt x="4920" y="240"/>
                    </a:lnTo>
                    <a:lnTo>
                      <a:pt x="4920" y="265"/>
                    </a:lnTo>
                    <a:lnTo>
                      <a:pt x="4921" y="371"/>
                    </a:lnTo>
                    <a:lnTo>
                      <a:pt x="4921" y="398"/>
                    </a:lnTo>
                    <a:lnTo>
                      <a:pt x="4922" y="505"/>
                    </a:lnTo>
                    <a:lnTo>
                      <a:pt x="4922" y="531"/>
                    </a:lnTo>
                    <a:lnTo>
                      <a:pt x="4923" y="627"/>
                    </a:lnTo>
                    <a:lnTo>
                      <a:pt x="4923" y="648"/>
                    </a:lnTo>
                    <a:lnTo>
                      <a:pt x="4924" y="723"/>
                    </a:lnTo>
                    <a:lnTo>
                      <a:pt x="4924" y="738"/>
                    </a:lnTo>
                    <a:lnTo>
                      <a:pt x="4925" y="785"/>
                    </a:lnTo>
                    <a:lnTo>
                      <a:pt x="4925" y="793"/>
                    </a:lnTo>
                    <a:lnTo>
                      <a:pt x="4926" y="809"/>
                    </a:lnTo>
                    <a:lnTo>
                      <a:pt x="4926" y="810"/>
                    </a:lnTo>
                    <a:lnTo>
                      <a:pt x="4927" y="798"/>
                    </a:lnTo>
                    <a:lnTo>
                      <a:pt x="4927" y="792"/>
                    </a:lnTo>
                    <a:lnTo>
                      <a:pt x="4928" y="758"/>
                    </a:lnTo>
                    <a:lnTo>
                      <a:pt x="4928" y="747"/>
                    </a:lnTo>
                    <a:lnTo>
                      <a:pt x="4929" y="699"/>
                    </a:lnTo>
                    <a:lnTo>
                      <a:pt x="4929" y="687"/>
                    </a:lnTo>
                    <a:lnTo>
                      <a:pt x="4930" y="636"/>
                    </a:lnTo>
                    <a:lnTo>
                      <a:pt x="4930" y="624"/>
                    </a:lnTo>
                    <a:lnTo>
                      <a:pt x="4931" y="581"/>
                    </a:lnTo>
                    <a:lnTo>
                      <a:pt x="4931" y="572"/>
                    </a:lnTo>
                    <a:lnTo>
                      <a:pt x="4932" y="546"/>
                    </a:lnTo>
                    <a:lnTo>
                      <a:pt x="4932" y="542"/>
                    </a:lnTo>
                    <a:lnTo>
                      <a:pt x="4933" y="538"/>
                    </a:lnTo>
                    <a:lnTo>
                      <a:pt x="4933" y="538"/>
                    </a:lnTo>
                    <a:lnTo>
                      <a:pt x="4933" y="541"/>
                    </a:lnTo>
                    <a:lnTo>
                      <a:pt x="4934" y="563"/>
                    </a:lnTo>
                    <a:lnTo>
                      <a:pt x="4934" y="571"/>
                    </a:lnTo>
                    <a:lnTo>
                      <a:pt x="4935" y="616"/>
                    </a:lnTo>
                    <a:lnTo>
                      <a:pt x="4935" y="629"/>
                    </a:lnTo>
                    <a:lnTo>
                      <a:pt x="4936" y="691"/>
                    </a:lnTo>
                    <a:lnTo>
                      <a:pt x="4936" y="708"/>
                    </a:lnTo>
                    <a:lnTo>
                      <a:pt x="4937" y="778"/>
                    </a:lnTo>
                    <a:lnTo>
                      <a:pt x="4937" y="796"/>
                    </a:lnTo>
                    <a:lnTo>
                      <a:pt x="4938" y="879"/>
                    </a:lnTo>
                    <a:lnTo>
                      <a:pt x="4938" y="894"/>
                    </a:lnTo>
                    <a:lnTo>
                      <a:pt x="4939" y="943"/>
                    </a:lnTo>
                    <a:lnTo>
                      <a:pt x="4939" y="953"/>
                    </a:lnTo>
                    <a:lnTo>
                      <a:pt x="4940" y="977"/>
                    </a:lnTo>
                    <a:lnTo>
                      <a:pt x="4940" y="979"/>
                    </a:lnTo>
                    <a:lnTo>
                      <a:pt x="4941" y="979"/>
                    </a:lnTo>
                    <a:lnTo>
                      <a:pt x="4941" y="971"/>
                    </a:lnTo>
                    <a:lnTo>
                      <a:pt x="4941" y="964"/>
                    </a:lnTo>
                    <a:lnTo>
                      <a:pt x="4942" y="922"/>
                    </a:lnTo>
                    <a:lnTo>
                      <a:pt x="4942" y="907"/>
                    </a:lnTo>
                    <a:lnTo>
                      <a:pt x="4943" y="832"/>
                    </a:lnTo>
                    <a:lnTo>
                      <a:pt x="4943" y="810"/>
                    </a:lnTo>
                    <a:lnTo>
                      <a:pt x="4944" y="709"/>
                    </a:lnTo>
                    <a:lnTo>
                      <a:pt x="4944" y="681"/>
                    </a:lnTo>
                    <a:lnTo>
                      <a:pt x="4945" y="565"/>
                    </a:lnTo>
                    <a:lnTo>
                      <a:pt x="4945" y="534"/>
                    </a:lnTo>
                    <a:lnTo>
                      <a:pt x="4946" y="414"/>
                    </a:lnTo>
                    <a:lnTo>
                      <a:pt x="4946" y="385"/>
                    </a:lnTo>
                    <a:lnTo>
                      <a:pt x="4947" y="273"/>
                    </a:lnTo>
                    <a:lnTo>
                      <a:pt x="4947" y="247"/>
                    </a:lnTo>
                    <a:lnTo>
                      <a:pt x="4948" y="156"/>
                    </a:lnTo>
                    <a:lnTo>
                      <a:pt x="4948" y="137"/>
                    </a:lnTo>
                    <a:lnTo>
                      <a:pt x="4949" y="76"/>
                    </a:lnTo>
                    <a:lnTo>
                      <a:pt x="4949" y="65"/>
                    </a:lnTo>
                    <a:lnTo>
                      <a:pt x="4950" y="40"/>
                    </a:lnTo>
                    <a:lnTo>
                      <a:pt x="4950" y="39"/>
                    </a:lnTo>
                    <a:lnTo>
                      <a:pt x="4951" y="50"/>
                    </a:lnTo>
                    <a:lnTo>
                      <a:pt x="4951" y="58"/>
                    </a:lnTo>
                    <a:lnTo>
                      <a:pt x="4952" y="103"/>
                    </a:lnTo>
                    <a:lnTo>
                      <a:pt x="4952" y="118"/>
                    </a:lnTo>
                    <a:lnTo>
                      <a:pt x="4953" y="189"/>
                    </a:lnTo>
                    <a:lnTo>
                      <a:pt x="4953" y="209"/>
                    </a:lnTo>
                    <a:lnTo>
                      <a:pt x="4954" y="295"/>
                    </a:lnTo>
                    <a:lnTo>
                      <a:pt x="4954" y="318"/>
                    </a:lnTo>
                    <a:lnTo>
                      <a:pt x="4955" y="408"/>
                    </a:lnTo>
                    <a:lnTo>
                      <a:pt x="4955" y="430"/>
                    </a:lnTo>
                    <a:lnTo>
                      <a:pt x="4956" y="512"/>
                    </a:lnTo>
                    <a:lnTo>
                      <a:pt x="4956" y="531"/>
                    </a:lnTo>
                    <a:lnTo>
                      <a:pt x="4957" y="596"/>
                    </a:lnTo>
                    <a:lnTo>
                      <a:pt x="4957" y="609"/>
                    </a:lnTo>
                    <a:lnTo>
                      <a:pt x="4958" y="650"/>
                    </a:lnTo>
                    <a:lnTo>
                      <a:pt x="4958" y="656"/>
                    </a:lnTo>
                    <a:lnTo>
                      <a:pt x="4959" y="670"/>
                    </a:lnTo>
                    <a:lnTo>
                      <a:pt x="4959" y="670"/>
                    </a:lnTo>
                    <a:lnTo>
                      <a:pt x="4960" y="658"/>
                    </a:lnTo>
                    <a:lnTo>
                      <a:pt x="4960" y="652"/>
                    </a:lnTo>
                    <a:lnTo>
                      <a:pt x="4961" y="621"/>
                    </a:lnTo>
                    <a:lnTo>
                      <a:pt x="4961" y="611"/>
                    </a:lnTo>
                    <a:lnTo>
                      <a:pt x="4962" y="556"/>
                    </a:lnTo>
                    <a:lnTo>
                      <a:pt x="4962" y="545"/>
                    </a:lnTo>
                    <a:lnTo>
                      <a:pt x="4963" y="501"/>
                    </a:lnTo>
                    <a:lnTo>
                      <a:pt x="4963" y="492"/>
                    </a:lnTo>
                    <a:lnTo>
                      <a:pt x="4964" y="460"/>
                    </a:lnTo>
                    <a:lnTo>
                      <a:pt x="4964" y="454"/>
                    </a:lnTo>
                    <a:lnTo>
                      <a:pt x="4965" y="442"/>
                    </a:lnTo>
                    <a:lnTo>
                      <a:pt x="4965" y="442"/>
                    </a:lnTo>
                    <a:lnTo>
                      <a:pt x="4966" y="456"/>
                    </a:lnTo>
                    <a:lnTo>
                      <a:pt x="4966" y="463"/>
                    </a:lnTo>
                    <a:lnTo>
                      <a:pt x="4967" y="503"/>
                    </a:lnTo>
                    <a:lnTo>
                      <a:pt x="4967" y="516"/>
                    </a:lnTo>
                    <a:lnTo>
                      <a:pt x="4968" y="581"/>
                    </a:lnTo>
                    <a:lnTo>
                      <a:pt x="4968" y="600"/>
                    </a:lnTo>
                    <a:lnTo>
                      <a:pt x="4969" y="682"/>
                    </a:lnTo>
                    <a:lnTo>
                      <a:pt x="4969" y="704"/>
                    </a:lnTo>
                    <a:lnTo>
                      <a:pt x="4970" y="795"/>
                    </a:lnTo>
                    <a:lnTo>
                      <a:pt x="4970" y="817"/>
                    </a:lnTo>
                    <a:lnTo>
                      <a:pt x="4971" y="904"/>
                    </a:lnTo>
                    <a:lnTo>
                      <a:pt x="4971" y="924"/>
                    </a:lnTo>
                    <a:lnTo>
                      <a:pt x="4972" y="995"/>
                    </a:lnTo>
                    <a:lnTo>
                      <a:pt x="4972" y="1010"/>
                    </a:lnTo>
                    <a:lnTo>
                      <a:pt x="4973" y="1054"/>
                    </a:lnTo>
                    <a:lnTo>
                      <a:pt x="4973" y="1062"/>
                    </a:lnTo>
                    <a:lnTo>
                      <a:pt x="4974" y="1073"/>
                    </a:lnTo>
                    <a:lnTo>
                      <a:pt x="4974" y="1072"/>
                    </a:lnTo>
                    <a:lnTo>
                      <a:pt x="4975" y="1047"/>
                    </a:lnTo>
                    <a:lnTo>
                      <a:pt x="4975" y="1036"/>
                    </a:lnTo>
                    <a:lnTo>
                      <a:pt x="4976" y="975"/>
                    </a:lnTo>
                    <a:lnTo>
                      <a:pt x="4976" y="956"/>
                    </a:lnTo>
                    <a:lnTo>
                      <a:pt x="4977" y="865"/>
                    </a:lnTo>
                    <a:lnTo>
                      <a:pt x="4977" y="839"/>
                    </a:lnTo>
                    <a:lnTo>
                      <a:pt x="4978" y="728"/>
                    </a:lnTo>
                    <a:lnTo>
                      <a:pt x="4978" y="698"/>
                    </a:lnTo>
                    <a:lnTo>
                      <a:pt x="4979" y="578"/>
                    </a:lnTo>
                    <a:lnTo>
                      <a:pt x="4979" y="548"/>
                    </a:lnTo>
                    <a:lnTo>
                      <a:pt x="4980" y="431"/>
                    </a:lnTo>
                    <a:lnTo>
                      <a:pt x="4980" y="403"/>
                    </a:lnTo>
                    <a:lnTo>
                      <a:pt x="4981" y="302"/>
                    </a:lnTo>
                    <a:lnTo>
                      <a:pt x="4981" y="280"/>
                    </a:lnTo>
                    <a:lnTo>
                      <a:pt x="4982" y="205"/>
                    </a:lnTo>
                    <a:lnTo>
                      <a:pt x="4982" y="191"/>
                    </a:lnTo>
                    <a:lnTo>
                      <a:pt x="4983" y="148"/>
                    </a:lnTo>
                    <a:lnTo>
                      <a:pt x="4983" y="142"/>
                    </a:lnTo>
                    <a:lnTo>
                      <a:pt x="4984" y="133"/>
                    </a:lnTo>
                    <a:lnTo>
                      <a:pt x="4984" y="134"/>
                    </a:lnTo>
                    <a:lnTo>
                      <a:pt x="4984" y="136"/>
                    </a:lnTo>
                    <a:lnTo>
                      <a:pt x="4985" y="160"/>
                    </a:lnTo>
                    <a:lnTo>
                      <a:pt x="4985" y="169"/>
                    </a:lnTo>
                    <a:lnTo>
                      <a:pt x="4986" y="219"/>
                    </a:lnTo>
                    <a:lnTo>
                      <a:pt x="4986" y="233"/>
                    </a:lnTo>
                    <a:lnTo>
                      <a:pt x="4987" y="316"/>
                    </a:lnTo>
                    <a:lnTo>
                      <a:pt x="4987" y="334"/>
                    </a:lnTo>
                    <a:lnTo>
                      <a:pt x="4988" y="404"/>
                    </a:lnTo>
                    <a:lnTo>
                      <a:pt x="4988" y="421"/>
                    </a:lnTo>
                    <a:lnTo>
                      <a:pt x="4989" y="483"/>
                    </a:lnTo>
                    <a:lnTo>
                      <a:pt x="4989" y="497"/>
                    </a:lnTo>
                    <a:lnTo>
                      <a:pt x="4990" y="541"/>
                    </a:lnTo>
                    <a:lnTo>
                      <a:pt x="4990" y="550"/>
                    </a:lnTo>
                    <a:lnTo>
                      <a:pt x="4991" y="571"/>
                    </a:lnTo>
                    <a:lnTo>
                      <a:pt x="4991" y="574"/>
                    </a:lnTo>
                    <a:lnTo>
                      <a:pt x="4992" y="575"/>
                    </a:lnTo>
                    <a:lnTo>
                      <a:pt x="4992" y="570"/>
                    </a:lnTo>
                    <a:lnTo>
                      <a:pt x="4992" y="566"/>
                    </a:lnTo>
                    <a:lnTo>
                      <a:pt x="4993" y="540"/>
                    </a:lnTo>
                    <a:lnTo>
                      <a:pt x="4993" y="531"/>
                    </a:lnTo>
                    <a:lnTo>
                      <a:pt x="4994" y="488"/>
                    </a:lnTo>
                    <a:lnTo>
                      <a:pt x="4994" y="476"/>
                    </a:lnTo>
                    <a:lnTo>
                      <a:pt x="4995" y="425"/>
                    </a:lnTo>
                    <a:lnTo>
                      <a:pt x="4995" y="413"/>
                    </a:lnTo>
                    <a:lnTo>
                      <a:pt x="4996" y="365"/>
                    </a:lnTo>
                    <a:lnTo>
                      <a:pt x="4996" y="355"/>
                    </a:lnTo>
                    <a:lnTo>
                      <a:pt x="4997" y="320"/>
                    </a:lnTo>
                    <a:lnTo>
                      <a:pt x="4997" y="314"/>
                    </a:lnTo>
                    <a:lnTo>
                      <a:pt x="4998" y="303"/>
                    </a:lnTo>
                    <a:lnTo>
                      <a:pt x="4998" y="303"/>
                    </a:lnTo>
                    <a:lnTo>
                      <a:pt x="4999" y="320"/>
                    </a:lnTo>
                    <a:lnTo>
                      <a:pt x="4999" y="327"/>
                    </a:lnTo>
                    <a:lnTo>
                      <a:pt x="5000" y="374"/>
                    </a:lnTo>
                    <a:lnTo>
                      <a:pt x="5000" y="390"/>
                    </a:lnTo>
                    <a:lnTo>
                      <a:pt x="5001" y="464"/>
                    </a:lnTo>
                    <a:lnTo>
                      <a:pt x="5001" y="486"/>
                    </a:lnTo>
                    <a:lnTo>
                      <a:pt x="5002" y="581"/>
                    </a:lnTo>
                    <a:lnTo>
                      <a:pt x="5002" y="607"/>
                    </a:lnTo>
                    <a:lnTo>
                      <a:pt x="5003" y="714"/>
                    </a:lnTo>
                    <a:lnTo>
                      <a:pt x="5003" y="741"/>
                    </a:lnTo>
                    <a:lnTo>
                      <a:pt x="5004" y="847"/>
                    </a:lnTo>
                    <a:lnTo>
                      <a:pt x="5004" y="873"/>
                    </a:lnTo>
                    <a:lnTo>
                      <a:pt x="5005" y="966"/>
                    </a:lnTo>
                    <a:lnTo>
                      <a:pt x="5005" y="986"/>
                    </a:lnTo>
                    <a:lnTo>
                      <a:pt x="5006" y="1055"/>
                    </a:lnTo>
                    <a:lnTo>
                      <a:pt x="5006" y="1069"/>
                    </a:lnTo>
                    <a:lnTo>
                      <a:pt x="5007" y="1105"/>
                    </a:lnTo>
                    <a:lnTo>
                      <a:pt x="5007" y="1109"/>
                    </a:lnTo>
                    <a:lnTo>
                      <a:pt x="5008" y="1112"/>
                    </a:lnTo>
                    <a:lnTo>
                      <a:pt x="5008" y="1108"/>
                    </a:lnTo>
                    <a:lnTo>
                      <a:pt x="5008" y="1103"/>
                    </a:lnTo>
                    <a:lnTo>
                      <a:pt x="5009" y="1064"/>
                    </a:lnTo>
                    <a:lnTo>
                      <a:pt x="5009" y="1050"/>
                    </a:lnTo>
                    <a:lnTo>
                      <a:pt x="5010" y="979"/>
                    </a:lnTo>
                    <a:lnTo>
                      <a:pt x="5010" y="957"/>
                    </a:lnTo>
                    <a:lnTo>
                      <a:pt x="5011" y="861"/>
                    </a:lnTo>
                    <a:lnTo>
                      <a:pt x="5011" y="835"/>
                    </a:lnTo>
                    <a:lnTo>
                      <a:pt x="5012" y="697"/>
                    </a:lnTo>
                    <a:lnTo>
                      <a:pt x="5012" y="669"/>
                    </a:lnTo>
                    <a:lnTo>
                      <a:pt x="5013" y="560"/>
                    </a:lnTo>
                    <a:lnTo>
                      <a:pt x="5013" y="534"/>
                    </a:lnTo>
                    <a:lnTo>
                      <a:pt x="5014" y="438"/>
                    </a:lnTo>
                    <a:lnTo>
                      <a:pt x="5014" y="417"/>
                    </a:lnTo>
                    <a:lnTo>
                      <a:pt x="5015" y="344"/>
                    </a:lnTo>
                    <a:lnTo>
                      <a:pt x="5015" y="329"/>
                    </a:lnTo>
                    <a:lnTo>
                      <a:pt x="5016" y="286"/>
                    </a:lnTo>
                    <a:lnTo>
                      <a:pt x="5016" y="279"/>
                    </a:lnTo>
                    <a:lnTo>
                      <a:pt x="5017" y="266"/>
                    </a:lnTo>
                    <a:lnTo>
                      <a:pt x="5017" y="267"/>
                    </a:lnTo>
                    <a:lnTo>
                      <a:pt x="5018" y="283"/>
                    </a:lnTo>
                    <a:lnTo>
                      <a:pt x="5018" y="290"/>
                    </a:lnTo>
                    <a:lnTo>
                      <a:pt x="5019" y="328"/>
                    </a:lnTo>
                    <a:lnTo>
                      <a:pt x="5019" y="340"/>
                    </a:lnTo>
                    <a:lnTo>
                      <a:pt x="5020" y="391"/>
                    </a:lnTo>
                    <a:lnTo>
                      <a:pt x="5020" y="405"/>
                    </a:lnTo>
                    <a:lnTo>
                      <a:pt x="5021" y="458"/>
                    </a:lnTo>
                    <a:lnTo>
                      <a:pt x="5021" y="471"/>
                    </a:lnTo>
                    <a:lnTo>
                      <a:pt x="5022" y="516"/>
                    </a:lnTo>
                    <a:lnTo>
                      <a:pt x="5022" y="525"/>
                    </a:lnTo>
                    <a:lnTo>
                      <a:pt x="5023" y="553"/>
                    </a:lnTo>
                    <a:lnTo>
                      <a:pt x="5023" y="557"/>
                    </a:lnTo>
                    <a:lnTo>
                      <a:pt x="5024" y="563"/>
                    </a:lnTo>
                    <a:lnTo>
                      <a:pt x="5024" y="562"/>
                    </a:lnTo>
                    <a:lnTo>
                      <a:pt x="5024" y="560"/>
                    </a:lnTo>
                    <a:lnTo>
                      <a:pt x="5025" y="540"/>
                    </a:lnTo>
                    <a:lnTo>
                      <a:pt x="5025" y="532"/>
                    </a:lnTo>
                    <a:lnTo>
                      <a:pt x="5026" y="490"/>
                    </a:lnTo>
                    <a:lnTo>
                      <a:pt x="5026" y="477"/>
                    </a:lnTo>
                    <a:lnTo>
                      <a:pt x="5027" y="419"/>
                    </a:lnTo>
                    <a:lnTo>
                      <a:pt x="5027" y="403"/>
                    </a:lnTo>
                    <a:lnTo>
                      <a:pt x="5028" y="337"/>
                    </a:lnTo>
                    <a:lnTo>
                      <a:pt x="5028" y="320"/>
                    </a:lnTo>
                    <a:lnTo>
                      <a:pt x="5029" y="259"/>
                    </a:lnTo>
                    <a:lnTo>
                      <a:pt x="5029" y="245"/>
                    </a:lnTo>
                    <a:lnTo>
                      <a:pt x="5030" y="198"/>
                    </a:lnTo>
                    <a:lnTo>
                      <a:pt x="5030" y="189"/>
                    </a:lnTo>
                    <a:lnTo>
                      <a:pt x="5031" y="166"/>
                    </a:lnTo>
                    <a:lnTo>
                      <a:pt x="5031" y="164"/>
                    </a:lnTo>
                    <a:lnTo>
                      <a:pt x="5031" y="164"/>
                    </a:lnTo>
                    <a:lnTo>
                      <a:pt x="5032" y="173"/>
                    </a:lnTo>
                    <a:lnTo>
                      <a:pt x="5032" y="179"/>
                    </a:lnTo>
                    <a:lnTo>
                      <a:pt x="5033" y="221"/>
                    </a:lnTo>
                    <a:lnTo>
                      <a:pt x="5033" y="235"/>
                    </a:lnTo>
                    <a:lnTo>
                      <a:pt x="5034" y="309"/>
                    </a:lnTo>
                    <a:lnTo>
                      <a:pt x="5034" y="331"/>
                    </a:lnTo>
                    <a:lnTo>
                      <a:pt x="5035" y="431"/>
                    </a:lnTo>
                    <a:lnTo>
                      <a:pt x="5035" y="458"/>
                    </a:lnTo>
                    <a:lnTo>
                      <a:pt x="5036" y="573"/>
                    </a:lnTo>
                    <a:lnTo>
                      <a:pt x="5036" y="603"/>
                    </a:lnTo>
                    <a:lnTo>
                      <a:pt x="5037" y="751"/>
                    </a:lnTo>
                    <a:lnTo>
                      <a:pt x="5037" y="780"/>
                    </a:lnTo>
                    <a:lnTo>
                      <a:pt x="5038" y="887"/>
                    </a:lnTo>
                    <a:lnTo>
                      <a:pt x="5038" y="911"/>
                    </a:lnTo>
                    <a:lnTo>
                      <a:pt x="5039" y="995"/>
                    </a:lnTo>
                    <a:lnTo>
                      <a:pt x="5039" y="1012"/>
                    </a:lnTo>
                    <a:lnTo>
                      <a:pt x="5040" y="1065"/>
                    </a:lnTo>
                    <a:lnTo>
                      <a:pt x="5040" y="1073"/>
                    </a:lnTo>
                    <a:lnTo>
                      <a:pt x="5041" y="1089"/>
                    </a:lnTo>
                    <a:lnTo>
                      <a:pt x="5041" y="1088"/>
                    </a:lnTo>
                    <a:lnTo>
                      <a:pt x="5042" y="1067"/>
                    </a:lnTo>
                    <a:lnTo>
                      <a:pt x="5042" y="1057"/>
                    </a:lnTo>
                    <a:lnTo>
                      <a:pt x="5043" y="1004"/>
                    </a:lnTo>
                    <a:lnTo>
                      <a:pt x="5043" y="987"/>
                    </a:lnTo>
                    <a:lnTo>
                      <a:pt x="5044" y="908"/>
                    </a:lnTo>
                    <a:lnTo>
                      <a:pt x="5044" y="886"/>
                    </a:lnTo>
                    <a:lnTo>
                      <a:pt x="5045" y="794"/>
                    </a:lnTo>
                    <a:lnTo>
                      <a:pt x="5045" y="770"/>
                    </a:lnTo>
                    <a:lnTo>
                      <a:pt x="5046" y="675"/>
                    </a:lnTo>
                    <a:lnTo>
                      <a:pt x="5046" y="652"/>
                    </a:lnTo>
                    <a:lnTo>
                      <a:pt x="5047" y="567"/>
                    </a:lnTo>
                    <a:lnTo>
                      <a:pt x="5047" y="548"/>
                    </a:lnTo>
                    <a:lnTo>
                      <a:pt x="5048" y="482"/>
                    </a:lnTo>
                    <a:lnTo>
                      <a:pt x="5048" y="469"/>
                    </a:lnTo>
                    <a:lnTo>
                      <a:pt x="5049" y="429"/>
                    </a:lnTo>
                    <a:lnTo>
                      <a:pt x="5049" y="422"/>
                    </a:lnTo>
                    <a:lnTo>
                      <a:pt x="5050" y="410"/>
                    </a:lnTo>
                    <a:lnTo>
                      <a:pt x="5050" y="410"/>
                    </a:lnTo>
                    <a:lnTo>
                      <a:pt x="5051" y="423"/>
                    </a:lnTo>
                    <a:lnTo>
                      <a:pt x="5051" y="429"/>
                    </a:lnTo>
                    <a:lnTo>
                      <a:pt x="5052" y="462"/>
                    </a:lnTo>
                    <a:lnTo>
                      <a:pt x="5052" y="472"/>
                    </a:lnTo>
                    <a:lnTo>
                      <a:pt x="5053" y="516"/>
                    </a:lnTo>
                    <a:lnTo>
                      <a:pt x="5053" y="527"/>
                    </a:lnTo>
                    <a:lnTo>
                      <a:pt x="5054" y="572"/>
                    </a:lnTo>
                    <a:lnTo>
                      <a:pt x="5054" y="582"/>
                    </a:lnTo>
                    <a:lnTo>
                      <a:pt x="5055" y="617"/>
                    </a:lnTo>
                    <a:lnTo>
                      <a:pt x="5055" y="623"/>
                    </a:lnTo>
                    <a:lnTo>
                      <a:pt x="5056" y="639"/>
                    </a:lnTo>
                    <a:lnTo>
                      <a:pt x="5056" y="640"/>
                    </a:lnTo>
                    <a:lnTo>
                      <a:pt x="5057" y="632"/>
                    </a:lnTo>
                    <a:lnTo>
                      <a:pt x="5057" y="626"/>
                    </a:lnTo>
                    <a:lnTo>
                      <a:pt x="5058" y="591"/>
                    </a:lnTo>
                    <a:lnTo>
                      <a:pt x="5058" y="579"/>
                    </a:lnTo>
                    <a:lnTo>
                      <a:pt x="5059" y="520"/>
                    </a:lnTo>
                    <a:lnTo>
                      <a:pt x="5059" y="503"/>
                    </a:lnTo>
                    <a:lnTo>
                      <a:pt x="5060" y="426"/>
                    </a:lnTo>
                    <a:lnTo>
                      <a:pt x="5060" y="405"/>
                    </a:lnTo>
                    <a:lnTo>
                      <a:pt x="5061" y="320"/>
                    </a:lnTo>
                    <a:lnTo>
                      <a:pt x="5061" y="299"/>
                    </a:lnTo>
                    <a:lnTo>
                      <a:pt x="5062" y="198"/>
                    </a:lnTo>
                    <a:lnTo>
                      <a:pt x="5062" y="180"/>
                    </a:lnTo>
                    <a:lnTo>
                      <a:pt x="5063" y="116"/>
                    </a:lnTo>
                    <a:lnTo>
                      <a:pt x="5063" y="104"/>
                    </a:lnTo>
                    <a:lnTo>
                      <a:pt x="5064" y="67"/>
                    </a:lnTo>
                    <a:lnTo>
                      <a:pt x="5064" y="62"/>
                    </a:lnTo>
                    <a:lnTo>
                      <a:pt x="5065" y="58"/>
                    </a:lnTo>
                    <a:lnTo>
                      <a:pt x="5065" y="60"/>
                    </a:lnTo>
                    <a:lnTo>
                      <a:pt x="5065" y="64"/>
                    </a:lnTo>
                    <a:lnTo>
                      <a:pt x="5066" y="98"/>
                    </a:lnTo>
                    <a:lnTo>
                      <a:pt x="5066" y="111"/>
                    </a:lnTo>
                    <a:lnTo>
                      <a:pt x="5067" y="179"/>
                    </a:lnTo>
                    <a:lnTo>
                      <a:pt x="5067" y="200"/>
                    </a:lnTo>
                    <a:lnTo>
                      <a:pt x="5068" y="297"/>
                    </a:lnTo>
                    <a:lnTo>
                      <a:pt x="5068" y="324"/>
                    </a:lnTo>
                    <a:lnTo>
                      <a:pt x="5069" y="439"/>
                    </a:lnTo>
                    <a:lnTo>
                      <a:pt x="5069" y="469"/>
                    </a:lnTo>
                    <a:lnTo>
                      <a:pt x="5070" y="591"/>
                    </a:lnTo>
                    <a:lnTo>
                      <a:pt x="5070" y="621"/>
                    </a:lnTo>
                    <a:lnTo>
                      <a:pt x="5071" y="736"/>
                    </a:lnTo>
                    <a:lnTo>
                      <a:pt x="5071" y="763"/>
                    </a:lnTo>
                    <a:lnTo>
                      <a:pt x="5072" y="860"/>
                    </a:lnTo>
                    <a:lnTo>
                      <a:pt x="5072" y="881"/>
                    </a:lnTo>
                    <a:lnTo>
                      <a:pt x="5073" y="950"/>
                    </a:lnTo>
                    <a:lnTo>
                      <a:pt x="5073" y="964"/>
                    </a:lnTo>
                    <a:lnTo>
                      <a:pt x="5074" y="999"/>
                    </a:lnTo>
                    <a:lnTo>
                      <a:pt x="5074" y="1004"/>
                    </a:lnTo>
                    <a:lnTo>
                      <a:pt x="5075" y="1007"/>
                    </a:lnTo>
                    <a:lnTo>
                      <a:pt x="5075" y="1004"/>
                    </a:lnTo>
                    <a:lnTo>
                      <a:pt x="5075" y="1000"/>
                    </a:lnTo>
                    <a:lnTo>
                      <a:pt x="5076" y="968"/>
                    </a:lnTo>
                    <a:lnTo>
                      <a:pt x="5076" y="957"/>
                    </a:lnTo>
                    <a:lnTo>
                      <a:pt x="5077" y="901"/>
                    </a:lnTo>
                    <a:lnTo>
                      <a:pt x="5077" y="884"/>
                    </a:lnTo>
                    <a:lnTo>
                      <a:pt x="5078" y="813"/>
                    </a:lnTo>
                    <a:lnTo>
                      <a:pt x="5078" y="794"/>
                    </a:lnTo>
                    <a:lnTo>
                      <a:pt x="5079" y="718"/>
                    </a:lnTo>
                    <a:lnTo>
                      <a:pt x="5079" y="700"/>
                    </a:lnTo>
                    <a:lnTo>
                      <a:pt x="5080" y="632"/>
                    </a:lnTo>
                    <a:lnTo>
                      <a:pt x="5080" y="617"/>
                    </a:lnTo>
                    <a:lnTo>
                      <a:pt x="5081" y="566"/>
                    </a:lnTo>
                    <a:lnTo>
                      <a:pt x="5081" y="556"/>
                    </a:lnTo>
                    <a:lnTo>
                      <a:pt x="5082" y="528"/>
                    </a:lnTo>
                    <a:lnTo>
                      <a:pt x="5082" y="524"/>
                    </a:lnTo>
                    <a:lnTo>
                      <a:pt x="5083" y="520"/>
                    </a:lnTo>
                    <a:lnTo>
                      <a:pt x="5083" y="522"/>
                    </a:lnTo>
                    <a:lnTo>
                      <a:pt x="5083" y="524"/>
                    </a:lnTo>
                    <a:lnTo>
                      <a:pt x="5084" y="545"/>
                    </a:lnTo>
                    <a:lnTo>
                      <a:pt x="5084" y="553"/>
                    </a:lnTo>
                    <a:lnTo>
                      <a:pt x="5085" y="592"/>
                    </a:lnTo>
                    <a:lnTo>
                      <a:pt x="5085" y="603"/>
                    </a:lnTo>
                    <a:lnTo>
                      <a:pt x="5086" y="663"/>
                    </a:lnTo>
                    <a:lnTo>
                      <a:pt x="5086" y="675"/>
                    </a:lnTo>
                    <a:lnTo>
                      <a:pt x="5087" y="719"/>
                    </a:lnTo>
                    <a:lnTo>
                      <a:pt x="5087" y="729"/>
                    </a:lnTo>
                    <a:lnTo>
                      <a:pt x="5088" y="760"/>
                    </a:lnTo>
                    <a:lnTo>
                      <a:pt x="5088" y="765"/>
                    </a:lnTo>
                    <a:lnTo>
                      <a:pt x="5089" y="773"/>
                    </a:lnTo>
                    <a:lnTo>
                      <a:pt x="5089" y="772"/>
                    </a:lnTo>
                    <a:lnTo>
                      <a:pt x="5090" y="752"/>
                    </a:lnTo>
                    <a:lnTo>
                      <a:pt x="5090" y="743"/>
                    </a:lnTo>
                    <a:lnTo>
                      <a:pt x="5091" y="694"/>
                    </a:lnTo>
                    <a:lnTo>
                      <a:pt x="5091" y="679"/>
                    </a:lnTo>
                    <a:lnTo>
                      <a:pt x="5092" y="604"/>
                    </a:lnTo>
                    <a:lnTo>
                      <a:pt x="5092" y="582"/>
                    </a:lnTo>
                    <a:lnTo>
                      <a:pt x="5093" y="487"/>
                    </a:lnTo>
                    <a:lnTo>
                      <a:pt x="5093" y="462"/>
                    </a:lnTo>
                    <a:lnTo>
                      <a:pt x="5094" y="358"/>
                    </a:lnTo>
                    <a:lnTo>
                      <a:pt x="5094" y="332"/>
                    </a:lnTo>
                    <a:lnTo>
                      <a:pt x="5095" y="231"/>
                    </a:lnTo>
                    <a:lnTo>
                      <a:pt x="5095" y="208"/>
                    </a:lnTo>
                    <a:lnTo>
                      <a:pt x="5096" y="122"/>
                    </a:lnTo>
                    <a:lnTo>
                      <a:pt x="5096" y="103"/>
                    </a:lnTo>
                    <a:lnTo>
                      <a:pt x="5097" y="43"/>
                    </a:lnTo>
                    <a:lnTo>
                      <a:pt x="5097" y="32"/>
                    </a:lnTo>
                    <a:lnTo>
                      <a:pt x="5098" y="6"/>
                    </a:lnTo>
                    <a:lnTo>
                      <a:pt x="5098" y="4"/>
                    </a:lnTo>
                    <a:lnTo>
                      <a:pt x="5099" y="4"/>
                    </a:lnTo>
                    <a:lnTo>
                      <a:pt x="5099" y="15"/>
                    </a:lnTo>
                    <a:lnTo>
                      <a:pt x="5099" y="23"/>
                    </a:lnTo>
                    <a:lnTo>
                      <a:pt x="5100" y="71"/>
                    </a:lnTo>
                    <a:lnTo>
                      <a:pt x="5100" y="87"/>
                    </a:lnTo>
                    <a:lnTo>
                      <a:pt x="5101" y="167"/>
                    </a:lnTo>
                    <a:lnTo>
                      <a:pt x="5101" y="191"/>
                    </a:lnTo>
                    <a:lnTo>
                      <a:pt x="5102" y="293"/>
                    </a:lnTo>
                    <a:lnTo>
                      <a:pt x="5102" y="321"/>
                    </a:lnTo>
                    <a:lnTo>
                      <a:pt x="5103" y="435"/>
                    </a:lnTo>
                    <a:lnTo>
                      <a:pt x="5103" y="463"/>
                    </a:lnTo>
                    <a:lnTo>
                      <a:pt x="5104" y="576"/>
                    </a:lnTo>
                    <a:lnTo>
                      <a:pt x="5104" y="603"/>
                    </a:lnTo>
                    <a:lnTo>
                      <a:pt x="5105" y="701"/>
                    </a:lnTo>
                    <a:lnTo>
                      <a:pt x="5105" y="723"/>
                    </a:lnTo>
                    <a:lnTo>
                      <a:pt x="5106" y="799"/>
                    </a:lnTo>
                    <a:lnTo>
                      <a:pt x="5106" y="814"/>
                    </a:lnTo>
                    <a:lnTo>
                      <a:pt x="5107" y="860"/>
                    </a:lnTo>
                    <a:lnTo>
                      <a:pt x="5107" y="868"/>
                    </a:lnTo>
                    <a:lnTo>
                      <a:pt x="5108" y="881"/>
                    </a:lnTo>
                    <a:lnTo>
                      <a:pt x="5108" y="881"/>
                    </a:lnTo>
                    <a:lnTo>
                      <a:pt x="5109" y="865"/>
                    </a:lnTo>
                    <a:lnTo>
                      <a:pt x="5109" y="858"/>
                    </a:lnTo>
                    <a:lnTo>
                      <a:pt x="5110" y="819"/>
                    </a:lnTo>
                    <a:lnTo>
                      <a:pt x="5110" y="807"/>
                    </a:lnTo>
                    <a:lnTo>
                      <a:pt x="5111" y="739"/>
                    </a:lnTo>
                    <a:lnTo>
                      <a:pt x="5111" y="724"/>
                    </a:lnTo>
                    <a:lnTo>
                      <a:pt x="5112" y="668"/>
                    </a:lnTo>
                    <a:lnTo>
                      <a:pt x="5112" y="654"/>
                    </a:lnTo>
                    <a:lnTo>
                      <a:pt x="5113" y="607"/>
                    </a:lnTo>
                    <a:lnTo>
                      <a:pt x="5113" y="597"/>
                    </a:lnTo>
                    <a:lnTo>
                      <a:pt x="5114" y="567"/>
                    </a:lnTo>
                    <a:lnTo>
                      <a:pt x="5114" y="562"/>
                    </a:lnTo>
                    <a:lnTo>
                      <a:pt x="5115" y="556"/>
                    </a:lnTo>
                    <a:lnTo>
                      <a:pt x="5115" y="556"/>
                    </a:lnTo>
                    <a:lnTo>
                      <a:pt x="5115" y="557"/>
                    </a:lnTo>
                    <a:lnTo>
                      <a:pt x="5116" y="575"/>
                    </a:lnTo>
                    <a:lnTo>
                      <a:pt x="5116" y="583"/>
                    </a:lnTo>
                    <a:lnTo>
                      <a:pt x="5117" y="623"/>
                    </a:lnTo>
                    <a:lnTo>
                      <a:pt x="5117" y="635"/>
                    </a:lnTo>
                    <a:lnTo>
                      <a:pt x="5118" y="690"/>
                    </a:lnTo>
                    <a:lnTo>
                      <a:pt x="5118" y="705"/>
                    </a:lnTo>
                    <a:lnTo>
                      <a:pt x="5119" y="767"/>
                    </a:lnTo>
                    <a:lnTo>
                      <a:pt x="5119" y="782"/>
                    </a:lnTo>
                    <a:lnTo>
                      <a:pt x="5120" y="839"/>
                    </a:lnTo>
                    <a:lnTo>
                      <a:pt x="5120" y="851"/>
                    </a:lnTo>
                    <a:lnTo>
                      <a:pt x="5121" y="892"/>
                    </a:lnTo>
                    <a:lnTo>
                      <a:pt x="5121" y="899"/>
                    </a:lnTo>
                    <a:lnTo>
                      <a:pt x="5122" y="915"/>
                    </a:lnTo>
                    <a:lnTo>
                      <a:pt x="5122" y="916"/>
                    </a:lnTo>
                    <a:lnTo>
                      <a:pt x="5123" y="901"/>
                    </a:lnTo>
                    <a:lnTo>
                      <a:pt x="5123" y="893"/>
                    </a:lnTo>
                    <a:lnTo>
                      <a:pt x="5124" y="846"/>
                    </a:lnTo>
                    <a:lnTo>
                      <a:pt x="5124" y="830"/>
                    </a:lnTo>
                    <a:lnTo>
                      <a:pt x="5125" y="752"/>
                    </a:lnTo>
                    <a:lnTo>
                      <a:pt x="5125" y="729"/>
                    </a:lnTo>
                    <a:lnTo>
                      <a:pt x="5126" y="628"/>
                    </a:lnTo>
                    <a:lnTo>
                      <a:pt x="5126" y="601"/>
                    </a:lnTo>
                    <a:lnTo>
                      <a:pt x="5127" y="485"/>
                    </a:lnTo>
                    <a:lnTo>
                      <a:pt x="5127" y="456"/>
                    </a:lnTo>
                    <a:lnTo>
                      <a:pt x="5128" y="340"/>
                    </a:lnTo>
                    <a:lnTo>
                      <a:pt x="5128" y="312"/>
                    </a:lnTo>
                    <a:lnTo>
                      <a:pt x="5129" y="207"/>
                    </a:lnTo>
                    <a:lnTo>
                      <a:pt x="5129" y="183"/>
                    </a:lnTo>
                    <a:lnTo>
                      <a:pt x="5130" y="101"/>
                    </a:lnTo>
                    <a:lnTo>
                      <a:pt x="5130" y="84"/>
                    </a:lnTo>
                    <a:lnTo>
                      <a:pt x="5131" y="33"/>
                    </a:lnTo>
                    <a:lnTo>
                      <a:pt x="5131" y="25"/>
                    </a:lnTo>
                    <a:lnTo>
                      <a:pt x="5132" y="12"/>
                    </a:lnTo>
                    <a:lnTo>
                      <a:pt x="5132" y="13"/>
                    </a:lnTo>
                    <a:lnTo>
                      <a:pt x="5133" y="37"/>
                    </a:lnTo>
                    <a:lnTo>
                      <a:pt x="5133" y="47"/>
                    </a:lnTo>
                    <a:lnTo>
                      <a:pt x="5134" y="104"/>
                    </a:lnTo>
                    <a:lnTo>
                      <a:pt x="5134" y="122"/>
                    </a:lnTo>
                    <a:lnTo>
                      <a:pt x="5135" y="204"/>
                    </a:lnTo>
                    <a:lnTo>
                      <a:pt x="5135" y="227"/>
                    </a:lnTo>
                    <a:lnTo>
                      <a:pt x="5136" y="349"/>
                    </a:lnTo>
                    <a:lnTo>
                      <a:pt x="5136" y="374"/>
                    </a:lnTo>
                    <a:lnTo>
                      <a:pt x="5137" y="472"/>
                    </a:lnTo>
                    <a:lnTo>
                      <a:pt x="5137" y="496"/>
                    </a:lnTo>
                    <a:lnTo>
                      <a:pt x="5138" y="583"/>
                    </a:lnTo>
                    <a:lnTo>
                      <a:pt x="5138" y="602"/>
                    </a:lnTo>
                    <a:lnTo>
                      <a:pt x="5139" y="668"/>
                    </a:lnTo>
                    <a:lnTo>
                      <a:pt x="5139" y="681"/>
                    </a:lnTo>
                    <a:lnTo>
                      <a:pt x="5140" y="720"/>
                    </a:lnTo>
                    <a:lnTo>
                      <a:pt x="5140" y="727"/>
                    </a:lnTo>
                    <a:lnTo>
                      <a:pt x="5141" y="737"/>
                    </a:lnTo>
                    <a:lnTo>
                      <a:pt x="5141" y="737"/>
                    </a:lnTo>
                    <a:lnTo>
                      <a:pt x="5142" y="721"/>
                    </a:lnTo>
                    <a:lnTo>
                      <a:pt x="5142" y="715"/>
                    </a:lnTo>
                    <a:lnTo>
                      <a:pt x="5143" y="680"/>
                    </a:lnTo>
                    <a:lnTo>
                      <a:pt x="5143" y="670"/>
                    </a:lnTo>
                    <a:lnTo>
                      <a:pt x="5144" y="624"/>
                    </a:lnTo>
                    <a:lnTo>
                      <a:pt x="5144" y="613"/>
                    </a:lnTo>
                    <a:lnTo>
                      <a:pt x="5145" y="567"/>
                    </a:lnTo>
                    <a:lnTo>
                      <a:pt x="5145" y="557"/>
                    </a:lnTo>
                    <a:lnTo>
                      <a:pt x="5146" y="522"/>
                    </a:lnTo>
                    <a:lnTo>
                      <a:pt x="5146" y="515"/>
                    </a:lnTo>
                    <a:lnTo>
                      <a:pt x="5147" y="499"/>
                    </a:lnTo>
                    <a:lnTo>
                      <a:pt x="5147" y="498"/>
                    </a:lnTo>
                    <a:lnTo>
                      <a:pt x="5148" y="507"/>
                    </a:lnTo>
                    <a:lnTo>
                      <a:pt x="5148" y="512"/>
                    </a:lnTo>
                    <a:lnTo>
                      <a:pt x="5149" y="546"/>
                    </a:lnTo>
                    <a:lnTo>
                      <a:pt x="5149" y="558"/>
                    </a:lnTo>
                    <a:lnTo>
                      <a:pt x="5150" y="615"/>
                    </a:lnTo>
                    <a:lnTo>
                      <a:pt x="5150" y="632"/>
                    </a:lnTo>
                    <a:lnTo>
                      <a:pt x="5151" y="705"/>
                    </a:lnTo>
                    <a:lnTo>
                      <a:pt x="5151" y="725"/>
                    </a:lnTo>
                    <a:lnTo>
                      <a:pt x="5152" y="806"/>
                    </a:lnTo>
                    <a:lnTo>
                      <a:pt x="5152" y="826"/>
                    </a:lnTo>
                    <a:lnTo>
                      <a:pt x="5153" y="901"/>
                    </a:lnTo>
                    <a:lnTo>
                      <a:pt x="5153" y="919"/>
                    </a:lnTo>
                    <a:lnTo>
                      <a:pt x="5154" y="978"/>
                    </a:lnTo>
                    <a:lnTo>
                      <a:pt x="5154" y="990"/>
                    </a:lnTo>
                    <a:lnTo>
                      <a:pt x="5155" y="1024"/>
                    </a:lnTo>
                    <a:lnTo>
                      <a:pt x="5155" y="1029"/>
                    </a:lnTo>
                    <a:lnTo>
                      <a:pt x="5156" y="1033"/>
                    </a:lnTo>
                    <a:lnTo>
                      <a:pt x="5156" y="1029"/>
                    </a:lnTo>
                    <a:lnTo>
                      <a:pt x="5156" y="1025"/>
                    </a:lnTo>
                    <a:lnTo>
                      <a:pt x="5157" y="990"/>
                    </a:lnTo>
                    <a:lnTo>
                      <a:pt x="5157" y="977"/>
                    </a:lnTo>
                    <a:lnTo>
                      <a:pt x="5158" y="908"/>
                    </a:lnTo>
                    <a:lnTo>
                      <a:pt x="5158" y="887"/>
                    </a:lnTo>
                    <a:lnTo>
                      <a:pt x="5159" y="790"/>
                    </a:lnTo>
                    <a:lnTo>
                      <a:pt x="5159" y="763"/>
                    </a:lnTo>
                    <a:lnTo>
                      <a:pt x="5160" y="647"/>
                    </a:lnTo>
                    <a:lnTo>
                      <a:pt x="5160" y="617"/>
                    </a:lnTo>
                    <a:lnTo>
                      <a:pt x="5161" y="465"/>
                    </a:lnTo>
                    <a:lnTo>
                      <a:pt x="5161" y="435"/>
                    </a:lnTo>
                    <a:lnTo>
                      <a:pt x="5162" y="322"/>
                    </a:lnTo>
                    <a:lnTo>
                      <a:pt x="5162" y="296"/>
                    </a:lnTo>
                    <a:lnTo>
                      <a:pt x="5163" y="204"/>
                    </a:lnTo>
                    <a:lnTo>
                      <a:pt x="5163" y="185"/>
                    </a:lnTo>
                    <a:lnTo>
                      <a:pt x="5164" y="122"/>
                    </a:lnTo>
                    <a:lnTo>
                      <a:pt x="5164" y="110"/>
                    </a:lnTo>
                    <a:lnTo>
                      <a:pt x="5165" y="83"/>
                    </a:lnTo>
                    <a:lnTo>
                      <a:pt x="5165" y="80"/>
                    </a:lnTo>
                    <a:lnTo>
                      <a:pt x="5166" y="80"/>
                    </a:lnTo>
                    <a:lnTo>
                      <a:pt x="5166" y="88"/>
                    </a:lnTo>
                    <a:lnTo>
                      <a:pt x="5166" y="94"/>
                    </a:lnTo>
                    <a:lnTo>
                      <a:pt x="5167" y="134"/>
                    </a:lnTo>
                    <a:lnTo>
                      <a:pt x="5167" y="147"/>
                    </a:lnTo>
                    <a:lnTo>
                      <a:pt x="5168" y="211"/>
                    </a:lnTo>
                    <a:lnTo>
                      <a:pt x="5168" y="229"/>
                    </a:lnTo>
                    <a:lnTo>
                      <a:pt x="5169" y="307"/>
                    </a:lnTo>
                    <a:lnTo>
                      <a:pt x="5169" y="327"/>
                    </a:lnTo>
                    <a:lnTo>
                      <a:pt x="5170" y="407"/>
                    </a:lnTo>
                    <a:lnTo>
                      <a:pt x="5170" y="426"/>
                    </a:lnTo>
                    <a:lnTo>
                      <a:pt x="5171" y="497"/>
                    </a:lnTo>
                    <a:lnTo>
                      <a:pt x="5171" y="513"/>
                    </a:lnTo>
                    <a:lnTo>
                      <a:pt x="5172" y="566"/>
                    </a:lnTo>
                    <a:lnTo>
                      <a:pt x="5172" y="577"/>
                    </a:lnTo>
                    <a:lnTo>
                      <a:pt x="5173" y="606"/>
                    </a:lnTo>
                    <a:lnTo>
                      <a:pt x="5173" y="610"/>
                    </a:lnTo>
                    <a:lnTo>
                      <a:pt x="5174" y="614"/>
                    </a:lnTo>
                    <a:lnTo>
                      <a:pt x="5174" y="613"/>
                    </a:lnTo>
                    <a:lnTo>
                      <a:pt x="5174" y="611"/>
                    </a:lnTo>
                    <a:lnTo>
                      <a:pt x="5175" y="590"/>
                    </a:lnTo>
                    <a:lnTo>
                      <a:pt x="5175" y="583"/>
                    </a:lnTo>
                    <a:lnTo>
                      <a:pt x="5176" y="545"/>
                    </a:lnTo>
                    <a:lnTo>
                      <a:pt x="5176" y="534"/>
                    </a:lnTo>
                    <a:lnTo>
                      <a:pt x="5177" y="488"/>
                    </a:lnTo>
                    <a:lnTo>
                      <a:pt x="5177" y="476"/>
                    </a:lnTo>
                    <a:lnTo>
                      <a:pt x="5178" y="432"/>
                    </a:lnTo>
                    <a:lnTo>
                      <a:pt x="5179" y="422"/>
                    </a:lnTo>
                    <a:lnTo>
                      <a:pt x="5179" y="391"/>
                    </a:lnTo>
                    <a:lnTo>
                      <a:pt x="5180" y="385"/>
                    </a:lnTo>
                    <a:lnTo>
                      <a:pt x="5180" y="375"/>
                    </a:lnTo>
                    <a:lnTo>
                      <a:pt x="5181" y="376"/>
                    </a:lnTo>
                    <a:lnTo>
                      <a:pt x="5181" y="392"/>
                    </a:lnTo>
                    <a:lnTo>
                      <a:pt x="5182" y="400"/>
                    </a:lnTo>
                    <a:lnTo>
                      <a:pt x="5182" y="444"/>
                    </a:lnTo>
                    <a:lnTo>
                      <a:pt x="5183" y="459"/>
                    </a:lnTo>
                    <a:lnTo>
                      <a:pt x="5183" y="530"/>
                    </a:lnTo>
                    <a:lnTo>
                      <a:pt x="5184" y="550"/>
                    </a:lnTo>
                    <a:lnTo>
                      <a:pt x="5184" y="640"/>
                    </a:lnTo>
                    <a:lnTo>
                      <a:pt x="5185" y="664"/>
                    </a:lnTo>
                    <a:lnTo>
                      <a:pt x="5185" y="764"/>
                    </a:lnTo>
                    <a:lnTo>
                      <a:pt x="5185" y="789"/>
                    </a:lnTo>
                    <a:lnTo>
                      <a:pt x="5186" y="908"/>
                    </a:lnTo>
                    <a:lnTo>
                      <a:pt x="5187" y="930"/>
                    </a:lnTo>
                    <a:lnTo>
                      <a:pt x="5187" y="1008"/>
                    </a:lnTo>
                    <a:lnTo>
                      <a:pt x="5188" y="1025"/>
                    </a:lnTo>
                    <a:lnTo>
                      <a:pt x="5188" y="1076"/>
                    </a:lnTo>
                    <a:lnTo>
                      <a:pt x="5189" y="1084"/>
                    </a:lnTo>
                    <a:lnTo>
                      <a:pt x="5189" y="1100"/>
                    </a:lnTo>
                    <a:lnTo>
                      <a:pt x="5190" y="1100"/>
                    </a:lnTo>
                    <a:lnTo>
                      <a:pt x="5190" y="1079"/>
                    </a:lnTo>
                    <a:lnTo>
                      <a:pt x="5191" y="1069"/>
                    </a:lnTo>
                    <a:lnTo>
                      <a:pt x="5191" y="1012"/>
                    </a:lnTo>
                    <a:lnTo>
                      <a:pt x="5192" y="993"/>
                    </a:lnTo>
                    <a:lnTo>
                      <a:pt x="5192" y="906"/>
                    </a:lnTo>
                    <a:lnTo>
                      <a:pt x="5193" y="881"/>
                    </a:lnTo>
                    <a:lnTo>
                      <a:pt x="5193" y="773"/>
                    </a:lnTo>
                    <a:lnTo>
                      <a:pt x="5194" y="744"/>
                    </a:lnTo>
                    <a:lnTo>
                      <a:pt x="5194" y="627"/>
                    </a:lnTo>
                    <a:lnTo>
                      <a:pt x="5195" y="598"/>
                    </a:lnTo>
                    <a:lnTo>
                      <a:pt x="5195" y="484"/>
                    </a:lnTo>
                    <a:lnTo>
                      <a:pt x="5196" y="457"/>
                    </a:lnTo>
                    <a:lnTo>
                      <a:pt x="5196" y="360"/>
                    </a:lnTo>
                    <a:lnTo>
                      <a:pt x="5197" y="338"/>
                    </a:lnTo>
                    <a:lnTo>
                      <a:pt x="5197" y="266"/>
                    </a:lnTo>
                    <a:lnTo>
                      <a:pt x="5198" y="252"/>
                    </a:lnTo>
                    <a:lnTo>
                      <a:pt x="5198" y="211"/>
                    </a:lnTo>
                    <a:lnTo>
                      <a:pt x="5199" y="205"/>
                    </a:lnTo>
                    <a:lnTo>
                      <a:pt x="5199" y="197"/>
                    </a:lnTo>
                    <a:lnTo>
                      <a:pt x="5199" y="197"/>
                    </a:lnTo>
                    <a:lnTo>
                      <a:pt x="5200" y="199"/>
                    </a:lnTo>
                    <a:lnTo>
                      <a:pt x="5200" y="220"/>
                    </a:lnTo>
                    <a:lnTo>
                      <a:pt x="5201" y="229"/>
                    </a:lnTo>
                    <a:lnTo>
                      <a:pt x="5201" y="274"/>
                    </a:lnTo>
                    <a:lnTo>
                      <a:pt x="5202" y="287"/>
                    </a:lnTo>
                    <a:lnTo>
                      <a:pt x="5202" y="346"/>
                    </a:lnTo>
                    <a:lnTo>
                      <a:pt x="5203" y="361"/>
                    </a:lnTo>
                    <a:lnTo>
                      <a:pt x="5203" y="422"/>
                    </a:lnTo>
                    <a:lnTo>
                      <a:pt x="5204" y="437"/>
                    </a:lnTo>
                    <a:lnTo>
                      <a:pt x="5204" y="490"/>
                    </a:lnTo>
                    <a:lnTo>
                      <a:pt x="5205" y="501"/>
                    </a:lnTo>
                    <a:lnTo>
                      <a:pt x="5205" y="537"/>
                    </a:lnTo>
                    <a:lnTo>
                      <a:pt x="5206" y="543"/>
                    </a:lnTo>
                    <a:lnTo>
                      <a:pt x="5206" y="557"/>
                    </a:lnTo>
                    <a:lnTo>
                      <a:pt x="5207" y="557"/>
                    </a:lnTo>
                    <a:lnTo>
                      <a:pt x="5207" y="545"/>
                    </a:lnTo>
                    <a:lnTo>
                      <a:pt x="5208" y="539"/>
                    </a:lnTo>
                    <a:lnTo>
                      <a:pt x="5208" y="506"/>
                    </a:lnTo>
                    <a:lnTo>
                      <a:pt x="5209" y="495"/>
                    </a:lnTo>
                    <a:lnTo>
                      <a:pt x="5209" y="445"/>
                    </a:lnTo>
                    <a:lnTo>
                      <a:pt x="5210" y="431"/>
                    </a:lnTo>
                    <a:lnTo>
                      <a:pt x="5210" y="359"/>
                    </a:lnTo>
                    <a:lnTo>
                      <a:pt x="5211" y="345"/>
                    </a:lnTo>
                    <a:lnTo>
                      <a:pt x="5211" y="294"/>
                    </a:lnTo>
                    <a:lnTo>
                      <a:pt x="5212" y="282"/>
                    </a:lnTo>
                    <a:lnTo>
                      <a:pt x="5212" y="247"/>
                    </a:lnTo>
                    <a:lnTo>
                      <a:pt x="5213" y="241"/>
                    </a:lnTo>
                    <a:lnTo>
                      <a:pt x="5213" y="231"/>
                    </a:lnTo>
                    <a:lnTo>
                      <a:pt x="5214" y="232"/>
                    </a:lnTo>
                    <a:lnTo>
                      <a:pt x="5214" y="252"/>
                    </a:lnTo>
                    <a:lnTo>
                      <a:pt x="5215" y="261"/>
                    </a:lnTo>
                    <a:lnTo>
                      <a:pt x="5215" y="313"/>
                    </a:lnTo>
                    <a:lnTo>
                      <a:pt x="5216" y="330"/>
                    </a:lnTo>
                    <a:lnTo>
                      <a:pt x="5216" y="411"/>
                    </a:lnTo>
                    <a:lnTo>
                      <a:pt x="5217" y="434"/>
                    </a:lnTo>
                    <a:lnTo>
                      <a:pt x="5217" y="536"/>
                    </a:lnTo>
                    <a:lnTo>
                      <a:pt x="5218" y="564"/>
                    </a:lnTo>
                    <a:lnTo>
                      <a:pt x="5218" y="678"/>
                    </a:lnTo>
                    <a:lnTo>
                      <a:pt x="5219" y="706"/>
                    </a:lnTo>
                    <a:lnTo>
                      <a:pt x="5219" y="819"/>
                    </a:lnTo>
                    <a:lnTo>
                      <a:pt x="5220" y="846"/>
                    </a:lnTo>
                    <a:lnTo>
                      <a:pt x="5220" y="945"/>
                    </a:lnTo>
                    <a:lnTo>
                      <a:pt x="5221" y="967"/>
                    </a:lnTo>
                    <a:lnTo>
                      <a:pt x="5221" y="1041"/>
                    </a:lnTo>
                    <a:lnTo>
                      <a:pt x="5222" y="1056"/>
                    </a:lnTo>
                    <a:lnTo>
                      <a:pt x="5222" y="1097"/>
                    </a:lnTo>
                    <a:lnTo>
                      <a:pt x="5223" y="1102"/>
                    </a:lnTo>
                    <a:lnTo>
                      <a:pt x="5223" y="1108"/>
                    </a:lnTo>
                    <a:lnTo>
                      <a:pt x="5223" y="1106"/>
                    </a:lnTo>
                    <a:lnTo>
                      <a:pt x="5224" y="1102"/>
                    </a:lnTo>
                    <a:lnTo>
                      <a:pt x="5224" y="1069"/>
                    </a:lnTo>
                    <a:lnTo>
                      <a:pt x="5225" y="1056"/>
                    </a:lnTo>
                    <a:lnTo>
                      <a:pt x="5225" y="990"/>
                    </a:lnTo>
                    <a:lnTo>
                      <a:pt x="5226" y="971"/>
                    </a:lnTo>
                    <a:lnTo>
                      <a:pt x="5226" y="881"/>
                    </a:lnTo>
                    <a:lnTo>
                      <a:pt x="5227" y="856"/>
                    </a:lnTo>
                    <a:lnTo>
                      <a:pt x="5227" y="754"/>
                    </a:lnTo>
                    <a:lnTo>
                      <a:pt x="5228" y="728"/>
                    </a:lnTo>
                    <a:lnTo>
                      <a:pt x="5228" y="625"/>
                    </a:lnTo>
                    <a:lnTo>
                      <a:pt x="5229" y="600"/>
                    </a:lnTo>
                    <a:lnTo>
                      <a:pt x="5229" y="509"/>
                    </a:lnTo>
                    <a:lnTo>
                      <a:pt x="5230" y="488"/>
                    </a:lnTo>
                    <a:lnTo>
                      <a:pt x="5230" y="418"/>
                    </a:lnTo>
                    <a:lnTo>
                      <a:pt x="5231" y="403"/>
                    </a:lnTo>
                    <a:lnTo>
                      <a:pt x="5231" y="360"/>
                    </a:lnTo>
                    <a:lnTo>
                      <a:pt x="5232" y="353"/>
                    </a:lnTo>
                    <a:lnTo>
                      <a:pt x="5232" y="339"/>
                    </a:lnTo>
                    <a:lnTo>
                      <a:pt x="5233" y="339"/>
                    </a:lnTo>
                    <a:lnTo>
                      <a:pt x="5233" y="353"/>
                    </a:lnTo>
                    <a:lnTo>
                      <a:pt x="5234" y="359"/>
                    </a:lnTo>
                    <a:lnTo>
                      <a:pt x="5234" y="393"/>
                    </a:lnTo>
                    <a:lnTo>
                      <a:pt x="5234" y="403"/>
                    </a:lnTo>
                    <a:lnTo>
                      <a:pt x="5235" y="462"/>
                    </a:lnTo>
                    <a:lnTo>
                      <a:pt x="5236" y="474"/>
                    </a:lnTo>
                    <a:lnTo>
                      <a:pt x="5236" y="521"/>
                    </a:lnTo>
                    <a:lnTo>
                      <a:pt x="5237" y="531"/>
                    </a:lnTo>
                    <a:lnTo>
                      <a:pt x="5237" y="567"/>
                    </a:lnTo>
                    <a:lnTo>
                      <a:pt x="5238" y="574"/>
                    </a:lnTo>
                    <a:lnTo>
                      <a:pt x="5238" y="591"/>
                    </a:lnTo>
                    <a:lnTo>
                      <a:pt x="5239" y="592"/>
                    </a:lnTo>
                    <a:lnTo>
                      <a:pt x="5239" y="592"/>
                    </a:lnTo>
                    <a:lnTo>
                      <a:pt x="5239" y="584"/>
                    </a:lnTo>
                    <a:lnTo>
                      <a:pt x="5240" y="579"/>
                    </a:lnTo>
                    <a:lnTo>
                      <a:pt x="5240" y="546"/>
                    </a:lnTo>
                    <a:lnTo>
                      <a:pt x="5241" y="535"/>
                    </a:lnTo>
                    <a:lnTo>
                      <a:pt x="5241" y="480"/>
                    </a:lnTo>
                    <a:lnTo>
                      <a:pt x="5242" y="464"/>
                    </a:lnTo>
                    <a:lnTo>
                      <a:pt x="5242" y="394"/>
                    </a:lnTo>
                    <a:lnTo>
                      <a:pt x="5243" y="375"/>
                    </a:lnTo>
                    <a:lnTo>
                      <a:pt x="5243" y="300"/>
                    </a:lnTo>
                    <a:lnTo>
                      <a:pt x="5244" y="281"/>
                    </a:lnTo>
                    <a:lnTo>
                      <a:pt x="5244" y="212"/>
                    </a:lnTo>
                    <a:lnTo>
                      <a:pt x="5245" y="196"/>
                    </a:lnTo>
                    <a:lnTo>
                      <a:pt x="5245" y="144"/>
                    </a:lnTo>
                    <a:lnTo>
                      <a:pt x="5246" y="134"/>
                    </a:lnTo>
                    <a:lnTo>
                      <a:pt x="5246" y="108"/>
                    </a:lnTo>
                    <a:lnTo>
                      <a:pt x="5247" y="106"/>
                    </a:lnTo>
                    <a:lnTo>
                      <a:pt x="5247" y="105"/>
                    </a:lnTo>
                    <a:lnTo>
                      <a:pt x="5247" y="113"/>
                    </a:lnTo>
                    <a:lnTo>
                      <a:pt x="5248" y="119"/>
                    </a:lnTo>
                    <a:lnTo>
                      <a:pt x="5248" y="162"/>
                    </a:lnTo>
                    <a:lnTo>
                      <a:pt x="5249" y="177"/>
                    </a:lnTo>
                    <a:lnTo>
                      <a:pt x="5249" y="252"/>
                    </a:lnTo>
                    <a:lnTo>
                      <a:pt x="5250" y="274"/>
                    </a:lnTo>
                    <a:lnTo>
                      <a:pt x="5250" y="376"/>
                    </a:lnTo>
                    <a:lnTo>
                      <a:pt x="5251" y="404"/>
                    </a:lnTo>
                    <a:lnTo>
                      <a:pt x="5251" y="521"/>
                    </a:lnTo>
                    <a:lnTo>
                      <a:pt x="5252" y="552"/>
                    </a:lnTo>
                    <a:lnTo>
                      <a:pt x="5252" y="673"/>
                    </a:lnTo>
                    <a:lnTo>
                      <a:pt x="5253" y="703"/>
                    </a:lnTo>
                    <a:lnTo>
                      <a:pt x="5253" y="816"/>
                    </a:lnTo>
                    <a:lnTo>
                      <a:pt x="5254" y="841"/>
                    </a:lnTo>
                    <a:lnTo>
                      <a:pt x="5254" y="933"/>
                    </a:lnTo>
                    <a:lnTo>
                      <a:pt x="5255" y="953"/>
                    </a:lnTo>
                    <a:lnTo>
                      <a:pt x="5255" y="1015"/>
                    </a:lnTo>
                    <a:lnTo>
                      <a:pt x="5256" y="1026"/>
                    </a:lnTo>
                    <a:lnTo>
                      <a:pt x="5256" y="1052"/>
                    </a:lnTo>
                    <a:lnTo>
                      <a:pt x="5257" y="1054"/>
                    </a:lnTo>
                    <a:lnTo>
                      <a:pt x="5257" y="1055"/>
                    </a:lnTo>
                    <a:lnTo>
                      <a:pt x="5257" y="1045"/>
                    </a:lnTo>
                    <a:lnTo>
                      <a:pt x="5258" y="1038"/>
                    </a:lnTo>
                    <a:lnTo>
                      <a:pt x="5258" y="996"/>
                    </a:lnTo>
                    <a:lnTo>
                      <a:pt x="5259" y="982"/>
                    </a:lnTo>
                    <a:lnTo>
                      <a:pt x="5259" y="914"/>
                    </a:lnTo>
                    <a:lnTo>
                      <a:pt x="5259" y="895"/>
                    </a:lnTo>
                    <a:lnTo>
                      <a:pt x="5260" y="792"/>
                    </a:lnTo>
                    <a:lnTo>
                      <a:pt x="5261" y="771"/>
                    </a:lnTo>
                    <a:lnTo>
                      <a:pt x="5261" y="686"/>
                    </a:lnTo>
                    <a:lnTo>
                      <a:pt x="5262" y="666"/>
                    </a:lnTo>
                    <a:lnTo>
                      <a:pt x="5262" y="592"/>
                    </a:lnTo>
                    <a:lnTo>
                      <a:pt x="5263" y="576"/>
                    </a:lnTo>
                    <a:lnTo>
                      <a:pt x="5263" y="521"/>
                    </a:lnTo>
                    <a:lnTo>
                      <a:pt x="5264" y="510"/>
                    </a:lnTo>
                    <a:lnTo>
                      <a:pt x="5264" y="481"/>
                    </a:lnTo>
                    <a:lnTo>
                      <a:pt x="5265" y="476"/>
                    </a:lnTo>
                    <a:lnTo>
                      <a:pt x="5265" y="472"/>
                    </a:lnTo>
                    <a:lnTo>
                      <a:pt x="5265" y="473"/>
                    </a:lnTo>
                    <a:lnTo>
                      <a:pt x="5266" y="475"/>
                    </a:lnTo>
                    <a:lnTo>
                      <a:pt x="5266" y="495"/>
                    </a:lnTo>
                    <a:lnTo>
                      <a:pt x="5267" y="503"/>
                    </a:lnTo>
                    <a:lnTo>
                      <a:pt x="5267" y="540"/>
                    </a:lnTo>
                    <a:lnTo>
                      <a:pt x="5268" y="551"/>
                    </a:lnTo>
                    <a:lnTo>
                      <a:pt x="5268" y="596"/>
                    </a:lnTo>
                    <a:lnTo>
                      <a:pt x="5269" y="608"/>
                    </a:lnTo>
                    <a:lnTo>
                      <a:pt x="5269" y="650"/>
                    </a:lnTo>
                    <a:lnTo>
                      <a:pt x="5270" y="660"/>
                    </a:lnTo>
                    <a:lnTo>
                      <a:pt x="5270" y="689"/>
                    </a:lnTo>
                    <a:lnTo>
                      <a:pt x="5271" y="694"/>
                    </a:lnTo>
                    <a:lnTo>
                      <a:pt x="5271" y="703"/>
                    </a:lnTo>
                    <a:lnTo>
                      <a:pt x="5272" y="702"/>
                    </a:lnTo>
                    <a:lnTo>
                      <a:pt x="5272" y="684"/>
                    </a:lnTo>
                    <a:lnTo>
                      <a:pt x="5273" y="676"/>
                    </a:lnTo>
                    <a:lnTo>
                      <a:pt x="5273" y="630"/>
                    </a:lnTo>
                    <a:lnTo>
                      <a:pt x="5274" y="615"/>
                    </a:lnTo>
                    <a:lnTo>
                      <a:pt x="5274" y="545"/>
                    </a:lnTo>
                    <a:lnTo>
                      <a:pt x="5275" y="525"/>
                    </a:lnTo>
                    <a:lnTo>
                      <a:pt x="5275" y="437"/>
                    </a:lnTo>
                    <a:lnTo>
                      <a:pt x="5276" y="414"/>
                    </a:lnTo>
                    <a:lnTo>
                      <a:pt x="5276" y="319"/>
                    </a:lnTo>
                    <a:lnTo>
                      <a:pt x="5277" y="295"/>
                    </a:lnTo>
                    <a:lnTo>
                      <a:pt x="5277" y="204"/>
                    </a:lnTo>
                    <a:lnTo>
                      <a:pt x="5278" y="183"/>
                    </a:lnTo>
                    <a:lnTo>
                      <a:pt x="5278" y="109"/>
                    </a:lnTo>
                    <a:lnTo>
                      <a:pt x="5279" y="93"/>
                    </a:lnTo>
                    <a:lnTo>
                      <a:pt x="5279" y="45"/>
                    </a:lnTo>
                    <a:lnTo>
                      <a:pt x="5280" y="37"/>
                    </a:lnTo>
                    <a:lnTo>
                      <a:pt x="5280" y="23"/>
                    </a:lnTo>
                    <a:lnTo>
                      <a:pt x="5281" y="24"/>
                    </a:lnTo>
                    <a:lnTo>
                      <a:pt x="5281" y="48"/>
                    </a:lnTo>
                    <a:lnTo>
                      <a:pt x="5282" y="58"/>
                    </a:lnTo>
                    <a:lnTo>
                      <a:pt x="5282" y="117"/>
                    </a:lnTo>
                    <a:lnTo>
                      <a:pt x="5283" y="136"/>
                    </a:lnTo>
                    <a:lnTo>
                      <a:pt x="5283" y="226"/>
                    </a:lnTo>
                    <a:lnTo>
                      <a:pt x="5284" y="251"/>
                    </a:lnTo>
                    <a:lnTo>
                      <a:pt x="5284" y="361"/>
                    </a:lnTo>
                    <a:lnTo>
                      <a:pt x="5284" y="390"/>
                    </a:lnTo>
                    <a:lnTo>
                      <a:pt x="5285" y="539"/>
                    </a:lnTo>
                    <a:lnTo>
                      <a:pt x="5286" y="569"/>
                    </a:lnTo>
                    <a:lnTo>
                      <a:pt x="5286" y="682"/>
                    </a:lnTo>
                    <a:lnTo>
                      <a:pt x="5287" y="708"/>
                    </a:lnTo>
                    <a:lnTo>
                      <a:pt x="5287" y="803"/>
                    </a:lnTo>
                    <a:lnTo>
                      <a:pt x="5288" y="824"/>
                    </a:lnTo>
                    <a:lnTo>
                      <a:pt x="5288" y="891"/>
                    </a:lnTo>
                    <a:lnTo>
                      <a:pt x="5289" y="904"/>
                    </a:lnTo>
                    <a:lnTo>
                      <a:pt x="5289" y="940"/>
                    </a:lnTo>
                    <a:lnTo>
                      <a:pt x="5290" y="944"/>
                    </a:lnTo>
                    <a:lnTo>
                      <a:pt x="5290" y="948"/>
                    </a:lnTo>
                    <a:lnTo>
                      <a:pt x="5290" y="946"/>
                    </a:lnTo>
                    <a:lnTo>
                      <a:pt x="5291" y="943"/>
                    </a:lnTo>
                    <a:lnTo>
                      <a:pt x="5291" y="915"/>
                    </a:lnTo>
                    <a:lnTo>
                      <a:pt x="5292" y="904"/>
                    </a:lnTo>
                    <a:lnTo>
                      <a:pt x="5292" y="854"/>
                    </a:lnTo>
                    <a:lnTo>
                      <a:pt x="5293" y="839"/>
                    </a:lnTo>
                    <a:lnTo>
                      <a:pt x="5293" y="775"/>
                    </a:lnTo>
                    <a:lnTo>
                      <a:pt x="5294" y="759"/>
                    </a:lnTo>
                    <a:lnTo>
                      <a:pt x="5294" y="694"/>
                    </a:lnTo>
                    <a:lnTo>
                      <a:pt x="5295" y="678"/>
                    </a:lnTo>
                    <a:lnTo>
                      <a:pt x="5295" y="622"/>
                    </a:lnTo>
                    <a:lnTo>
                      <a:pt x="5296" y="610"/>
                    </a:lnTo>
                    <a:lnTo>
                      <a:pt x="5296" y="572"/>
                    </a:lnTo>
                    <a:lnTo>
                      <a:pt x="5297" y="565"/>
                    </a:lnTo>
                    <a:lnTo>
                      <a:pt x="5297" y="550"/>
                    </a:lnTo>
                    <a:lnTo>
                      <a:pt x="5298" y="550"/>
                    </a:lnTo>
                    <a:lnTo>
                      <a:pt x="5298" y="559"/>
                    </a:lnTo>
                    <a:lnTo>
                      <a:pt x="5299" y="565"/>
                    </a:lnTo>
                    <a:lnTo>
                      <a:pt x="5299" y="597"/>
                    </a:lnTo>
                    <a:lnTo>
                      <a:pt x="5300" y="607"/>
                    </a:lnTo>
                    <a:lnTo>
                      <a:pt x="5300" y="654"/>
                    </a:lnTo>
                    <a:lnTo>
                      <a:pt x="5301" y="667"/>
                    </a:lnTo>
                    <a:lnTo>
                      <a:pt x="5301" y="721"/>
                    </a:lnTo>
                    <a:lnTo>
                      <a:pt x="5302" y="734"/>
                    </a:lnTo>
                    <a:lnTo>
                      <a:pt x="5302" y="784"/>
                    </a:lnTo>
                    <a:lnTo>
                      <a:pt x="5303" y="795"/>
                    </a:lnTo>
                    <a:lnTo>
                      <a:pt x="5303" y="829"/>
                    </a:lnTo>
                    <a:lnTo>
                      <a:pt x="5304" y="835"/>
                    </a:lnTo>
                    <a:lnTo>
                      <a:pt x="5304" y="846"/>
                    </a:lnTo>
                    <a:lnTo>
                      <a:pt x="5305" y="845"/>
                    </a:lnTo>
                    <a:lnTo>
                      <a:pt x="5305" y="826"/>
                    </a:lnTo>
                    <a:lnTo>
                      <a:pt x="5306" y="818"/>
                    </a:lnTo>
                    <a:lnTo>
                      <a:pt x="5306" y="768"/>
                    </a:lnTo>
                    <a:lnTo>
                      <a:pt x="5307" y="752"/>
                    </a:lnTo>
                    <a:lnTo>
                      <a:pt x="5307" y="674"/>
                    </a:lnTo>
                    <a:lnTo>
                      <a:pt x="5308" y="652"/>
                    </a:lnTo>
                    <a:lnTo>
                      <a:pt x="5308" y="552"/>
                    </a:lnTo>
                    <a:lnTo>
                      <a:pt x="5309" y="526"/>
                    </a:lnTo>
                    <a:lnTo>
                      <a:pt x="5309" y="415"/>
                    </a:lnTo>
                    <a:lnTo>
                      <a:pt x="5309" y="387"/>
                    </a:lnTo>
                    <a:lnTo>
                      <a:pt x="5310" y="251"/>
                    </a:lnTo>
                    <a:lnTo>
                      <a:pt x="5311" y="226"/>
                    </a:lnTo>
                    <a:lnTo>
                      <a:pt x="5311" y="134"/>
                    </a:lnTo>
                    <a:lnTo>
                      <a:pt x="5312" y="114"/>
                    </a:lnTo>
                    <a:lnTo>
                      <a:pt x="5312" y="48"/>
                    </a:lnTo>
                    <a:lnTo>
                      <a:pt x="5313" y="36"/>
                    </a:lnTo>
                    <a:lnTo>
                      <a:pt x="5313" y="4"/>
                    </a:lnTo>
                    <a:lnTo>
                      <a:pt x="5314" y="1"/>
                    </a:lnTo>
                    <a:lnTo>
                      <a:pt x="5314" y="0"/>
                    </a:lnTo>
                    <a:lnTo>
                      <a:pt x="5314" y="8"/>
                    </a:lnTo>
                    <a:lnTo>
                      <a:pt x="5315" y="14"/>
                    </a:lnTo>
                    <a:lnTo>
                      <a:pt x="5315" y="57"/>
                    </a:lnTo>
                    <a:lnTo>
                      <a:pt x="5316" y="72"/>
                    </a:lnTo>
                    <a:lnTo>
                      <a:pt x="5316" y="147"/>
                    </a:lnTo>
                    <a:lnTo>
                      <a:pt x="5317" y="168"/>
                    </a:lnTo>
                    <a:lnTo>
                      <a:pt x="5317" y="265"/>
                    </a:lnTo>
                    <a:lnTo>
                      <a:pt x="5318" y="291"/>
                    </a:lnTo>
                    <a:lnTo>
                      <a:pt x="5318" y="398"/>
                    </a:lnTo>
                    <a:lnTo>
                      <a:pt x="5319" y="425"/>
                    </a:lnTo>
                    <a:lnTo>
                      <a:pt x="5319" y="531"/>
                    </a:lnTo>
                    <a:lnTo>
                      <a:pt x="5320" y="556"/>
                    </a:lnTo>
                    <a:lnTo>
                      <a:pt x="5320" y="648"/>
                    </a:lnTo>
                    <a:lnTo>
                      <a:pt x="5321" y="669"/>
                    </a:lnTo>
                    <a:lnTo>
                      <a:pt x="5321" y="738"/>
                    </a:lnTo>
                    <a:lnTo>
                      <a:pt x="5322" y="752"/>
                    </a:lnTo>
                    <a:lnTo>
                      <a:pt x="5322" y="793"/>
                    </a:lnTo>
                    <a:lnTo>
                      <a:pt x="5323" y="799"/>
                    </a:lnTo>
                    <a:lnTo>
                      <a:pt x="5323" y="810"/>
                    </a:lnTo>
                    <a:lnTo>
                      <a:pt x="5324" y="809"/>
                    </a:lnTo>
                    <a:lnTo>
                      <a:pt x="5324" y="792"/>
                    </a:lnTo>
                    <a:lnTo>
                      <a:pt x="5325" y="785"/>
                    </a:lnTo>
                    <a:lnTo>
                      <a:pt x="5325" y="747"/>
                    </a:lnTo>
                    <a:lnTo>
                      <a:pt x="5326" y="736"/>
                    </a:lnTo>
                    <a:lnTo>
                      <a:pt x="5326" y="687"/>
                    </a:lnTo>
                    <a:lnTo>
                      <a:pt x="5327" y="674"/>
                    </a:lnTo>
                    <a:lnTo>
                      <a:pt x="5327" y="624"/>
                    </a:lnTo>
                    <a:lnTo>
                      <a:pt x="5328" y="613"/>
                    </a:lnTo>
                    <a:lnTo>
                      <a:pt x="5328" y="572"/>
                    </a:lnTo>
                    <a:lnTo>
                      <a:pt x="5329" y="564"/>
                    </a:lnTo>
                    <a:lnTo>
                      <a:pt x="5329" y="542"/>
                    </a:lnTo>
                    <a:lnTo>
                      <a:pt x="5330" y="539"/>
                    </a:lnTo>
                    <a:lnTo>
                      <a:pt x="5330" y="538"/>
                    </a:lnTo>
                    <a:lnTo>
                      <a:pt x="5330" y="541"/>
                    </a:lnTo>
                    <a:lnTo>
                      <a:pt x="5331" y="545"/>
                    </a:lnTo>
                    <a:lnTo>
                      <a:pt x="5331" y="571"/>
                    </a:lnTo>
                    <a:lnTo>
                      <a:pt x="5332" y="581"/>
                    </a:lnTo>
                    <a:lnTo>
                      <a:pt x="5332" y="629"/>
                    </a:lnTo>
                    <a:lnTo>
                      <a:pt x="5333" y="644"/>
                    </a:lnTo>
                    <a:lnTo>
                      <a:pt x="5333" y="708"/>
                    </a:lnTo>
                    <a:lnTo>
                      <a:pt x="5334" y="725"/>
                    </a:lnTo>
                    <a:lnTo>
                      <a:pt x="5334" y="813"/>
                    </a:lnTo>
                    <a:lnTo>
                      <a:pt x="5335" y="830"/>
                    </a:lnTo>
                    <a:lnTo>
                      <a:pt x="5335" y="894"/>
                    </a:lnTo>
                    <a:lnTo>
                      <a:pt x="5336" y="907"/>
                    </a:lnTo>
                    <a:lnTo>
                      <a:pt x="5336" y="953"/>
                    </a:lnTo>
                    <a:lnTo>
                      <a:pt x="5337" y="961"/>
                    </a:lnTo>
                    <a:lnTo>
                      <a:pt x="5337" y="979"/>
                    </a:lnTo>
                    <a:lnTo>
                      <a:pt x="5338" y="979"/>
                    </a:lnTo>
                    <a:lnTo>
                      <a:pt x="5338" y="964"/>
                    </a:lnTo>
                    <a:lnTo>
                      <a:pt x="5339" y="956"/>
                    </a:lnTo>
                    <a:lnTo>
                      <a:pt x="5339" y="907"/>
                    </a:lnTo>
                    <a:lnTo>
                      <a:pt x="5340" y="890"/>
                    </a:lnTo>
                    <a:lnTo>
                      <a:pt x="5340" y="810"/>
                    </a:lnTo>
                    <a:lnTo>
                      <a:pt x="5341" y="786"/>
                    </a:lnTo>
                    <a:lnTo>
                      <a:pt x="5341" y="681"/>
                    </a:lnTo>
                    <a:lnTo>
                      <a:pt x="5342" y="653"/>
                    </a:lnTo>
                    <a:lnTo>
                      <a:pt x="5342" y="534"/>
                    </a:lnTo>
                    <a:lnTo>
                      <a:pt x="5343" y="504"/>
                    </a:lnTo>
                    <a:lnTo>
                      <a:pt x="5343" y="385"/>
                    </a:lnTo>
                    <a:lnTo>
                      <a:pt x="5344" y="356"/>
                    </a:lnTo>
                    <a:lnTo>
                      <a:pt x="5344" y="247"/>
                    </a:lnTo>
                    <a:lnTo>
                      <a:pt x="5345" y="223"/>
                    </a:lnTo>
                    <a:lnTo>
                      <a:pt x="5345" y="137"/>
                    </a:lnTo>
                    <a:lnTo>
                      <a:pt x="5346" y="119"/>
                    </a:lnTo>
                    <a:lnTo>
                      <a:pt x="5346" y="65"/>
                    </a:lnTo>
                    <a:lnTo>
                      <a:pt x="5347" y="56"/>
                    </a:lnTo>
                    <a:lnTo>
                      <a:pt x="5347" y="39"/>
                    </a:lnTo>
                    <a:lnTo>
                      <a:pt x="5348" y="39"/>
                    </a:lnTo>
                    <a:lnTo>
                      <a:pt x="5348" y="58"/>
                    </a:lnTo>
                    <a:lnTo>
                      <a:pt x="5349" y="67"/>
                    </a:lnTo>
                    <a:lnTo>
                      <a:pt x="5349" y="118"/>
                    </a:lnTo>
                    <a:lnTo>
                      <a:pt x="5350" y="134"/>
                    </a:lnTo>
                    <a:lnTo>
                      <a:pt x="5350" y="209"/>
                    </a:lnTo>
                    <a:lnTo>
                      <a:pt x="5351" y="229"/>
                    </a:lnTo>
                    <a:lnTo>
                      <a:pt x="5351" y="318"/>
                    </a:lnTo>
                    <a:lnTo>
                      <a:pt x="5352" y="340"/>
                    </a:lnTo>
                    <a:lnTo>
                      <a:pt x="5352" y="430"/>
                    </a:lnTo>
                    <a:lnTo>
                      <a:pt x="5353" y="451"/>
                    </a:lnTo>
                    <a:lnTo>
                      <a:pt x="5353" y="531"/>
                    </a:lnTo>
                    <a:lnTo>
                      <a:pt x="5354" y="549"/>
                    </a:lnTo>
                    <a:lnTo>
                      <a:pt x="5354" y="609"/>
                    </a:lnTo>
                    <a:lnTo>
                      <a:pt x="5355" y="621"/>
                    </a:lnTo>
                    <a:lnTo>
                      <a:pt x="5355" y="656"/>
                    </a:lnTo>
                    <a:lnTo>
                      <a:pt x="5356" y="662"/>
                    </a:lnTo>
                    <a:lnTo>
                      <a:pt x="5356" y="670"/>
                    </a:lnTo>
                    <a:lnTo>
                      <a:pt x="5357" y="669"/>
                    </a:lnTo>
                    <a:lnTo>
                      <a:pt x="5357" y="652"/>
                    </a:lnTo>
                    <a:lnTo>
                      <a:pt x="5358" y="646"/>
                    </a:lnTo>
                    <a:lnTo>
                      <a:pt x="5358" y="611"/>
                    </a:lnTo>
                    <a:lnTo>
                      <a:pt x="5358" y="601"/>
                    </a:lnTo>
                    <a:lnTo>
                      <a:pt x="5359" y="545"/>
                    </a:lnTo>
                    <a:lnTo>
                      <a:pt x="5360" y="533"/>
                    </a:lnTo>
                    <a:lnTo>
                      <a:pt x="5360" y="492"/>
                    </a:lnTo>
                    <a:lnTo>
                      <a:pt x="5361" y="483"/>
                    </a:lnTo>
                    <a:lnTo>
                      <a:pt x="5361" y="454"/>
                    </a:lnTo>
                    <a:lnTo>
                      <a:pt x="5362" y="449"/>
                    </a:lnTo>
                    <a:lnTo>
                      <a:pt x="5362" y="442"/>
                    </a:lnTo>
                    <a:lnTo>
                      <a:pt x="5362" y="442"/>
                    </a:lnTo>
                    <a:lnTo>
                      <a:pt x="5363" y="444"/>
                    </a:lnTo>
                    <a:lnTo>
                      <a:pt x="5363" y="463"/>
                    </a:lnTo>
                    <a:lnTo>
                      <a:pt x="5364" y="471"/>
                    </a:lnTo>
                    <a:lnTo>
                      <a:pt x="5364" y="516"/>
                    </a:lnTo>
                    <a:lnTo>
                      <a:pt x="5365" y="531"/>
                    </a:lnTo>
                    <a:lnTo>
                      <a:pt x="5365" y="600"/>
                    </a:lnTo>
                    <a:lnTo>
                      <a:pt x="5366" y="620"/>
                    </a:lnTo>
                    <a:lnTo>
                      <a:pt x="5366" y="704"/>
                    </a:lnTo>
                    <a:lnTo>
                      <a:pt x="5367" y="727"/>
                    </a:lnTo>
                    <a:lnTo>
                      <a:pt x="5367" y="817"/>
                    </a:lnTo>
                    <a:lnTo>
                      <a:pt x="5368" y="839"/>
                    </a:lnTo>
                    <a:lnTo>
                      <a:pt x="5368" y="924"/>
                    </a:lnTo>
                    <a:lnTo>
                      <a:pt x="5369" y="943"/>
                    </a:lnTo>
                    <a:lnTo>
                      <a:pt x="5369" y="1010"/>
                    </a:lnTo>
                    <a:lnTo>
                      <a:pt x="5370" y="1023"/>
                    </a:lnTo>
                    <a:lnTo>
                      <a:pt x="5370" y="1062"/>
                    </a:lnTo>
                    <a:lnTo>
                      <a:pt x="5371" y="1067"/>
                    </a:lnTo>
                    <a:lnTo>
                      <a:pt x="5371" y="1073"/>
                    </a:lnTo>
                    <a:lnTo>
                      <a:pt x="5371" y="1072"/>
                    </a:lnTo>
                    <a:lnTo>
                      <a:pt x="5372" y="1068"/>
                    </a:lnTo>
                    <a:lnTo>
                      <a:pt x="5372" y="1036"/>
                    </a:lnTo>
                    <a:lnTo>
                      <a:pt x="5373" y="1023"/>
                    </a:lnTo>
                    <a:lnTo>
                      <a:pt x="5373" y="956"/>
                    </a:lnTo>
                    <a:lnTo>
                      <a:pt x="5374" y="935"/>
                    </a:lnTo>
                    <a:lnTo>
                      <a:pt x="5374" y="839"/>
                    </a:lnTo>
                    <a:lnTo>
                      <a:pt x="5375" y="813"/>
                    </a:lnTo>
                    <a:lnTo>
                      <a:pt x="5375" y="698"/>
                    </a:lnTo>
                    <a:lnTo>
                      <a:pt x="5376" y="668"/>
                    </a:lnTo>
                    <a:lnTo>
                      <a:pt x="5376" y="548"/>
                    </a:lnTo>
                    <a:lnTo>
                      <a:pt x="5377" y="518"/>
                    </a:lnTo>
                    <a:lnTo>
                      <a:pt x="5377" y="403"/>
                    </a:lnTo>
                    <a:lnTo>
                      <a:pt x="5378" y="377"/>
                    </a:lnTo>
                    <a:lnTo>
                      <a:pt x="5378" y="280"/>
                    </a:lnTo>
                    <a:lnTo>
                      <a:pt x="5379" y="259"/>
                    </a:lnTo>
                    <a:lnTo>
                      <a:pt x="5379" y="191"/>
                    </a:lnTo>
                    <a:lnTo>
                      <a:pt x="5380" y="177"/>
                    </a:lnTo>
                    <a:lnTo>
                      <a:pt x="5380" y="142"/>
                    </a:lnTo>
                    <a:lnTo>
                      <a:pt x="5381" y="137"/>
                    </a:lnTo>
                    <a:lnTo>
                      <a:pt x="5381" y="133"/>
                    </a:lnTo>
                    <a:lnTo>
                      <a:pt x="5381" y="136"/>
                    </a:lnTo>
                    <a:lnTo>
                      <a:pt x="5382" y="140"/>
                    </a:lnTo>
                    <a:lnTo>
                      <a:pt x="5382" y="169"/>
                    </a:lnTo>
                    <a:lnTo>
                      <a:pt x="5383" y="180"/>
                    </a:lnTo>
                    <a:lnTo>
                      <a:pt x="5383" y="233"/>
                    </a:lnTo>
                    <a:lnTo>
                      <a:pt x="5383" y="249"/>
                    </a:lnTo>
                    <a:lnTo>
                      <a:pt x="5384" y="334"/>
                    </a:lnTo>
                    <a:lnTo>
                      <a:pt x="5385" y="352"/>
                    </a:lnTo>
                    <a:lnTo>
                      <a:pt x="5385" y="421"/>
                    </a:lnTo>
                    <a:lnTo>
                      <a:pt x="5386" y="438"/>
                    </a:lnTo>
                    <a:lnTo>
                      <a:pt x="5386" y="497"/>
                    </a:lnTo>
                    <a:lnTo>
                      <a:pt x="5387" y="509"/>
                    </a:lnTo>
                    <a:lnTo>
                      <a:pt x="5387" y="550"/>
                    </a:lnTo>
                    <a:lnTo>
                      <a:pt x="5388" y="557"/>
                    </a:lnTo>
                    <a:lnTo>
                      <a:pt x="5388" y="574"/>
                    </a:lnTo>
                    <a:lnTo>
                      <a:pt x="5389" y="575"/>
                    </a:lnTo>
                    <a:lnTo>
                      <a:pt x="5389" y="566"/>
                    </a:lnTo>
                    <a:lnTo>
                      <a:pt x="5390" y="561"/>
                    </a:lnTo>
                    <a:lnTo>
                      <a:pt x="5390" y="531"/>
                    </a:lnTo>
                    <a:lnTo>
                      <a:pt x="5391" y="521"/>
                    </a:lnTo>
                    <a:lnTo>
                      <a:pt x="5391" y="476"/>
                    </a:lnTo>
                    <a:lnTo>
                      <a:pt x="5392" y="464"/>
                    </a:lnTo>
                    <a:lnTo>
                      <a:pt x="5392" y="413"/>
                    </a:lnTo>
                    <a:lnTo>
                      <a:pt x="5393" y="400"/>
                    </a:lnTo>
                    <a:lnTo>
                      <a:pt x="5393" y="355"/>
                    </a:lnTo>
                    <a:lnTo>
                      <a:pt x="5394" y="345"/>
                    </a:lnTo>
                    <a:lnTo>
                      <a:pt x="5394" y="314"/>
                    </a:lnTo>
                    <a:lnTo>
                      <a:pt x="5395" y="309"/>
                    </a:lnTo>
                    <a:lnTo>
                      <a:pt x="5395" y="303"/>
                    </a:lnTo>
                    <a:lnTo>
                      <a:pt x="5395" y="303"/>
                    </a:lnTo>
                    <a:lnTo>
                      <a:pt x="5396" y="305"/>
                    </a:lnTo>
                    <a:lnTo>
                      <a:pt x="5396" y="327"/>
                    </a:lnTo>
                    <a:lnTo>
                      <a:pt x="5397" y="337"/>
                    </a:lnTo>
                    <a:lnTo>
                      <a:pt x="5397" y="390"/>
                    </a:lnTo>
                    <a:lnTo>
                      <a:pt x="5398" y="406"/>
                    </a:lnTo>
                    <a:lnTo>
                      <a:pt x="5398" y="486"/>
                    </a:lnTo>
                    <a:lnTo>
                      <a:pt x="5399" y="508"/>
                    </a:lnTo>
                    <a:lnTo>
                      <a:pt x="5399" y="607"/>
                    </a:lnTo>
                    <a:lnTo>
                      <a:pt x="5400" y="633"/>
                    </a:lnTo>
                    <a:lnTo>
                      <a:pt x="5400" y="741"/>
                    </a:lnTo>
                    <a:lnTo>
                      <a:pt x="5401" y="768"/>
                    </a:lnTo>
                    <a:lnTo>
                      <a:pt x="5401" y="873"/>
                    </a:lnTo>
                    <a:lnTo>
                      <a:pt x="5402" y="897"/>
                    </a:lnTo>
                    <a:lnTo>
                      <a:pt x="5402" y="986"/>
                    </a:lnTo>
                    <a:lnTo>
                      <a:pt x="5403" y="1006"/>
                    </a:lnTo>
                    <a:lnTo>
                      <a:pt x="5403" y="1069"/>
                    </a:lnTo>
                    <a:lnTo>
                      <a:pt x="5404" y="1080"/>
                    </a:lnTo>
                    <a:lnTo>
                      <a:pt x="5404" y="1109"/>
                    </a:lnTo>
                    <a:lnTo>
                      <a:pt x="5405" y="1112"/>
                    </a:lnTo>
                    <a:lnTo>
                      <a:pt x="5405" y="1112"/>
                    </a:lnTo>
                    <a:lnTo>
                      <a:pt x="5405" y="1103"/>
                    </a:lnTo>
                    <a:lnTo>
                      <a:pt x="5406" y="1096"/>
                    </a:lnTo>
                    <a:lnTo>
                      <a:pt x="5406" y="1050"/>
                    </a:lnTo>
                    <a:lnTo>
                      <a:pt x="5407" y="1034"/>
                    </a:lnTo>
                    <a:lnTo>
                      <a:pt x="5407" y="957"/>
                    </a:lnTo>
                    <a:lnTo>
                      <a:pt x="5408" y="934"/>
                    </a:lnTo>
                    <a:lnTo>
                      <a:pt x="5408" y="835"/>
                    </a:lnTo>
                    <a:lnTo>
                      <a:pt x="5408" y="808"/>
                    </a:lnTo>
                    <a:lnTo>
                      <a:pt x="5409" y="669"/>
                    </a:lnTo>
                    <a:lnTo>
                      <a:pt x="5410" y="641"/>
                    </a:lnTo>
                    <a:lnTo>
                      <a:pt x="5410" y="534"/>
                    </a:lnTo>
                    <a:lnTo>
                      <a:pt x="5411" y="508"/>
                    </a:lnTo>
                    <a:lnTo>
                      <a:pt x="5411" y="417"/>
                    </a:lnTo>
                    <a:lnTo>
                      <a:pt x="5412" y="397"/>
                    </a:lnTo>
                    <a:lnTo>
                      <a:pt x="5412" y="329"/>
                    </a:lnTo>
                    <a:lnTo>
                      <a:pt x="5413" y="316"/>
                    </a:lnTo>
                    <a:lnTo>
                      <a:pt x="5413" y="279"/>
                    </a:lnTo>
                    <a:lnTo>
                      <a:pt x="5414" y="273"/>
                    </a:lnTo>
                    <a:lnTo>
                      <a:pt x="5414" y="266"/>
                    </a:lnTo>
                    <a:lnTo>
                      <a:pt x="5414" y="267"/>
                    </a:lnTo>
                    <a:lnTo>
                      <a:pt x="5415" y="269"/>
                    </a:lnTo>
                    <a:lnTo>
                      <a:pt x="5415" y="290"/>
                    </a:lnTo>
                    <a:lnTo>
                      <a:pt x="5416" y="298"/>
                    </a:lnTo>
                    <a:lnTo>
                      <a:pt x="5416" y="340"/>
                    </a:lnTo>
                    <a:lnTo>
                      <a:pt x="5417" y="352"/>
                    </a:lnTo>
                    <a:lnTo>
                      <a:pt x="5417" y="405"/>
                    </a:lnTo>
                    <a:lnTo>
                      <a:pt x="5418" y="418"/>
                    </a:lnTo>
                    <a:lnTo>
                      <a:pt x="5418" y="471"/>
                    </a:lnTo>
                    <a:lnTo>
                      <a:pt x="5419" y="483"/>
                    </a:lnTo>
                    <a:lnTo>
                      <a:pt x="5419" y="525"/>
                    </a:lnTo>
                    <a:lnTo>
                      <a:pt x="5420" y="534"/>
                    </a:lnTo>
                    <a:lnTo>
                      <a:pt x="5420" y="557"/>
                    </a:lnTo>
                    <a:lnTo>
                      <a:pt x="5421" y="560"/>
                    </a:lnTo>
                    <a:lnTo>
                      <a:pt x="5421" y="563"/>
                    </a:lnTo>
                    <a:lnTo>
                      <a:pt x="5421" y="560"/>
                    </a:lnTo>
                    <a:lnTo>
                      <a:pt x="5422" y="557"/>
                    </a:lnTo>
                    <a:lnTo>
                      <a:pt x="5422" y="532"/>
                    </a:lnTo>
                    <a:lnTo>
                      <a:pt x="5423" y="523"/>
                    </a:lnTo>
                    <a:lnTo>
                      <a:pt x="5423" y="477"/>
                    </a:lnTo>
                    <a:lnTo>
                      <a:pt x="5424" y="463"/>
                    </a:lnTo>
                    <a:lnTo>
                      <a:pt x="5424" y="403"/>
                    </a:lnTo>
                    <a:lnTo>
                      <a:pt x="5425" y="386"/>
                    </a:lnTo>
                    <a:lnTo>
                      <a:pt x="5425" y="320"/>
                    </a:lnTo>
                    <a:lnTo>
                      <a:pt x="5426" y="304"/>
                    </a:lnTo>
                    <a:lnTo>
                      <a:pt x="5426" y="245"/>
                    </a:lnTo>
                    <a:lnTo>
                      <a:pt x="5427" y="231"/>
                    </a:lnTo>
                    <a:lnTo>
                      <a:pt x="5427" y="189"/>
                    </a:lnTo>
                    <a:lnTo>
                      <a:pt x="5428" y="181"/>
                    </a:lnTo>
                    <a:lnTo>
                      <a:pt x="5428" y="164"/>
                    </a:lnTo>
                    <a:lnTo>
                      <a:pt x="5429" y="164"/>
                    </a:lnTo>
                    <a:lnTo>
                      <a:pt x="5429" y="179"/>
                    </a:lnTo>
                    <a:lnTo>
                      <a:pt x="5430" y="187"/>
                    </a:lnTo>
                    <a:lnTo>
                      <a:pt x="5430" y="235"/>
                    </a:lnTo>
                    <a:lnTo>
                      <a:pt x="5431" y="252"/>
                    </a:lnTo>
                    <a:lnTo>
                      <a:pt x="5431" y="331"/>
                    </a:lnTo>
                    <a:lnTo>
                      <a:pt x="5432" y="354"/>
                    </a:lnTo>
                    <a:lnTo>
                      <a:pt x="5432" y="458"/>
                    </a:lnTo>
                    <a:lnTo>
                      <a:pt x="5433" y="486"/>
                    </a:lnTo>
                    <a:lnTo>
                      <a:pt x="5433" y="603"/>
                    </a:lnTo>
                    <a:lnTo>
                      <a:pt x="5433" y="633"/>
                    </a:lnTo>
                    <a:lnTo>
                      <a:pt x="5434" y="780"/>
                    </a:lnTo>
                    <a:lnTo>
                      <a:pt x="5435" y="808"/>
                    </a:lnTo>
                    <a:lnTo>
                      <a:pt x="5435" y="911"/>
                    </a:lnTo>
                    <a:lnTo>
                      <a:pt x="5436" y="934"/>
                    </a:lnTo>
                    <a:lnTo>
                      <a:pt x="5436" y="1012"/>
                    </a:lnTo>
                    <a:lnTo>
                      <a:pt x="5437" y="1028"/>
                    </a:lnTo>
                    <a:lnTo>
                      <a:pt x="5437" y="1073"/>
                    </a:lnTo>
                    <a:lnTo>
                      <a:pt x="5438" y="1080"/>
                    </a:lnTo>
                    <a:lnTo>
                      <a:pt x="5438" y="1089"/>
                    </a:lnTo>
                    <a:lnTo>
                      <a:pt x="5438" y="1088"/>
                    </a:lnTo>
                    <a:lnTo>
                      <a:pt x="5439" y="1086"/>
                    </a:lnTo>
                    <a:lnTo>
                      <a:pt x="5439" y="1057"/>
                    </a:lnTo>
                    <a:lnTo>
                      <a:pt x="5440" y="1046"/>
                    </a:lnTo>
                    <a:lnTo>
                      <a:pt x="5440" y="987"/>
                    </a:lnTo>
                    <a:lnTo>
                      <a:pt x="5441" y="969"/>
                    </a:lnTo>
                    <a:lnTo>
                      <a:pt x="5441" y="886"/>
                    </a:lnTo>
                    <a:lnTo>
                      <a:pt x="5442" y="864"/>
                    </a:lnTo>
                    <a:lnTo>
                      <a:pt x="5442" y="770"/>
                    </a:lnTo>
                    <a:lnTo>
                      <a:pt x="5443" y="746"/>
                    </a:lnTo>
                    <a:lnTo>
                      <a:pt x="5443" y="652"/>
                    </a:lnTo>
                    <a:lnTo>
                      <a:pt x="5444" y="630"/>
                    </a:lnTo>
                    <a:lnTo>
                      <a:pt x="5444" y="548"/>
                    </a:lnTo>
                    <a:lnTo>
                      <a:pt x="5445" y="530"/>
                    </a:lnTo>
                    <a:lnTo>
                      <a:pt x="5445" y="469"/>
                    </a:lnTo>
                    <a:lnTo>
                      <a:pt x="5446" y="457"/>
                    </a:lnTo>
                    <a:lnTo>
                      <a:pt x="5446" y="422"/>
                    </a:lnTo>
                    <a:lnTo>
                      <a:pt x="5447" y="417"/>
                    </a:lnTo>
                    <a:lnTo>
                      <a:pt x="5447" y="410"/>
                    </a:lnTo>
                    <a:lnTo>
                      <a:pt x="5447" y="410"/>
                    </a:lnTo>
                    <a:lnTo>
                      <a:pt x="5448" y="411"/>
                    </a:lnTo>
                    <a:lnTo>
                      <a:pt x="5448" y="429"/>
                    </a:lnTo>
                    <a:lnTo>
                      <a:pt x="5449" y="436"/>
                    </a:lnTo>
                    <a:lnTo>
                      <a:pt x="5449" y="472"/>
                    </a:lnTo>
                    <a:lnTo>
                      <a:pt x="5450" y="482"/>
                    </a:lnTo>
                    <a:lnTo>
                      <a:pt x="5450" y="527"/>
                    </a:lnTo>
                    <a:lnTo>
                      <a:pt x="5451" y="539"/>
                    </a:lnTo>
                    <a:lnTo>
                      <a:pt x="5451" y="582"/>
                    </a:lnTo>
                    <a:lnTo>
                      <a:pt x="5452" y="592"/>
                    </a:lnTo>
                    <a:lnTo>
                      <a:pt x="5452" y="623"/>
                    </a:lnTo>
                    <a:lnTo>
                      <a:pt x="5453" y="629"/>
                    </a:lnTo>
                    <a:lnTo>
                      <a:pt x="5453" y="640"/>
                    </a:lnTo>
                    <a:lnTo>
                      <a:pt x="5454" y="640"/>
                    </a:lnTo>
                    <a:lnTo>
                      <a:pt x="5454" y="626"/>
                    </a:lnTo>
                    <a:lnTo>
                      <a:pt x="5455" y="619"/>
                    </a:lnTo>
                    <a:lnTo>
                      <a:pt x="5455" y="579"/>
                    </a:lnTo>
                    <a:lnTo>
                      <a:pt x="5456" y="566"/>
                    </a:lnTo>
                    <a:lnTo>
                      <a:pt x="5456" y="503"/>
                    </a:lnTo>
                    <a:lnTo>
                      <a:pt x="5457" y="485"/>
                    </a:lnTo>
                    <a:lnTo>
                      <a:pt x="5457" y="405"/>
                    </a:lnTo>
                    <a:lnTo>
                      <a:pt x="5458" y="384"/>
                    </a:lnTo>
                    <a:lnTo>
                      <a:pt x="5458" y="278"/>
                    </a:lnTo>
                    <a:lnTo>
                      <a:pt x="5459" y="257"/>
                    </a:lnTo>
                    <a:lnTo>
                      <a:pt x="5459" y="180"/>
                    </a:lnTo>
                    <a:lnTo>
                      <a:pt x="5460" y="162"/>
                    </a:lnTo>
                    <a:lnTo>
                      <a:pt x="5460" y="104"/>
                    </a:lnTo>
                    <a:lnTo>
                      <a:pt x="5461" y="92"/>
                    </a:lnTo>
                    <a:lnTo>
                      <a:pt x="5461" y="62"/>
                    </a:lnTo>
                    <a:lnTo>
                      <a:pt x="5462" y="59"/>
                    </a:lnTo>
                    <a:lnTo>
                      <a:pt x="5462" y="58"/>
                    </a:lnTo>
                    <a:lnTo>
                      <a:pt x="5462" y="64"/>
                    </a:lnTo>
                    <a:lnTo>
                      <a:pt x="5463" y="70"/>
                    </a:lnTo>
                    <a:lnTo>
                      <a:pt x="5463" y="111"/>
                    </a:lnTo>
                    <a:lnTo>
                      <a:pt x="5464" y="125"/>
                    </a:lnTo>
                    <a:lnTo>
                      <a:pt x="5464" y="200"/>
                    </a:lnTo>
                    <a:lnTo>
                      <a:pt x="5465" y="222"/>
                    </a:lnTo>
                    <a:lnTo>
                      <a:pt x="5465" y="324"/>
                    </a:lnTo>
                    <a:lnTo>
                      <a:pt x="5466" y="352"/>
                    </a:lnTo>
                    <a:lnTo>
                      <a:pt x="5466" y="469"/>
                    </a:lnTo>
                    <a:lnTo>
                      <a:pt x="5467" y="499"/>
                    </a:lnTo>
                    <a:lnTo>
                      <a:pt x="5467" y="621"/>
                    </a:lnTo>
                    <a:lnTo>
                      <a:pt x="5468" y="651"/>
                    </a:lnTo>
                    <a:lnTo>
                      <a:pt x="5468" y="763"/>
                    </a:lnTo>
                    <a:lnTo>
                      <a:pt x="5469" y="789"/>
                    </a:lnTo>
                    <a:lnTo>
                      <a:pt x="5469" y="881"/>
                    </a:lnTo>
                    <a:lnTo>
                      <a:pt x="5470" y="901"/>
                    </a:lnTo>
                    <a:lnTo>
                      <a:pt x="5470" y="964"/>
                    </a:lnTo>
                    <a:lnTo>
                      <a:pt x="5471" y="975"/>
                    </a:lnTo>
                    <a:lnTo>
                      <a:pt x="5471" y="1004"/>
                    </a:lnTo>
                    <a:lnTo>
                      <a:pt x="5472" y="1006"/>
                    </a:lnTo>
                    <a:lnTo>
                      <a:pt x="5472" y="1007"/>
                    </a:lnTo>
                    <a:lnTo>
                      <a:pt x="5472" y="1000"/>
                    </a:lnTo>
                    <a:lnTo>
                      <a:pt x="5473" y="994"/>
                    </a:lnTo>
                    <a:lnTo>
                      <a:pt x="5473" y="957"/>
                    </a:lnTo>
                    <a:lnTo>
                      <a:pt x="5474" y="944"/>
                    </a:lnTo>
                    <a:lnTo>
                      <a:pt x="5474" y="884"/>
                    </a:lnTo>
                    <a:lnTo>
                      <a:pt x="5475" y="867"/>
                    </a:lnTo>
                    <a:lnTo>
                      <a:pt x="5475" y="794"/>
                    </a:lnTo>
                    <a:lnTo>
                      <a:pt x="5476" y="775"/>
                    </a:lnTo>
                    <a:lnTo>
                      <a:pt x="5476" y="700"/>
                    </a:lnTo>
                    <a:lnTo>
                      <a:pt x="5477" y="682"/>
                    </a:lnTo>
                    <a:lnTo>
                      <a:pt x="5477" y="617"/>
                    </a:lnTo>
                    <a:lnTo>
                      <a:pt x="5478" y="603"/>
                    </a:lnTo>
                    <a:lnTo>
                      <a:pt x="5478" y="556"/>
                    </a:lnTo>
                    <a:lnTo>
                      <a:pt x="5479" y="547"/>
                    </a:lnTo>
                    <a:lnTo>
                      <a:pt x="5479" y="524"/>
                    </a:lnTo>
                    <a:lnTo>
                      <a:pt x="5480" y="522"/>
                    </a:lnTo>
                    <a:lnTo>
                      <a:pt x="5480" y="520"/>
                    </a:lnTo>
                    <a:lnTo>
                      <a:pt x="5480" y="524"/>
                    </a:lnTo>
                    <a:lnTo>
                      <a:pt x="5481" y="528"/>
                    </a:lnTo>
                    <a:lnTo>
                      <a:pt x="5481" y="553"/>
                    </a:lnTo>
                    <a:lnTo>
                      <a:pt x="5482" y="562"/>
                    </a:lnTo>
                    <a:lnTo>
                      <a:pt x="5482" y="603"/>
                    </a:lnTo>
                    <a:lnTo>
                      <a:pt x="5482" y="614"/>
                    </a:lnTo>
                    <a:lnTo>
                      <a:pt x="5483" y="675"/>
                    </a:lnTo>
                    <a:lnTo>
                      <a:pt x="5484" y="686"/>
                    </a:lnTo>
                    <a:lnTo>
                      <a:pt x="5484" y="729"/>
                    </a:lnTo>
                    <a:lnTo>
                      <a:pt x="5485" y="738"/>
                    </a:lnTo>
                    <a:lnTo>
                      <a:pt x="5485" y="765"/>
                    </a:lnTo>
                    <a:lnTo>
                      <a:pt x="5486" y="769"/>
                    </a:lnTo>
                    <a:lnTo>
                      <a:pt x="5486" y="773"/>
                    </a:lnTo>
                    <a:lnTo>
                      <a:pt x="5486" y="772"/>
                    </a:lnTo>
                    <a:lnTo>
                      <a:pt x="5487" y="769"/>
                    </a:lnTo>
                    <a:lnTo>
                      <a:pt x="5487" y="743"/>
                    </a:lnTo>
                    <a:lnTo>
                      <a:pt x="5488" y="733"/>
                    </a:lnTo>
                    <a:lnTo>
                      <a:pt x="5488" y="679"/>
                    </a:lnTo>
                    <a:lnTo>
                      <a:pt x="5489" y="662"/>
                    </a:lnTo>
                    <a:lnTo>
                      <a:pt x="5489" y="582"/>
                    </a:lnTo>
                    <a:lnTo>
                      <a:pt x="5490" y="560"/>
                    </a:lnTo>
                    <a:lnTo>
                      <a:pt x="5490" y="462"/>
                    </a:lnTo>
                    <a:lnTo>
                      <a:pt x="5491" y="436"/>
                    </a:lnTo>
                    <a:lnTo>
                      <a:pt x="5491" y="332"/>
                    </a:lnTo>
                    <a:lnTo>
                      <a:pt x="5492" y="306"/>
                    </a:lnTo>
                    <a:lnTo>
                      <a:pt x="5492" y="208"/>
                    </a:lnTo>
                    <a:lnTo>
                      <a:pt x="5493" y="185"/>
                    </a:lnTo>
                    <a:lnTo>
                      <a:pt x="5493" y="103"/>
                    </a:lnTo>
                    <a:lnTo>
                      <a:pt x="5494" y="86"/>
                    </a:lnTo>
                    <a:lnTo>
                      <a:pt x="5494" y="32"/>
                    </a:lnTo>
                    <a:lnTo>
                      <a:pt x="5495" y="23"/>
                    </a:lnTo>
                    <a:lnTo>
                      <a:pt x="5495" y="4"/>
                    </a:lnTo>
                    <a:lnTo>
                      <a:pt x="5496" y="4"/>
                    </a:lnTo>
                    <a:lnTo>
                      <a:pt x="5496" y="23"/>
                    </a:lnTo>
                    <a:lnTo>
                      <a:pt x="5497" y="32"/>
                    </a:lnTo>
                    <a:lnTo>
                      <a:pt x="5497" y="87"/>
                    </a:lnTo>
                    <a:lnTo>
                      <a:pt x="5498" y="105"/>
                    </a:lnTo>
                    <a:lnTo>
                      <a:pt x="5498" y="191"/>
                    </a:lnTo>
                    <a:lnTo>
                      <a:pt x="5499" y="215"/>
                    </a:lnTo>
                    <a:lnTo>
                      <a:pt x="5499" y="321"/>
                    </a:lnTo>
                    <a:lnTo>
                      <a:pt x="5500" y="349"/>
                    </a:lnTo>
                    <a:lnTo>
                      <a:pt x="5500" y="463"/>
                    </a:lnTo>
                    <a:lnTo>
                      <a:pt x="5501" y="492"/>
                    </a:lnTo>
                    <a:lnTo>
                      <a:pt x="5501" y="603"/>
                    </a:lnTo>
                    <a:lnTo>
                      <a:pt x="5502" y="629"/>
                    </a:lnTo>
                    <a:lnTo>
                      <a:pt x="5502" y="723"/>
                    </a:lnTo>
                    <a:lnTo>
                      <a:pt x="5503" y="744"/>
                    </a:lnTo>
                    <a:lnTo>
                      <a:pt x="5503" y="814"/>
                    </a:lnTo>
                    <a:lnTo>
                      <a:pt x="5504" y="828"/>
                    </a:lnTo>
                    <a:lnTo>
                      <a:pt x="5504" y="868"/>
                    </a:lnTo>
                    <a:lnTo>
                      <a:pt x="5505" y="873"/>
                    </a:lnTo>
                    <a:lnTo>
                      <a:pt x="5505" y="881"/>
                    </a:lnTo>
                    <a:lnTo>
                      <a:pt x="5505" y="881"/>
                    </a:lnTo>
                    <a:lnTo>
                      <a:pt x="5506" y="879"/>
                    </a:lnTo>
                    <a:lnTo>
                      <a:pt x="5506" y="858"/>
                    </a:lnTo>
                    <a:lnTo>
                      <a:pt x="5507" y="850"/>
                    </a:lnTo>
                    <a:lnTo>
                      <a:pt x="5507" y="807"/>
                    </a:lnTo>
                    <a:lnTo>
                      <a:pt x="5507" y="794"/>
                    </a:lnTo>
                    <a:lnTo>
                      <a:pt x="5508" y="724"/>
                    </a:lnTo>
                    <a:lnTo>
                      <a:pt x="5509" y="710"/>
                    </a:lnTo>
                    <a:lnTo>
                      <a:pt x="5509" y="654"/>
                    </a:lnTo>
                    <a:lnTo>
                      <a:pt x="5510" y="641"/>
                    </a:lnTo>
                    <a:lnTo>
                      <a:pt x="5510" y="597"/>
                    </a:lnTo>
                    <a:lnTo>
                      <a:pt x="5511" y="588"/>
                    </a:lnTo>
                    <a:lnTo>
                      <a:pt x="5511" y="562"/>
                    </a:lnTo>
                    <a:lnTo>
                      <a:pt x="5512" y="559"/>
                    </a:lnTo>
                    <a:lnTo>
                      <a:pt x="5512" y="556"/>
                    </a:lnTo>
                    <a:lnTo>
                      <a:pt x="5512" y="557"/>
                    </a:lnTo>
                    <a:lnTo>
                      <a:pt x="5513" y="560"/>
                    </a:lnTo>
                    <a:lnTo>
                      <a:pt x="5513" y="583"/>
                    </a:lnTo>
                    <a:lnTo>
                      <a:pt x="5514" y="591"/>
                    </a:lnTo>
                    <a:lnTo>
                      <a:pt x="5514" y="635"/>
                    </a:lnTo>
                    <a:lnTo>
                      <a:pt x="5515" y="648"/>
                    </a:lnTo>
                    <a:lnTo>
                      <a:pt x="5515" y="705"/>
                    </a:lnTo>
                    <a:lnTo>
                      <a:pt x="5516" y="721"/>
                    </a:lnTo>
                    <a:lnTo>
                      <a:pt x="5516" y="782"/>
                    </a:lnTo>
                    <a:lnTo>
                      <a:pt x="5517" y="797"/>
                    </a:lnTo>
                    <a:lnTo>
                      <a:pt x="5517" y="851"/>
                    </a:lnTo>
                    <a:lnTo>
                      <a:pt x="5518" y="863"/>
                    </a:lnTo>
                    <a:lnTo>
                      <a:pt x="5518" y="899"/>
                    </a:lnTo>
                    <a:lnTo>
                      <a:pt x="5519" y="905"/>
                    </a:lnTo>
                    <a:lnTo>
                      <a:pt x="5519" y="916"/>
                    </a:lnTo>
                    <a:lnTo>
                      <a:pt x="5520" y="914"/>
                    </a:lnTo>
                    <a:lnTo>
                      <a:pt x="5520" y="893"/>
                    </a:lnTo>
                    <a:lnTo>
                      <a:pt x="5521" y="884"/>
                    </a:lnTo>
                    <a:lnTo>
                      <a:pt x="5521" y="830"/>
                    </a:lnTo>
                    <a:lnTo>
                      <a:pt x="5522" y="813"/>
                    </a:lnTo>
                    <a:lnTo>
                      <a:pt x="5522" y="729"/>
                    </a:lnTo>
                    <a:lnTo>
                      <a:pt x="5523" y="706"/>
                    </a:lnTo>
                    <a:lnTo>
                      <a:pt x="5523" y="601"/>
                    </a:lnTo>
                    <a:lnTo>
                      <a:pt x="5524" y="573"/>
                    </a:lnTo>
                    <a:lnTo>
                      <a:pt x="5524" y="456"/>
                    </a:lnTo>
                    <a:lnTo>
                      <a:pt x="5525" y="427"/>
                    </a:lnTo>
                    <a:lnTo>
                      <a:pt x="5525" y="312"/>
                    </a:lnTo>
                    <a:lnTo>
                      <a:pt x="5526" y="284"/>
                    </a:lnTo>
                    <a:lnTo>
                      <a:pt x="5526" y="183"/>
                    </a:lnTo>
                    <a:lnTo>
                      <a:pt x="5527" y="160"/>
                    </a:lnTo>
                    <a:lnTo>
                      <a:pt x="5527" y="84"/>
                    </a:lnTo>
                    <a:lnTo>
                      <a:pt x="5528" y="69"/>
                    </a:lnTo>
                    <a:lnTo>
                      <a:pt x="5528" y="25"/>
                    </a:lnTo>
                    <a:lnTo>
                      <a:pt x="5529" y="19"/>
                    </a:lnTo>
                    <a:lnTo>
                      <a:pt x="5529" y="12"/>
                    </a:lnTo>
                    <a:lnTo>
                      <a:pt x="5529" y="13"/>
                    </a:lnTo>
                    <a:lnTo>
                      <a:pt x="5530" y="16"/>
                    </a:lnTo>
                    <a:lnTo>
                      <a:pt x="5530" y="47"/>
                    </a:lnTo>
                    <a:lnTo>
                      <a:pt x="5531" y="59"/>
                    </a:lnTo>
                    <a:lnTo>
                      <a:pt x="5531" y="122"/>
                    </a:lnTo>
                    <a:lnTo>
                      <a:pt x="5532" y="141"/>
                    </a:lnTo>
                    <a:lnTo>
                      <a:pt x="5532" y="227"/>
                    </a:lnTo>
                    <a:lnTo>
                      <a:pt x="5532" y="250"/>
                    </a:lnTo>
                    <a:lnTo>
                      <a:pt x="5533" y="374"/>
                    </a:lnTo>
                    <a:lnTo>
                      <a:pt x="5534" y="399"/>
                    </a:lnTo>
                    <a:lnTo>
                      <a:pt x="5534" y="496"/>
                    </a:lnTo>
                    <a:lnTo>
                      <a:pt x="5535" y="519"/>
                    </a:lnTo>
                    <a:lnTo>
                      <a:pt x="5535" y="602"/>
                    </a:lnTo>
                    <a:lnTo>
                      <a:pt x="5536" y="620"/>
                    </a:lnTo>
                    <a:lnTo>
                      <a:pt x="5536" y="681"/>
                    </a:lnTo>
                    <a:lnTo>
                      <a:pt x="5537" y="693"/>
                    </a:lnTo>
                    <a:lnTo>
                      <a:pt x="5537" y="727"/>
                    </a:lnTo>
                    <a:lnTo>
                      <a:pt x="5538" y="731"/>
                    </a:lnTo>
                    <a:lnTo>
                      <a:pt x="5538" y="737"/>
                    </a:lnTo>
                    <a:lnTo>
                      <a:pt x="5538" y="737"/>
                    </a:lnTo>
                    <a:lnTo>
                      <a:pt x="5539" y="735"/>
                    </a:lnTo>
                    <a:lnTo>
                      <a:pt x="5539" y="715"/>
                    </a:lnTo>
                    <a:lnTo>
                      <a:pt x="5540" y="707"/>
                    </a:lnTo>
                    <a:lnTo>
                      <a:pt x="5540" y="670"/>
                    </a:lnTo>
                    <a:lnTo>
                      <a:pt x="5541" y="659"/>
                    </a:lnTo>
                    <a:lnTo>
                      <a:pt x="5541" y="613"/>
                    </a:lnTo>
                    <a:lnTo>
                      <a:pt x="5542" y="601"/>
                    </a:lnTo>
                    <a:lnTo>
                      <a:pt x="5542" y="557"/>
                    </a:lnTo>
                    <a:lnTo>
                      <a:pt x="5543" y="547"/>
                    </a:lnTo>
                    <a:lnTo>
                      <a:pt x="5543" y="515"/>
                    </a:lnTo>
                    <a:lnTo>
                      <a:pt x="5544" y="510"/>
                    </a:lnTo>
                    <a:lnTo>
                      <a:pt x="5544" y="498"/>
                    </a:lnTo>
                    <a:lnTo>
                      <a:pt x="5545" y="498"/>
                    </a:lnTo>
                    <a:lnTo>
                      <a:pt x="5545" y="512"/>
                    </a:lnTo>
                    <a:lnTo>
                      <a:pt x="5546" y="519"/>
                    </a:lnTo>
                    <a:lnTo>
                      <a:pt x="5546" y="558"/>
                    </a:lnTo>
                    <a:lnTo>
                      <a:pt x="5547" y="571"/>
                    </a:lnTo>
                    <a:lnTo>
                      <a:pt x="5547" y="632"/>
                    </a:lnTo>
                    <a:lnTo>
                      <a:pt x="5548" y="649"/>
                    </a:lnTo>
                    <a:lnTo>
                      <a:pt x="5548" y="725"/>
                    </a:lnTo>
                    <a:lnTo>
                      <a:pt x="5549" y="745"/>
                    </a:lnTo>
                    <a:lnTo>
                      <a:pt x="5549" y="826"/>
                    </a:lnTo>
                    <a:lnTo>
                      <a:pt x="5550" y="845"/>
                    </a:lnTo>
                    <a:lnTo>
                      <a:pt x="5550" y="919"/>
                    </a:lnTo>
                    <a:lnTo>
                      <a:pt x="5551" y="935"/>
                    </a:lnTo>
                    <a:lnTo>
                      <a:pt x="5551" y="990"/>
                    </a:lnTo>
                    <a:lnTo>
                      <a:pt x="5552" y="1001"/>
                    </a:lnTo>
                    <a:lnTo>
                      <a:pt x="5552" y="1029"/>
                    </a:lnTo>
                    <a:lnTo>
                      <a:pt x="5553" y="1031"/>
                    </a:lnTo>
                    <a:lnTo>
                      <a:pt x="5553" y="1033"/>
                    </a:lnTo>
                    <a:lnTo>
                      <a:pt x="5553" y="1025"/>
                    </a:lnTo>
                    <a:lnTo>
                      <a:pt x="5554" y="1019"/>
                    </a:lnTo>
                    <a:lnTo>
                      <a:pt x="5554" y="977"/>
                    </a:lnTo>
                    <a:lnTo>
                      <a:pt x="5555" y="962"/>
                    </a:lnTo>
                    <a:lnTo>
                      <a:pt x="5555" y="887"/>
                    </a:lnTo>
                    <a:lnTo>
                      <a:pt x="5556" y="865"/>
                    </a:lnTo>
                    <a:lnTo>
                      <a:pt x="5556" y="763"/>
                    </a:lnTo>
                    <a:lnTo>
                      <a:pt x="5557" y="735"/>
                    </a:lnTo>
                    <a:lnTo>
                      <a:pt x="5557" y="617"/>
                    </a:lnTo>
                    <a:lnTo>
                      <a:pt x="5557" y="587"/>
                    </a:lnTo>
                    <a:lnTo>
                      <a:pt x="5558" y="435"/>
                    </a:lnTo>
                    <a:lnTo>
                      <a:pt x="5559" y="406"/>
                    </a:lnTo>
                    <a:lnTo>
                      <a:pt x="5559" y="296"/>
                    </a:lnTo>
                    <a:lnTo>
                      <a:pt x="5560" y="271"/>
                    </a:lnTo>
                    <a:lnTo>
                      <a:pt x="5560" y="185"/>
                    </a:lnTo>
                    <a:lnTo>
                      <a:pt x="5561" y="166"/>
                    </a:lnTo>
                    <a:lnTo>
                      <a:pt x="5561" y="110"/>
                    </a:lnTo>
                    <a:lnTo>
                      <a:pt x="5562" y="101"/>
                    </a:lnTo>
                    <a:lnTo>
                      <a:pt x="5562" y="80"/>
                    </a:lnTo>
                    <a:lnTo>
                      <a:pt x="5563" y="80"/>
                    </a:lnTo>
                    <a:lnTo>
                      <a:pt x="5563" y="94"/>
                    </a:lnTo>
                    <a:lnTo>
                      <a:pt x="5564" y="102"/>
                    </a:lnTo>
                    <a:lnTo>
                      <a:pt x="5564" y="147"/>
                    </a:lnTo>
                    <a:lnTo>
                      <a:pt x="5565" y="162"/>
                    </a:lnTo>
                    <a:lnTo>
                      <a:pt x="5565" y="229"/>
                    </a:lnTo>
                    <a:lnTo>
                      <a:pt x="5566" y="248"/>
                    </a:lnTo>
                    <a:lnTo>
                      <a:pt x="5566" y="327"/>
                    </a:lnTo>
                    <a:lnTo>
                      <a:pt x="5567" y="347"/>
                    </a:lnTo>
                    <a:lnTo>
                      <a:pt x="5567" y="426"/>
                    </a:lnTo>
                    <a:lnTo>
                      <a:pt x="5568" y="445"/>
                    </a:lnTo>
                    <a:lnTo>
                      <a:pt x="5568" y="513"/>
                    </a:lnTo>
                    <a:lnTo>
                      <a:pt x="5569" y="528"/>
                    </a:lnTo>
                    <a:lnTo>
                      <a:pt x="5569" y="577"/>
                    </a:lnTo>
                    <a:lnTo>
                      <a:pt x="5570" y="586"/>
                    </a:lnTo>
                    <a:lnTo>
                      <a:pt x="5570" y="610"/>
                    </a:lnTo>
                    <a:lnTo>
                      <a:pt x="5571" y="612"/>
                    </a:lnTo>
                    <a:lnTo>
                      <a:pt x="5571" y="614"/>
                    </a:lnTo>
                    <a:lnTo>
                      <a:pt x="5571" y="611"/>
                    </a:lnTo>
                    <a:lnTo>
                      <a:pt x="5572" y="607"/>
                    </a:lnTo>
                    <a:lnTo>
                      <a:pt x="5572" y="583"/>
                    </a:lnTo>
                    <a:lnTo>
                      <a:pt x="5573" y="574"/>
                    </a:lnTo>
                    <a:lnTo>
                      <a:pt x="5573" y="534"/>
                    </a:lnTo>
                    <a:lnTo>
                      <a:pt x="5574" y="523"/>
                    </a:lnTo>
                    <a:lnTo>
                      <a:pt x="5574" y="476"/>
                    </a:lnTo>
                    <a:lnTo>
                      <a:pt x="5575" y="465"/>
                    </a:lnTo>
                    <a:lnTo>
                      <a:pt x="5575" y="422"/>
                    </a:lnTo>
                    <a:lnTo>
                      <a:pt x="5576" y="413"/>
                    </a:lnTo>
                    <a:lnTo>
                      <a:pt x="5576" y="385"/>
                    </a:lnTo>
                    <a:lnTo>
                      <a:pt x="5577" y="381"/>
                    </a:lnTo>
                    <a:lnTo>
                      <a:pt x="5577" y="375"/>
                    </a:lnTo>
                    <a:lnTo>
                      <a:pt x="5577" y="376"/>
                    </a:lnTo>
                    <a:lnTo>
                      <a:pt x="5578" y="378"/>
                    </a:lnTo>
                    <a:lnTo>
                      <a:pt x="5578" y="400"/>
                    </a:lnTo>
                    <a:lnTo>
                      <a:pt x="5579" y="409"/>
                    </a:lnTo>
                    <a:lnTo>
                      <a:pt x="5579" y="459"/>
                    </a:lnTo>
                    <a:lnTo>
                      <a:pt x="5580" y="475"/>
                    </a:lnTo>
                    <a:lnTo>
                      <a:pt x="5580" y="550"/>
                    </a:lnTo>
                    <a:lnTo>
                      <a:pt x="5581" y="572"/>
                    </a:lnTo>
                    <a:lnTo>
                      <a:pt x="5581" y="664"/>
                    </a:lnTo>
                    <a:lnTo>
                      <a:pt x="5582" y="689"/>
                    </a:lnTo>
                    <a:lnTo>
                      <a:pt x="5582" y="813"/>
                    </a:lnTo>
                    <a:lnTo>
                      <a:pt x="5583" y="838"/>
                    </a:lnTo>
                    <a:lnTo>
                      <a:pt x="5583" y="930"/>
                    </a:lnTo>
                    <a:lnTo>
                      <a:pt x="5584" y="951"/>
                    </a:lnTo>
                    <a:lnTo>
                      <a:pt x="5584" y="1025"/>
                    </a:lnTo>
                    <a:lnTo>
                      <a:pt x="5585" y="1040"/>
                    </a:lnTo>
                    <a:lnTo>
                      <a:pt x="5585" y="1084"/>
                    </a:lnTo>
                    <a:lnTo>
                      <a:pt x="5586" y="1091"/>
                    </a:lnTo>
                    <a:lnTo>
                      <a:pt x="5586" y="1100"/>
                    </a:lnTo>
                    <a:lnTo>
                      <a:pt x="5586" y="1100"/>
                    </a:lnTo>
                    <a:lnTo>
                      <a:pt x="5587" y="1097"/>
                    </a:lnTo>
                    <a:lnTo>
                      <a:pt x="5587" y="1069"/>
                    </a:lnTo>
                    <a:lnTo>
                      <a:pt x="5588" y="1057"/>
                    </a:lnTo>
                    <a:lnTo>
                      <a:pt x="5588" y="993"/>
                    </a:lnTo>
                    <a:lnTo>
                      <a:pt x="5589" y="973"/>
                    </a:lnTo>
                    <a:lnTo>
                      <a:pt x="5589" y="881"/>
                    </a:lnTo>
                    <a:lnTo>
                      <a:pt x="5590" y="855"/>
                    </a:lnTo>
                    <a:lnTo>
                      <a:pt x="5590" y="744"/>
                    </a:lnTo>
                    <a:lnTo>
                      <a:pt x="5591" y="715"/>
                    </a:lnTo>
                    <a:lnTo>
                      <a:pt x="5591" y="598"/>
                    </a:lnTo>
                    <a:lnTo>
                      <a:pt x="5592" y="569"/>
                    </a:lnTo>
                    <a:lnTo>
                      <a:pt x="5592" y="457"/>
                    </a:lnTo>
                    <a:lnTo>
                      <a:pt x="5593" y="432"/>
                    </a:lnTo>
                    <a:lnTo>
                      <a:pt x="5593" y="338"/>
                    </a:lnTo>
                    <a:lnTo>
                      <a:pt x="5594" y="318"/>
                    </a:lnTo>
                    <a:lnTo>
                      <a:pt x="5594" y="252"/>
                    </a:lnTo>
                    <a:lnTo>
                      <a:pt x="5595" y="239"/>
                    </a:lnTo>
                    <a:lnTo>
                      <a:pt x="5595" y="205"/>
                    </a:lnTo>
                    <a:lnTo>
                      <a:pt x="5596" y="201"/>
                    </a:lnTo>
                    <a:lnTo>
                      <a:pt x="5596" y="197"/>
                    </a:lnTo>
                    <a:lnTo>
                      <a:pt x="5596" y="199"/>
                    </a:lnTo>
                    <a:lnTo>
                      <a:pt x="5597" y="202"/>
                    </a:lnTo>
                    <a:lnTo>
                      <a:pt x="5597" y="229"/>
                    </a:lnTo>
                    <a:lnTo>
                      <a:pt x="5598" y="239"/>
                    </a:lnTo>
                    <a:lnTo>
                      <a:pt x="5598" y="287"/>
                    </a:lnTo>
                    <a:lnTo>
                      <a:pt x="5599" y="301"/>
                    </a:lnTo>
                    <a:lnTo>
                      <a:pt x="5599" y="361"/>
                    </a:lnTo>
                    <a:lnTo>
                      <a:pt x="5600" y="376"/>
                    </a:lnTo>
                    <a:lnTo>
                      <a:pt x="5600" y="437"/>
                    </a:lnTo>
                    <a:lnTo>
                      <a:pt x="5601" y="451"/>
                    </a:lnTo>
                    <a:lnTo>
                      <a:pt x="5601" y="501"/>
                    </a:lnTo>
                    <a:lnTo>
                      <a:pt x="5602" y="511"/>
                    </a:lnTo>
                    <a:lnTo>
                      <a:pt x="5602" y="543"/>
                    </a:lnTo>
                    <a:lnTo>
                      <a:pt x="5603" y="549"/>
                    </a:lnTo>
                    <a:lnTo>
                      <a:pt x="5603" y="557"/>
                    </a:lnTo>
                    <a:lnTo>
                      <a:pt x="5604" y="556"/>
                    </a:lnTo>
                    <a:lnTo>
                      <a:pt x="5604" y="539"/>
                    </a:lnTo>
                    <a:lnTo>
                      <a:pt x="5605" y="532"/>
                    </a:lnTo>
                    <a:lnTo>
                      <a:pt x="5605" y="495"/>
                    </a:lnTo>
                    <a:lnTo>
                      <a:pt x="5606" y="483"/>
                    </a:lnTo>
                    <a:lnTo>
                      <a:pt x="5606" y="431"/>
                    </a:lnTo>
                    <a:lnTo>
                      <a:pt x="5606" y="417"/>
                    </a:lnTo>
                    <a:lnTo>
                      <a:pt x="5607" y="345"/>
                    </a:lnTo>
                    <a:lnTo>
                      <a:pt x="5608" y="331"/>
                    </a:lnTo>
                    <a:lnTo>
                      <a:pt x="5608" y="282"/>
                    </a:lnTo>
                    <a:lnTo>
                      <a:pt x="5609" y="272"/>
                    </a:lnTo>
                    <a:lnTo>
                      <a:pt x="5609" y="241"/>
                    </a:lnTo>
                    <a:lnTo>
                      <a:pt x="5610" y="236"/>
                    </a:lnTo>
                    <a:lnTo>
                      <a:pt x="5610" y="231"/>
                    </a:lnTo>
                    <a:lnTo>
                      <a:pt x="5610" y="232"/>
                    </a:lnTo>
                    <a:lnTo>
                      <a:pt x="5611" y="235"/>
                    </a:lnTo>
                    <a:lnTo>
                      <a:pt x="5611" y="261"/>
                    </a:lnTo>
                    <a:lnTo>
                      <a:pt x="5612" y="272"/>
                    </a:lnTo>
                    <a:lnTo>
                      <a:pt x="5612" y="330"/>
                    </a:lnTo>
                    <a:lnTo>
                      <a:pt x="5613" y="348"/>
                    </a:lnTo>
                    <a:lnTo>
                      <a:pt x="5613" y="434"/>
                    </a:lnTo>
                    <a:lnTo>
                      <a:pt x="5614" y="458"/>
                    </a:lnTo>
                    <a:lnTo>
                      <a:pt x="5614" y="564"/>
                    </a:lnTo>
                    <a:lnTo>
                      <a:pt x="5615" y="592"/>
                    </a:lnTo>
                    <a:lnTo>
                      <a:pt x="5615" y="706"/>
                    </a:lnTo>
                    <a:lnTo>
                      <a:pt x="5616" y="735"/>
                    </a:lnTo>
                    <a:lnTo>
                      <a:pt x="5616" y="846"/>
                    </a:lnTo>
                    <a:lnTo>
                      <a:pt x="5617" y="872"/>
                    </a:lnTo>
                    <a:lnTo>
                      <a:pt x="5617" y="967"/>
                    </a:lnTo>
                    <a:lnTo>
                      <a:pt x="5618" y="988"/>
                    </a:lnTo>
                    <a:lnTo>
                      <a:pt x="5618" y="1056"/>
                    </a:lnTo>
                    <a:lnTo>
                      <a:pt x="5619" y="1069"/>
                    </a:lnTo>
                    <a:lnTo>
                      <a:pt x="5619" y="1102"/>
                    </a:lnTo>
                    <a:lnTo>
                      <a:pt x="5620" y="1106"/>
                    </a:lnTo>
                    <a:lnTo>
                      <a:pt x="5620" y="1108"/>
                    </a:lnTo>
                    <a:lnTo>
                      <a:pt x="5620" y="1102"/>
                    </a:lnTo>
                    <a:lnTo>
                      <a:pt x="5621" y="1097"/>
                    </a:lnTo>
                    <a:lnTo>
                      <a:pt x="5621" y="1056"/>
                    </a:lnTo>
                    <a:lnTo>
                      <a:pt x="5622" y="1042"/>
                    </a:lnTo>
                    <a:lnTo>
                      <a:pt x="5622" y="971"/>
                    </a:lnTo>
                    <a:lnTo>
                      <a:pt x="5623" y="949"/>
                    </a:lnTo>
                    <a:lnTo>
                      <a:pt x="5623" y="856"/>
                    </a:lnTo>
                    <a:lnTo>
                      <a:pt x="5624" y="831"/>
                    </a:lnTo>
                    <a:lnTo>
                      <a:pt x="5624" y="728"/>
                    </a:lnTo>
                    <a:lnTo>
                      <a:pt x="5625" y="702"/>
                    </a:lnTo>
                    <a:lnTo>
                      <a:pt x="5625" y="600"/>
                    </a:lnTo>
                    <a:lnTo>
                      <a:pt x="5626" y="576"/>
                    </a:lnTo>
                    <a:lnTo>
                      <a:pt x="5626" y="488"/>
                    </a:lnTo>
                    <a:lnTo>
                      <a:pt x="5627" y="469"/>
                    </a:lnTo>
                    <a:lnTo>
                      <a:pt x="5627" y="403"/>
                    </a:lnTo>
                    <a:lnTo>
                      <a:pt x="5628" y="390"/>
                    </a:lnTo>
                    <a:lnTo>
                      <a:pt x="5628" y="353"/>
                    </a:lnTo>
                    <a:lnTo>
                      <a:pt x="5629" y="348"/>
                    </a:lnTo>
                    <a:lnTo>
                      <a:pt x="5629" y="339"/>
                    </a:lnTo>
                    <a:lnTo>
                      <a:pt x="5629" y="339"/>
                    </a:lnTo>
                    <a:lnTo>
                      <a:pt x="5630" y="341"/>
                    </a:lnTo>
                    <a:lnTo>
                      <a:pt x="5630" y="359"/>
                    </a:lnTo>
                    <a:lnTo>
                      <a:pt x="5631" y="366"/>
                    </a:lnTo>
                    <a:lnTo>
                      <a:pt x="5631" y="403"/>
                    </a:lnTo>
                    <a:lnTo>
                      <a:pt x="5631" y="414"/>
                    </a:lnTo>
                    <a:lnTo>
                      <a:pt x="5632" y="474"/>
                    </a:lnTo>
                    <a:lnTo>
                      <a:pt x="5633" y="486"/>
                    </a:lnTo>
                    <a:lnTo>
                      <a:pt x="5633" y="531"/>
                    </a:lnTo>
                    <a:lnTo>
                      <a:pt x="5634" y="541"/>
                    </a:lnTo>
                    <a:lnTo>
                      <a:pt x="5634" y="574"/>
                    </a:lnTo>
                    <a:lnTo>
                      <a:pt x="5635" y="580"/>
                    </a:lnTo>
                    <a:lnTo>
                      <a:pt x="5635" y="592"/>
                    </a:lnTo>
                    <a:lnTo>
                      <a:pt x="5636" y="592"/>
                    </a:lnTo>
                    <a:lnTo>
                      <a:pt x="5636" y="579"/>
                    </a:lnTo>
                    <a:lnTo>
                      <a:pt x="5637" y="573"/>
                    </a:lnTo>
                    <a:lnTo>
                      <a:pt x="5637" y="535"/>
                    </a:lnTo>
                    <a:lnTo>
                      <a:pt x="5638" y="523"/>
                    </a:lnTo>
                    <a:lnTo>
                      <a:pt x="5638" y="464"/>
                    </a:lnTo>
                    <a:lnTo>
                      <a:pt x="5639" y="447"/>
                    </a:lnTo>
                    <a:lnTo>
                      <a:pt x="5639" y="375"/>
                    </a:lnTo>
                    <a:lnTo>
                      <a:pt x="5640" y="356"/>
                    </a:lnTo>
                    <a:lnTo>
                      <a:pt x="5640" y="281"/>
                    </a:lnTo>
                    <a:lnTo>
                      <a:pt x="5641" y="263"/>
                    </a:lnTo>
                    <a:lnTo>
                      <a:pt x="5641" y="196"/>
                    </a:lnTo>
                    <a:lnTo>
                      <a:pt x="5642" y="181"/>
                    </a:lnTo>
                    <a:lnTo>
                      <a:pt x="5642" y="134"/>
                    </a:lnTo>
                    <a:lnTo>
                      <a:pt x="5643" y="125"/>
                    </a:lnTo>
                    <a:lnTo>
                      <a:pt x="5643" y="106"/>
                    </a:lnTo>
                    <a:lnTo>
                      <a:pt x="5644" y="105"/>
                    </a:lnTo>
                    <a:lnTo>
                      <a:pt x="5644" y="119"/>
                    </a:lnTo>
                    <a:lnTo>
                      <a:pt x="5645" y="127"/>
                    </a:lnTo>
                    <a:lnTo>
                      <a:pt x="5645" y="177"/>
                    </a:lnTo>
                    <a:lnTo>
                      <a:pt x="5646" y="193"/>
                    </a:lnTo>
                    <a:lnTo>
                      <a:pt x="5646" y="274"/>
                    </a:lnTo>
                    <a:lnTo>
                      <a:pt x="5647" y="298"/>
                    </a:lnTo>
                    <a:lnTo>
                      <a:pt x="5647" y="404"/>
                    </a:lnTo>
                    <a:lnTo>
                      <a:pt x="5648" y="432"/>
                    </a:lnTo>
                    <a:lnTo>
                      <a:pt x="5648" y="552"/>
                    </a:lnTo>
                    <a:lnTo>
                      <a:pt x="5649" y="582"/>
                    </a:lnTo>
                    <a:lnTo>
                      <a:pt x="5649" y="703"/>
                    </a:lnTo>
                    <a:lnTo>
                      <a:pt x="5650" y="732"/>
                    </a:lnTo>
                    <a:lnTo>
                      <a:pt x="5650" y="841"/>
                    </a:lnTo>
                    <a:lnTo>
                      <a:pt x="5651" y="866"/>
                    </a:lnTo>
                    <a:lnTo>
                      <a:pt x="5651" y="953"/>
                    </a:lnTo>
                    <a:lnTo>
                      <a:pt x="5652" y="971"/>
                    </a:lnTo>
                    <a:lnTo>
                      <a:pt x="5652" y="1026"/>
                    </a:lnTo>
                    <a:lnTo>
                      <a:pt x="5653" y="1035"/>
                    </a:lnTo>
                    <a:lnTo>
                      <a:pt x="5653" y="1054"/>
                    </a:lnTo>
                    <a:lnTo>
                      <a:pt x="5654" y="1055"/>
                    </a:lnTo>
                    <a:lnTo>
                      <a:pt x="5654" y="1038"/>
                    </a:lnTo>
                    <a:lnTo>
                      <a:pt x="5655" y="1030"/>
                    </a:lnTo>
                    <a:lnTo>
                      <a:pt x="5655" y="982"/>
                    </a:lnTo>
                    <a:lnTo>
                      <a:pt x="5656" y="967"/>
                    </a:lnTo>
                    <a:lnTo>
                      <a:pt x="5656" y="895"/>
                    </a:lnTo>
                    <a:lnTo>
                      <a:pt x="5656" y="876"/>
                    </a:lnTo>
                    <a:lnTo>
                      <a:pt x="5657" y="771"/>
                    </a:lnTo>
                    <a:lnTo>
                      <a:pt x="5658" y="749"/>
                    </a:lnTo>
                    <a:lnTo>
                      <a:pt x="5659" y="666"/>
                    </a:lnTo>
                    <a:lnTo>
                      <a:pt x="5659" y="646"/>
                    </a:lnTo>
                    <a:lnTo>
                      <a:pt x="5660" y="576"/>
                    </a:lnTo>
                    <a:lnTo>
                      <a:pt x="5660" y="560"/>
                    </a:lnTo>
                    <a:lnTo>
                      <a:pt x="5661" y="510"/>
                    </a:lnTo>
                    <a:lnTo>
                      <a:pt x="5661" y="501"/>
                    </a:lnTo>
                    <a:lnTo>
                      <a:pt x="5662" y="476"/>
                    </a:lnTo>
                    <a:lnTo>
                      <a:pt x="5662" y="474"/>
                    </a:lnTo>
                    <a:lnTo>
                      <a:pt x="5662" y="472"/>
                    </a:lnTo>
                    <a:lnTo>
                      <a:pt x="5663" y="475"/>
                    </a:lnTo>
                    <a:lnTo>
                      <a:pt x="5663" y="479"/>
                    </a:lnTo>
                    <a:lnTo>
                      <a:pt x="5664" y="503"/>
                    </a:lnTo>
                    <a:lnTo>
                      <a:pt x="5664" y="511"/>
                    </a:lnTo>
                    <a:lnTo>
                      <a:pt x="5665" y="551"/>
                    </a:lnTo>
                    <a:lnTo>
                      <a:pt x="5665" y="562"/>
                    </a:lnTo>
                    <a:lnTo>
                      <a:pt x="5666" y="608"/>
                    </a:lnTo>
                    <a:lnTo>
                      <a:pt x="5666" y="619"/>
                    </a:lnTo>
                    <a:lnTo>
                      <a:pt x="5667" y="660"/>
                    </a:lnTo>
                    <a:lnTo>
                      <a:pt x="5667" y="668"/>
                    </a:lnTo>
                    <a:lnTo>
                      <a:pt x="5668" y="694"/>
                    </a:lnTo>
                    <a:lnTo>
                      <a:pt x="5668" y="698"/>
                    </a:lnTo>
                    <a:lnTo>
                      <a:pt x="5668" y="703"/>
                    </a:lnTo>
                    <a:lnTo>
                      <a:pt x="5669" y="702"/>
                    </a:lnTo>
                    <a:lnTo>
                      <a:pt x="5669" y="699"/>
                    </a:lnTo>
                    <a:lnTo>
                      <a:pt x="5670" y="676"/>
                    </a:lnTo>
                    <a:lnTo>
                      <a:pt x="5670" y="666"/>
                    </a:lnTo>
                    <a:lnTo>
                      <a:pt x="5671" y="615"/>
                    </a:lnTo>
                    <a:lnTo>
                      <a:pt x="5671" y="599"/>
                    </a:lnTo>
                    <a:lnTo>
                      <a:pt x="5672" y="525"/>
                    </a:lnTo>
                    <a:lnTo>
                      <a:pt x="5672" y="504"/>
                    </a:lnTo>
                    <a:lnTo>
                      <a:pt x="5673" y="414"/>
                    </a:lnTo>
                    <a:lnTo>
                      <a:pt x="5673" y="390"/>
                    </a:lnTo>
                    <a:lnTo>
                      <a:pt x="5674" y="295"/>
                    </a:lnTo>
                    <a:lnTo>
                      <a:pt x="5674" y="272"/>
                    </a:lnTo>
                    <a:lnTo>
                      <a:pt x="5675" y="183"/>
                    </a:lnTo>
                    <a:lnTo>
                      <a:pt x="5675" y="163"/>
                    </a:lnTo>
                    <a:lnTo>
                      <a:pt x="5676" y="93"/>
                    </a:lnTo>
                    <a:lnTo>
                      <a:pt x="5676" y="79"/>
                    </a:lnTo>
                    <a:lnTo>
                      <a:pt x="5677" y="37"/>
                    </a:lnTo>
                    <a:lnTo>
                      <a:pt x="5677" y="31"/>
                    </a:lnTo>
                    <a:lnTo>
                      <a:pt x="5677" y="23"/>
                    </a:lnTo>
                    <a:lnTo>
                      <a:pt x="5678" y="24"/>
                    </a:lnTo>
                    <a:lnTo>
                      <a:pt x="5678" y="27"/>
                    </a:lnTo>
                    <a:lnTo>
                      <a:pt x="5679" y="58"/>
                    </a:lnTo>
                    <a:lnTo>
                      <a:pt x="5679" y="70"/>
                    </a:lnTo>
                    <a:lnTo>
                      <a:pt x="5680" y="136"/>
                    </a:lnTo>
                    <a:lnTo>
                      <a:pt x="5680" y="157"/>
                    </a:lnTo>
                    <a:lnTo>
                      <a:pt x="5681" y="251"/>
                    </a:lnTo>
                    <a:lnTo>
                      <a:pt x="5681" y="277"/>
                    </a:lnTo>
                    <a:lnTo>
                      <a:pt x="5682" y="390"/>
                    </a:lnTo>
                    <a:lnTo>
                      <a:pt x="5682" y="420"/>
                    </a:lnTo>
                    <a:lnTo>
                      <a:pt x="5683" y="569"/>
                    </a:lnTo>
                    <a:lnTo>
                      <a:pt x="5683" y="598"/>
                    </a:lnTo>
                    <a:lnTo>
                      <a:pt x="5684" y="708"/>
                    </a:lnTo>
                    <a:lnTo>
                      <a:pt x="5684" y="733"/>
                    </a:lnTo>
                    <a:lnTo>
                      <a:pt x="5685" y="824"/>
                    </a:lnTo>
                    <a:lnTo>
                      <a:pt x="5685" y="843"/>
                    </a:lnTo>
                    <a:lnTo>
                      <a:pt x="5686" y="904"/>
                    </a:lnTo>
                    <a:lnTo>
                      <a:pt x="5686" y="916"/>
                    </a:lnTo>
                    <a:lnTo>
                      <a:pt x="5687" y="944"/>
                    </a:lnTo>
                    <a:lnTo>
                      <a:pt x="5687" y="947"/>
                    </a:lnTo>
                    <a:lnTo>
                      <a:pt x="5687" y="948"/>
                    </a:lnTo>
                    <a:lnTo>
                      <a:pt x="5688" y="943"/>
                    </a:lnTo>
                    <a:lnTo>
                      <a:pt x="5688" y="938"/>
                    </a:lnTo>
                    <a:lnTo>
                      <a:pt x="5689" y="904"/>
                    </a:lnTo>
                    <a:lnTo>
                      <a:pt x="5689" y="893"/>
                    </a:lnTo>
                    <a:lnTo>
                      <a:pt x="5690" y="839"/>
                    </a:lnTo>
                    <a:lnTo>
                      <a:pt x="5690" y="824"/>
                    </a:lnTo>
                    <a:lnTo>
                      <a:pt x="5691" y="759"/>
                    </a:lnTo>
                    <a:lnTo>
                      <a:pt x="5691" y="742"/>
                    </a:lnTo>
                    <a:lnTo>
                      <a:pt x="5692" y="678"/>
                    </a:lnTo>
                    <a:lnTo>
                      <a:pt x="5692" y="663"/>
                    </a:lnTo>
                    <a:lnTo>
                      <a:pt x="5693" y="610"/>
                    </a:lnTo>
                    <a:lnTo>
                      <a:pt x="5693" y="599"/>
                    </a:lnTo>
                    <a:lnTo>
                      <a:pt x="5694" y="565"/>
                    </a:lnTo>
                    <a:lnTo>
                      <a:pt x="5694" y="559"/>
                    </a:lnTo>
                    <a:lnTo>
                      <a:pt x="5695" y="550"/>
                    </a:lnTo>
                    <a:lnTo>
                      <a:pt x="5695" y="550"/>
                    </a:lnTo>
                    <a:lnTo>
                      <a:pt x="5696" y="565"/>
                    </a:lnTo>
                    <a:lnTo>
                      <a:pt x="5696" y="571"/>
                    </a:lnTo>
                    <a:lnTo>
                      <a:pt x="5697" y="607"/>
                    </a:lnTo>
                    <a:lnTo>
                      <a:pt x="5697" y="618"/>
                    </a:lnTo>
                    <a:lnTo>
                      <a:pt x="5698" y="667"/>
                    </a:lnTo>
                    <a:lnTo>
                      <a:pt x="5698" y="681"/>
                    </a:lnTo>
                    <a:lnTo>
                      <a:pt x="5699" y="734"/>
                    </a:lnTo>
                    <a:lnTo>
                      <a:pt x="5699" y="748"/>
                    </a:lnTo>
                    <a:lnTo>
                      <a:pt x="5700" y="795"/>
                    </a:lnTo>
                    <a:lnTo>
                      <a:pt x="5700" y="805"/>
                    </a:lnTo>
                    <a:lnTo>
                      <a:pt x="5701" y="835"/>
                    </a:lnTo>
                    <a:lnTo>
                      <a:pt x="5701" y="840"/>
                    </a:lnTo>
                    <a:lnTo>
                      <a:pt x="5701" y="846"/>
                    </a:lnTo>
                    <a:lnTo>
                      <a:pt x="5702" y="845"/>
                    </a:lnTo>
                    <a:lnTo>
                      <a:pt x="5702" y="843"/>
                    </a:lnTo>
                    <a:lnTo>
                      <a:pt x="5703" y="818"/>
                    </a:lnTo>
                    <a:lnTo>
                      <a:pt x="5703" y="808"/>
                    </a:lnTo>
                    <a:lnTo>
                      <a:pt x="5704" y="752"/>
                    </a:lnTo>
                    <a:lnTo>
                      <a:pt x="5704" y="734"/>
                    </a:lnTo>
                    <a:lnTo>
                      <a:pt x="5705" y="652"/>
                    </a:lnTo>
                    <a:lnTo>
                      <a:pt x="5705" y="628"/>
                    </a:lnTo>
                    <a:lnTo>
                      <a:pt x="5706" y="526"/>
                    </a:lnTo>
                    <a:lnTo>
                      <a:pt x="5706" y="498"/>
                    </a:lnTo>
                    <a:lnTo>
                      <a:pt x="5707" y="359"/>
                    </a:lnTo>
                    <a:lnTo>
                      <a:pt x="5707" y="332"/>
                    </a:lnTo>
                    <a:lnTo>
                      <a:pt x="5708" y="226"/>
                    </a:lnTo>
                    <a:lnTo>
                      <a:pt x="5708" y="201"/>
                    </a:lnTo>
                    <a:lnTo>
                      <a:pt x="5709" y="114"/>
                    </a:lnTo>
                    <a:lnTo>
                      <a:pt x="5709" y="95"/>
                    </a:lnTo>
                    <a:lnTo>
                      <a:pt x="5710" y="36"/>
                    </a:lnTo>
                    <a:lnTo>
                      <a:pt x="5710" y="25"/>
                    </a:lnTo>
                    <a:lnTo>
                      <a:pt x="5711" y="1"/>
                    </a:lnTo>
                    <a:lnTo>
                      <a:pt x="5711" y="0"/>
                    </a:lnTo>
                    <a:lnTo>
                      <a:pt x="5712" y="14"/>
                    </a:lnTo>
                    <a:lnTo>
                      <a:pt x="5712" y="22"/>
                    </a:lnTo>
                    <a:lnTo>
                      <a:pt x="5713" y="72"/>
                    </a:lnTo>
                    <a:lnTo>
                      <a:pt x="5713" y="89"/>
                    </a:lnTo>
                    <a:lnTo>
                      <a:pt x="5714" y="168"/>
                    </a:lnTo>
                    <a:lnTo>
                      <a:pt x="5714" y="191"/>
                    </a:lnTo>
                    <a:lnTo>
                      <a:pt x="5715" y="291"/>
                    </a:lnTo>
                    <a:lnTo>
                      <a:pt x="5715" y="317"/>
                    </a:lnTo>
                    <a:lnTo>
                      <a:pt x="5716" y="425"/>
                    </a:lnTo>
                    <a:lnTo>
                      <a:pt x="5716" y="452"/>
                    </a:lnTo>
                    <a:lnTo>
                      <a:pt x="5717" y="556"/>
                    </a:lnTo>
                    <a:lnTo>
                      <a:pt x="5717" y="581"/>
                    </a:lnTo>
                    <a:lnTo>
                      <a:pt x="5718" y="669"/>
                    </a:lnTo>
                    <a:lnTo>
                      <a:pt x="5718" y="688"/>
                    </a:lnTo>
                    <a:lnTo>
                      <a:pt x="5719" y="752"/>
                    </a:lnTo>
                    <a:lnTo>
                      <a:pt x="5719" y="764"/>
                    </a:lnTo>
                    <a:lnTo>
                      <a:pt x="5720" y="799"/>
                    </a:lnTo>
                    <a:lnTo>
                      <a:pt x="5720" y="804"/>
                    </a:lnTo>
                    <a:lnTo>
                      <a:pt x="5720" y="810"/>
                    </a:lnTo>
                    <a:lnTo>
                      <a:pt x="5721" y="809"/>
                    </a:lnTo>
                    <a:lnTo>
                      <a:pt x="5721" y="806"/>
                    </a:lnTo>
                    <a:lnTo>
                      <a:pt x="5722" y="785"/>
                    </a:lnTo>
                    <a:lnTo>
                      <a:pt x="5722" y="777"/>
                    </a:lnTo>
                    <a:lnTo>
                      <a:pt x="5723" y="736"/>
                    </a:lnTo>
                    <a:lnTo>
                      <a:pt x="5723" y="724"/>
                    </a:lnTo>
                    <a:lnTo>
                      <a:pt x="5724" y="674"/>
                    </a:lnTo>
                    <a:lnTo>
                      <a:pt x="5724" y="661"/>
                    </a:lnTo>
                    <a:lnTo>
                      <a:pt x="5725" y="613"/>
                    </a:lnTo>
                    <a:lnTo>
                      <a:pt x="5725" y="602"/>
                    </a:lnTo>
                    <a:lnTo>
                      <a:pt x="5726" y="564"/>
                    </a:lnTo>
                    <a:lnTo>
                      <a:pt x="5726" y="557"/>
                    </a:lnTo>
                    <a:lnTo>
                      <a:pt x="5727" y="539"/>
                    </a:lnTo>
                    <a:lnTo>
                      <a:pt x="5727" y="538"/>
                    </a:lnTo>
                    <a:lnTo>
                      <a:pt x="5727" y="538"/>
                    </a:lnTo>
                    <a:lnTo>
                      <a:pt x="5728" y="545"/>
                    </a:lnTo>
                    <a:lnTo>
                      <a:pt x="5728" y="549"/>
                    </a:lnTo>
                    <a:lnTo>
                      <a:pt x="5729" y="581"/>
                    </a:lnTo>
                    <a:lnTo>
                      <a:pt x="5729" y="591"/>
                    </a:lnTo>
                    <a:lnTo>
                      <a:pt x="5730" y="644"/>
                    </a:lnTo>
                    <a:lnTo>
                      <a:pt x="5730" y="659"/>
                    </a:lnTo>
                    <a:lnTo>
                      <a:pt x="5731" y="725"/>
                    </a:lnTo>
                    <a:lnTo>
                      <a:pt x="5731" y="743"/>
                    </a:lnTo>
                    <a:lnTo>
                      <a:pt x="5732" y="830"/>
                    </a:lnTo>
                    <a:lnTo>
                      <a:pt x="5732" y="847"/>
                    </a:lnTo>
                    <a:lnTo>
                      <a:pt x="5733" y="907"/>
                    </a:lnTo>
                    <a:lnTo>
                      <a:pt x="5733" y="920"/>
                    </a:lnTo>
                    <a:lnTo>
                      <a:pt x="5734" y="961"/>
                    </a:lnTo>
                    <a:lnTo>
                      <a:pt x="5734" y="968"/>
                    </a:lnTo>
                    <a:lnTo>
                      <a:pt x="5735" y="979"/>
                    </a:lnTo>
                    <a:lnTo>
                      <a:pt x="5735" y="978"/>
                    </a:lnTo>
                    <a:lnTo>
                      <a:pt x="5736" y="956"/>
                    </a:lnTo>
                    <a:lnTo>
                      <a:pt x="5736" y="946"/>
                    </a:lnTo>
                    <a:lnTo>
                      <a:pt x="5737" y="890"/>
                    </a:lnTo>
                    <a:lnTo>
                      <a:pt x="5737" y="872"/>
                    </a:lnTo>
                    <a:lnTo>
                      <a:pt x="5738" y="786"/>
                    </a:lnTo>
                    <a:lnTo>
                      <a:pt x="5738" y="762"/>
                    </a:lnTo>
                    <a:lnTo>
                      <a:pt x="5739" y="653"/>
                    </a:lnTo>
                    <a:lnTo>
                      <a:pt x="5739" y="624"/>
                    </a:lnTo>
                    <a:lnTo>
                      <a:pt x="5740" y="504"/>
                    </a:lnTo>
                    <a:lnTo>
                      <a:pt x="5740" y="474"/>
                    </a:lnTo>
                    <a:lnTo>
                      <a:pt x="5741" y="356"/>
                    </a:lnTo>
                    <a:lnTo>
                      <a:pt x="5741" y="327"/>
                    </a:lnTo>
                    <a:lnTo>
                      <a:pt x="5742" y="223"/>
                    </a:lnTo>
                    <a:lnTo>
                      <a:pt x="5742" y="199"/>
                    </a:lnTo>
                    <a:lnTo>
                      <a:pt x="5743" y="119"/>
                    </a:lnTo>
                    <a:lnTo>
                      <a:pt x="5743" y="103"/>
                    </a:lnTo>
                    <a:lnTo>
                      <a:pt x="5744" y="56"/>
                    </a:lnTo>
                    <a:lnTo>
                      <a:pt x="5744" y="49"/>
                    </a:lnTo>
                    <a:lnTo>
                      <a:pt x="5744" y="39"/>
                    </a:lnTo>
                    <a:lnTo>
                      <a:pt x="5745" y="39"/>
                    </a:lnTo>
                    <a:lnTo>
                      <a:pt x="5745" y="41"/>
                    </a:lnTo>
                    <a:lnTo>
                      <a:pt x="5746" y="67"/>
                    </a:lnTo>
                    <a:lnTo>
                      <a:pt x="5746" y="77"/>
                    </a:lnTo>
                    <a:lnTo>
                      <a:pt x="5747" y="134"/>
                    </a:lnTo>
                    <a:lnTo>
                      <a:pt x="5747" y="151"/>
                    </a:lnTo>
                    <a:lnTo>
                      <a:pt x="5748" y="229"/>
                    </a:lnTo>
                    <a:lnTo>
                      <a:pt x="5748" y="251"/>
                    </a:lnTo>
                    <a:lnTo>
                      <a:pt x="5749" y="340"/>
                    </a:lnTo>
                    <a:lnTo>
                      <a:pt x="5749" y="363"/>
                    </a:lnTo>
                    <a:lnTo>
                      <a:pt x="5750" y="451"/>
                    </a:lnTo>
                    <a:lnTo>
                      <a:pt x="5750" y="472"/>
                    </a:lnTo>
                    <a:lnTo>
                      <a:pt x="5751" y="549"/>
                    </a:lnTo>
                    <a:lnTo>
                      <a:pt x="5751" y="566"/>
                    </a:lnTo>
                    <a:lnTo>
                      <a:pt x="5752" y="621"/>
                    </a:lnTo>
                    <a:lnTo>
                      <a:pt x="5752" y="632"/>
                    </a:lnTo>
                    <a:lnTo>
                      <a:pt x="5753" y="662"/>
                    </a:lnTo>
                    <a:lnTo>
                      <a:pt x="5753" y="666"/>
                    </a:lnTo>
                    <a:lnTo>
                      <a:pt x="5753" y="670"/>
                    </a:lnTo>
                    <a:lnTo>
                      <a:pt x="5754" y="669"/>
                    </a:lnTo>
                    <a:lnTo>
                      <a:pt x="5754" y="666"/>
                    </a:lnTo>
                    <a:lnTo>
                      <a:pt x="5755" y="646"/>
                    </a:lnTo>
                    <a:lnTo>
                      <a:pt x="5755" y="638"/>
                    </a:lnTo>
                    <a:lnTo>
                      <a:pt x="5756" y="601"/>
                    </a:lnTo>
                    <a:lnTo>
                      <a:pt x="5756" y="590"/>
                    </a:lnTo>
                    <a:lnTo>
                      <a:pt x="5757" y="533"/>
                    </a:lnTo>
                    <a:lnTo>
                      <a:pt x="5757" y="522"/>
                    </a:lnTo>
                    <a:lnTo>
                      <a:pt x="5758" y="483"/>
                    </a:lnTo>
                    <a:lnTo>
                      <a:pt x="5758" y="474"/>
                    </a:lnTo>
                    <a:lnTo>
                      <a:pt x="5759" y="449"/>
                    </a:lnTo>
                    <a:lnTo>
                      <a:pt x="5759" y="446"/>
                    </a:lnTo>
                    <a:lnTo>
                      <a:pt x="5759" y="442"/>
                    </a:lnTo>
                    <a:lnTo>
                      <a:pt x="5760" y="444"/>
                    </a:lnTo>
                    <a:lnTo>
                      <a:pt x="5760" y="446"/>
                    </a:lnTo>
                    <a:lnTo>
                      <a:pt x="5761" y="471"/>
                    </a:lnTo>
                    <a:lnTo>
                      <a:pt x="5761" y="480"/>
                    </a:lnTo>
                    <a:lnTo>
                      <a:pt x="5762" y="531"/>
                    </a:lnTo>
                    <a:lnTo>
                      <a:pt x="5762" y="547"/>
                    </a:lnTo>
                    <a:lnTo>
                      <a:pt x="5763" y="620"/>
                    </a:lnTo>
                    <a:lnTo>
                      <a:pt x="5763" y="640"/>
                    </a:lnTo>
                    <a:lnTo>
                      <a:pt x="5764" y="727"/>
                    </a:lnTo>
                    <a:lnTo>
                      <a:pt x="5764" y="749"/>
                    </a:lnTo>
                    <a:lnTo>
                      <a:pt x="5765" y="839"/>
                    </a:lnTo>
                    <a:lnTo>
                      <a:pt x="5765" y="861"/>
                    </a:lnTo>
                    <a:lnTo>
                      <a:pt x="5766" y="943"/>
                    </a:lnTo>
                    <a:lnTo>
                      <a:pt x="5766" y="961"/>
                    </a:lnTo>
                    <a:lnTo>
                      <a:pt x="5767" y="1023"/>
                    </a:lnTo>
                    <a:lnTo>
                      <a:pt x="5767" y="1035"/>
                    </a:lnTo>
                    <a:lnTo>
                      <a:pt x="5768" y="1067"/>
                    </a:lnTo>
                    <a:lnTo>
                      <a:pt x="5768" y="1071"/>
                    </a:lnTo>
                    <a:lnTo>
                      <a:pt x="5768" y="1073"/>
                    </a:lnTo>
                    <a:lnTo>
                      <a:pt x="5769" y="1068"/>
                    </a:lnTo>
                    <a:lnTo>
                      <a:pt x="5769" y="1063"/>
                    </a:lnTo>
                    <a:lnTo>
                      <a:pt x="5770" y="1023"/>
                    </a:lnTo>
                    <a:lnTo>
                      <a:pt x="5770" y="1009"/>
                    </a:lnTo>
                    <a:lnTo>
                      <a:pt x="5771" y="935"/>
                    </a:lnTo>
                    <a:lnTo>
                      <a:pt x="5771" y="913"/>
                    </a:lnTo>
                    <a:lnTo>
                      <a:pt x="5772" y="813"/>
                    </a:lnTo>
                    <a:lnTo>
                      <a:pt x="5772" y="785"/>
                    </a:lnTo>
                    <a:lnTo>
                      <a:pt x="5773" y="668"/>
                    </a:lnTo>
                    <a:lnTo>
                      <a:pt x="5773" y="638"/>
                    </a:lnTo>
                    <a:lnTo>
                      <a:pt x="5774" y="518"/>
                    </a:lnTo>
                    <a:lnTo>
                      <a:pt x="5774" y="488"/>
                    </a:lnTo>
                    <a:lnTo>
                      <a:pt x="5775" y="377"/>
                    </a:lnTo>
                    <a:lnTo>
                      <a:pt x="5775" y="351"/>
                    </a:lnTo>
                    <a:lnTo>
                      <a:pt x="5776" y="259"/>
                    </a:lnTo>
                    <a:lnTo>
                      <a:pt x="5776" y="240"/>
                    </a:lnTo>
                    <a:lnTo>
                      <a:pt x="5777" y="177"/>
                    </a:lnTo>
                    <a:lnTo>
                      <a:pt x="5777" y="166"/>
                    </a:lnTo>
                    <a:lnTo>
                      <a:pt x="5778" y="137"/>
                    </a:lnTo>
                    <a:lnTo>
                      <a:pt x="5778" y="134"/>
                    </a:lnTo>
                    <a:lnTo>
                      <a:pt x="5778" y="133"/>
                    </a:lnTo>
                    <a:lnTo>
                      <a:pt x="5779" y="140"/>
                    </a:lnTo>
                    <a:lnTo>
                      <a:pt x="5779" y="145"/>
                    </a:lnTo>
                    <a:lnTo>
                      <a:pt x="5780" y="180"/>
                    </a:lnTo>
                    <a:lnTo>
                      <a:pt x="5780" y="192"/>
                    </a:lnTo>
                    <a:lnTo>
                      <a:pt x="5781" y="249"/>
                    </a:lnTo>
                    <a:lnTo>
                      <a:pt x="5781" y="265"/>
                    </a:lnTo>
                    <a:lnTo>
                      <a:pt x="5782" y="352"/>
                    </a:lnTo>
                    <a:lnTo>
                      <a:pt x="5782" y="370"/>
                    </a:lnTo>
                    <a:lnTo>
                      <a:pt x="5783" y="438"/>
                    </a:lnTo>
                    <a:lnTo>
                      <a:pt x="5783" y="453"/>
                    </a:lnTo>
                    <a:lnTo>
                      <a:pt x="5784" y="509"/>
                    </a:lnTo>
                    <a:lnTo>
                      <a:pt x="5784" y="521"/>
                    </a:lnTo>
                    <a:lnTo>
                      <a:pt x="5785" y="557"/>
                    </a:lnTo>
                    <a:lnTo>
                      <a:pt x="5785" y="563"/>
                    </a:lnTo>
                    <a:lnTo>
                      <a:pt x="5786" y="575"/>
                    </a:lnTo>
                    <a:lnTo>
                      <a:pt x="5786" y="574"/>
                    </a:lnTo>
                    <a:lnTo>
                      <a:pt x="5787" y="561"/>
                    </a:lnTo>
                    <a:lnTo>
                      <a:pt x="5787" y="555"/>
                    </a:lnTo>
                    <a:lnTo>
                      <a:pt x="5788" y="521"/>
                    </a:lnTo>
                    <a:lnTo>
                      <a:pt x="5788" y="511"/>
                    </a:lnTo>
                    <a:lnTo>
                      <a:pt x="5789" y="464"/>
                    </a:lnTo>
                    <a:lnTo>
                      <a:pt x="5789" y="451"/>
                    </a:lnTo>
                    <a:lnTo>
                      <a:pt x="5790" y="400"/>
                    </a:lnTo>
                    <a:lnTo>
                      <a:pt x="5790" y="388"/>
                    </a:lnTo>
                    <a:lnTo>
                      <a:pt x="5791" y="345"/>
                    </a:lnTo>
                    <a:lnTo>
                      <a:pt x="5791" y="336"/>
                    </a:lnTo>
                    <a:lnTo>
                      <a:pt x="5792" y="309"/>
                    </a:lnTo>
                    <a:lnTo>
                      <a:pt x="5792" y="306"/>
                    </a:lnTo>
                    <a:lnTo>
                      <a:pt x="5792" y="303"/>
                    </a:lnTo>
                    <a:lnTo>
                      <a:pt x="5793" y="305"/>
                    </a:lnTo>
                    <a:lnTo>
                      <a:pt x="5793" y="308"/>
                    </a:lnTo>
                    <a:lnTo>
                      <a:pt x="5794" y="337"/>
                    </a:lnTo>
                    <a:lnTo>
                      <a:pt x="5794" y="348"/>
                    </a:lnTo>
                    <a:lnTo>
                      <a:pt x="5795" y="406"/>
                    </a:lnTo>
                    <a:lnTo>
                      <a:pt x="5795" y="424"/>
                    </a:lnTo>
                    <a:lnTo>
                      <a:pt x="5796" y="508"/>
                    </a:lnTo>
                    <a:lnTo>
                      <a:pt x="5796" y="532"/>
                    </a:lnTo>
                    <a:lnTo>
                      <a:pt x="5797" y="633"/>
                    </a:lnTo>
                    <a:lnTo>
                      <a:pt x="5797" y="660"/>
                    </a:lnTo>
                    <a:lnTo>
                      <a:pt x="5798" y="768"/>
                    </a:lnTo>
                    <a:lnTo>
                      <a:pt x="5798" y="795"/>
                    </a:lnTo>
                    <a:lnTo>
                      <a:pt x="5799" y="897"/>
                    </a:lnTo>
                    <a:lnTo>
                      <a:pt x="5799" y="921"/>
                    </a:lnTo>
                    <a:lnTo>
                      <a:pt x="5800" y="1006"/>
                    </a:lnTo>
                    <a:lnTo>
                      <a:pt x="5800" y="1024"/>
                    </a:lnTo>
                    <a:lnTo>
                      <a:pt x="5801" y="1080"/>
                    </a:lnTo>
                    <a:lnTo>
                      <a:pt x="5801" y="1090"/>
                    </a:lnTo>
                    <a:lnTo>
                      <a:pt x="5802" y="1112"/>
                    </a:lnTo>
                    <a:lnTo>
                      <a:pt x="5802" y="1112"/>
                    </a:lnTo>
                    <a:lnTo>
                      <a:pt x="5803" y="1096"/>
                    </a:lnTo>
                    <a:lnTo>
                      <a:pt x="5803" y="1087"/>
                    </a:lnTo>
                    <a:lnTo>
                      <a:pt x="5804" y="1034"/>
                    </a:lnTo>
                    <a:lnTo>
                      <a:pt x="5804" y="1017"/>
                    </a:lnTo>
                    <a:lnTo>
                      <a:pt x="5805" y="934"/>
                    </a:lnTo>
                    <a:lnTo>
                      <a:pt x="5805" y="911"/>
                    </a:lnTo>
                    <a:lnTo>
                      <a:pt x="5806" y="808"/>
                    </a:lnTo>
                    <a:lnTo>
                      <a:pt x="5806" y="781"/>
                    </a:lnTo>
                    <a:lnTo>
                      <a:pt x="5807" y="641"/>
                    </a:lnTo>
                    <a:lnTo>
                      <a:pt x="5807" y="614"/>
                    </a:lnTo>
                    <a:lnTo>
                      <a:pt x="5808" y="508"/>
                    </a:lnTo>
                    <a:lnTo>
                      <a:pt x="5808" y="484"/>
                    </a:lnTo>
                    <a:lnTo>
                      <a:pt x="5809" y="397"/>
                    </a:lnTo>
                    <a:lnTo>
                      <a:pt x="5809" y="378"/>
                    </a:lnTo>
                    <a:lnTo>
                      <a:pt x="5810" y="316"/>
                    </a:lnTo>
                    <a:lnTo>
                      <a:pt x="5810" y="304"/>
                    </a:lnTo>
                    <a:lnTo>
                      <a:pt x="5811" y="273"/>
                    </a:lnTo>
                    <a:lnTo>
                      <a:pt x="5811" y="270"/>
                    </a:lnTo>
                    <a:lnTo>
                      <a:pt x="5811" y="266"/>
                    </a:lnTo>
                    <a:lnTo>
                      <a:pt x="5812" y="269"/>
                    </a:lnTo>
                    <a:lnTo>
                      <a:pt x="5812" y="272"/>
                    </a:lnTo>
                    <a:lnTo>
                      <a:pt x="5813" y="298"/>
                    </a:lnTo>
                    <a:lnTo>
                      <a:pt x="5813" y="307"/>
                    </a:lnTo>
                    <a:lnTo>
                      <a:pt x="5814" y="352"/>
                    </a:lnTo>
                    <a:lnTo>
                      <a:pt x="5814" y="365"/>
                    </a:lnTo>
                    <a:lnTo>
                      <a:pt x="5815" y="418"/>
                    </a:lnTo>
                    <a:lnTo>
                      <a:pt x="5815" y="432"/>
                    </a:lnTo>
                    <a:lnTo>
                      <a:pt x="5816" y="483"/>
                    </a:lnTo>
                    <a:lnTo>
                      <a:pt x="5816" y="494"/>
                    </a:lnTo>
                    <a:lnTo>
                      <a:pt x="5817" y="534"/>
                    </a:lnTo>
                    <a:lnTo>
                      <a:pt x="5817" y="541"/>
                    </a:lnTo>
                    <a:lnTo>
                      <a:pt x="5818" y="560"/>
                    </a:lnTo>
                    <a:lnTo>
                      <a:pt x="5818" y="562"/>
                    </a:lnTo>
                    <a:lnTo>
                      <a:pt x="5818" y="563"/>
                    </a:lnTo>
                    <a:lnTo>
                      <a:pt x="5819" y="557"/>
                    </a:lnTo>
                    <a:lnTo>
                      <a:pt x="5819" y="553"/>
                    </a:lnTo>
                    <a:lnTo>
                      <a:pt x="5820" y="523"/>
                    </a:lnTo>
                    <a:lnTo>
                      <a:pt x="5820" y="513"/>
                    </a:lnTo>
                    <a:lnTo>
                      <a:pt x="5821" y="463"/>
                    </a:lnTo>
                    <a:lnTo>
                      <a:pt x="5821" y="449"/>
                    </a:lnTo>
                    <a:lnTo>
                      <a:pt x="5822" y="386"/>
                    </a:lnTo>
                    <a:lnTo>
                      <a:pt x="5822" y="370"/>
                    </a:lnTo>
                    <a:lnTo>
                      <a:pt x="5823" y="304"/>
                    </a:lnTo>
                    <a:lnTo>
                      <a:pt x="5823" y="289"/>
                    </a:lnTo>
                    <a:lnTo>
                      <a:pt x="5824" y="231"/>
                    </a:lnTo>
                    <a:lnTo>
                      <a:pt x="5824" y="219"/>
                    </a:lnTo>
                    <a:lnTo>
                      <a:pt x="5825" y="181"/>
                    </a:lnTo>
                    <a:lnTo>
                      <a:pt x="5825" y="175"/>
                    </a:lnTo>
                    <a:lnTo>
                      <a:pt x="5826" y="164"/>
                    </a:lnTo>
                    <a:lnTo>
                      <a:pt x="5826" y="165"/>
                    </a:lnTo>
                    <a:lnTo>
                      <a:pt x="5827" y="187"/>
                    </a:lnTo>
                    <a:lnTo>
                      <a:pt x="5827" y="197"/>
                    </a:lnTo>
                    <a:lnTo>
                      <a:pt x="5828" y="252"/>
                    </a:lnTo>
                    <a:lnTo>
                      <a:pt x="5828" y="269"/>
                    </a:lnTo>
                    <a:lnTo>
                      <a:pt x="5829" y="354"/>
                    </a:lnTo>
                    <a:lnTo>
                      <a:pt x="5829" y="379"/>
                    </a:lnTo>
                    <a:lnTo>
                      <a:pt x="5830" y="486"/>
                    </a:lnTo>
                    <a:lnTo>
                      <a:pt x="5830" y="514"/>
                    </a:lnTo>
                    <a:lnTo>
                      <a:pt x="5831" y="663"/>
                    </a:lnTo>
                    <a:lnTo>
                      <a:pt x="5831" y="692"/>
                    </a:lnTo>
                    <a:lnTo>
                      <a:pt x="5832" y="808"/>
                    </a:lnTo>
                    <a:lnTo>
                      <a:pt x="5832" y="835"/>
                    </a:lnTo>
                    <a:lnTo>
                      <a:pt x="5833" y="934"/>
                    </a:lnTo>
                    <a:lnTo>
                      <a:pt x="5833" y="956"/>
                    </a:lnTo>
                    <a:lnTo>
                      <a:pt x="5834" y="1028"/>
                    </a:lnTo>
                    <a:lnTo>
                      <a:pt x="5834" y="1042"/>
                    </a:lnTo>
                    <a:lnTo>
                      <a:pt x="5835" y="1080"/>
                    </a:lnTo>
                    <a:lnTo>
                      <a:pt x="5835" y="1085"/>
                    </a:lnTo>
                    <a:lnTo>
                      <a:pt x="5835" y="1089"/>
                    </a:lnTo>
                    <a:lnTo>
                      <a:pt x="5836" y="1086"/>
                    </a:lnTo>
                    <a:lnTo>
                      <a:pt x="5836" y="1081"/>
                    </a:lnTo>
                    <a:lnTo>
                      <a:pt x="5837" y="1046"/>
                    </a:lnTo>
                    <a:lnTo>
                      <a:pt x="5837" y="1033"/>
                    </a:lnTo>
                    <a:lnTo>
                      <a:pt x="5838" y="969"/>
                    </a:lnTo>
                    <a:lnTo>
                      <a:pt x="5838" y="949"/>
                    </a:lnTo>
                    <a:lnTo>
                      <a:pt x="5839" y="864"/>
                    </a:lnTo>
                    <a:lnTo>
                      <a:pt x="5839" y="841"/>
                    </a:lnTo>
                    <a:lnTo>
                      <a:pt x="5840" y="746"/>
                    </a:lnTo>
                    <a:lnTo>
                      <a:pt x="5840" y="722"/>
                    </a:lnTo>
                    <a:lnTo>
                      <a:pt x="5841" y="630"/>
                    </a:lnTo>
                    <a:lnTo>
                      <a:pt x="5841" y="608"/>
                    </a:lnTo>
                    <a:lnTo>
                      <a:pt x="5842" y="530"/>
                    </a:lnTo>
                    <a:lnTo>
                      <a:pt x="5842" y="513"/>
                    </a:lnTo>
                    <a:lnTo>
                      <a:pt x="5843" y="457"/>
                    </a:lnTo>
                    <a:lnTo>
                      <a:pt x="5843" y="446"/>
                    </a:lnTo>
                    <a:lnTo>
                      <a:pt x="5844" y="417"/>
                    </a:lnTo>
                    <a:lnTo>
                      <a:pt x="5844" y="413"/>
                    </a:lnTo>
                    <a:lnTo>
                      <a:pt x="5844" y="410"/>
                    </a:lnTo>
                    <a:lnTo>
                      <a:pt x="5845" y="411"/>
                    </a:lnTo>
                    <a:lnTo>
                      <a:pt x="5845" y="414"/>
                    </a:lnTo>
                    <a:lnTo>
                      <a:pt x="5846" y="436"/>
                    </a:lnTo>
                    <a:lnTo>
                      <a:pt x="5846" y="444"/>
                    </a:lnTo>
                    <a:lnTo>
                      <a:pt x="5847" y="482"/>
                    </a:lnTo>
                    <a:lnTo>
                      <a:pt x="5847" y="493"/>
                    </a:lnTo>
                    <a:lnTo>
                      <a:pt x="5848" y="539"/>
                    </a:lnTo>
                    <a:lnTo>
                      <a:pt x="5848" y="550"/>
                    </a:lnTo>
                    <a:lnTo>
                      <a:pt x="5849" y="592"/>
                    </a:lnTo>
                    <a:lnTo>
                      <a:pt x="5849" y="601"/>
                    </a:lnTo>
                    <a:lnTo>
                      <a:pt x="5850" y="629"/>
                    </a:lnTo>
                    <a:lnTo>
                      <a:pt x="5850" y="633"/>
                    </a:lnTo>
                    <a:lnTo>
                      <a:pt x="5850" y="640"/>
                    </a:lnTo>
                    <a:lnTo>
                      <a:pt x="5851" y="640"/>
                    </a:lnTo>
                    <a:lnTo>
                      <a:pt x="5851" y="639"/>
                    </a:lnTo>
                    <a:lnTo>
                      <a:pt x="5852" y="619"/>
                    </a:lnTo>
                    <a:lnTo>
                      <a:pt x="5852" y="611"/>
                    </a:lnTo>
                    <a:lnTo>
                      <a:pt x="5853" y="566"/>
                    </a:lnTo>
                    <a:lnTo>
                      <a:pt x="5853" y="552"/>
                    </a:lnTo>
                    <a:lnTo>
                      <a:pt x="5854" y="485"/>
                    </a:lnTo>
                    <a:lnTo>
                      <a:pt x="5854" y="466"/>
                    </a:lnTo>
                    <a:lnTo>
                      <a:pt x="5855" y="384"/>
                    </a:lnTo>
                    <a:lnTo>
                      <a:pt x="5855" y="363"/>
                    </a:lnTo>
                    <a:lnTo>
                      <a:pt x="5856" y="257"/>
                    </a:lnTo>
                    <a:lnTo>
                      <a:pt x="5856" y="237"/>
                    </a:lnTo>
                    <a:lnTo>
                      <a:pt x="5857" y="162"/>
                    </a:lnTo>
                    <a:lnTo>
                      <a:pt x="5857" y="146"/>
                    </a:lnTo>
                    <a:lnTo>
                      <a:pt x="5858" y="92"/>
                    </a:lnTo>
                    <a:lnTo>
                      <a:pt x="5858" y="82"/>
                    </a:lnTo>
                    <a:lnTo>
                      <a:pt x="5859" y="59"/>
                    </a:lnTo>
                    <a:lnTo>
                      <a:pt x="5859" y="58"/>
                    </a:lnTo>
                    <a:lnTo>
                      <a:pt x="5860" y="70"/>
                    </a:lnTo>
                    <a:lnTo>
                      <a:pt x="5860" y="77"/>
                    </a:lnTo>
                    <a:lnTo>
                      <a:pt x="5861" y="125"/>
                    </a:lnTo>
                    <a:lnTo>
                      <a:pt x="5861" y="142"/>
                    </a:lnTo>
                    <a:lnTo>
                      <a:pt x="5862" y="222"/>
                    </a:lnTo>
                    <a:lnTo>
                      <a:pt x="5862" y="246"/>
                    </a:lnTo>
                    <a:lnTo>
                      <a:pt x="5863" y="352"/>
                    </a:lnTo>
                    <a:lnTo>
                      <a:pt x="5863" y="380"/>
                    </a:lnTo>
                    <a:lnTo>
                      <a:pt x="5864" y="499"/>
                    </a:lnTo>
                    <a:lnTo>
                      <a:pt x="5864" y="530"/>
                    </a:lnTo>
                    <a:lnTo>
                      <a:pt x="5865" y="651"/>
                    </a:lnTo>
                    <a:lnTo>
                      <a:pt x="5865" y="680"/>
                    </a:lnTo>
                    <a:lnTo>
                      <a:pt x="5866" y="789"/>
                    </a:lnTo>
                    <a:lnTo>
                      <a:pt x="5866" y="814"/>
                    </a:lnTo>
                    <a:lnTo>
                      <a:pt x="5867" y="901"/>
                    </a:lnTo>
                    <a:lnTo>
                      <a:pt x="5867" y="919"/>
                    </a:lnTo>
                    <a:lnTo>
                      <a:pt x="5868" y="975"/>
                    </a:lnTo>
                    <a:lnTo>
                      <a:pt x="5868" y="985"/>
                    </a:lnTo>
                    <a:lnTo>
                      <a:pt x="5869" y="1006"/>
                    </a:lnTo>
                    <a:lnTo>
                      <a:pt x="5869" y="1007"/>
                    </a:lnTo>
                    <a:lnTo>
                      <a:pt x="5870" y="994"/>
                    </a:lnTo>
                    <a:lnTo>
                      <a:pt x="5870" y="987"/>
                    </a:lnTo>
                    <a:lnTo>
                      <a:pt x="5871" y="944"/>
                    </a:lnTo>
                    <a:lnTo>
                      <a:pt x="5871" y="931"/>
                    </a:lnTo>
                    <a:lnTo>
                      <a:pt x="5872" y="867"/>
                    </a:lnTo>
                    <a:lnTo>
                      <a:pt x="5872" y="849"/>
                    </a:lnTo>
                    <a:lnTo>
                      <a:pt x="5873" y="775"/>
                    </a:lnTo>
                    <a:lnTo>
                      <a:pt x="5873" y="756"/>
                    </a:lnTo>
                    <a:lnTo>
                      <a:pt x="5874" y="682"/>
                    </a:lnTo>
                    <a:lnTo>
                      <a:pt x="5874" y="665"/>
                    </a:lnTo>
                    <a:lnTo>
                      <a:pt x="5875" y="603"/>
                    </a:lnTo>
                    <a:lnTo>
                      <a:pt x="5875" y="590"/>
                    </a:lnTo>
                    <a:lnTo>
                      <a:pt x="5876" y="547"/>
                    </a:lnTo>
                    <a:lnTo>
                      <a:pt x="5876" y="540"/>
                    </a:lnTo>
                    <a:lnTo>
                      <a:pt x="5877" y="522"/>
                    </a:lnTo>
                    <a:lnTo>
                      <a:pt x="5877" y="520"/>
                    </a:lnTo>
                    <a:lnTo>
                      <a:pt x="5878" y="528"/>
                    </a:lnTo>
                    <a:lnTo>
                      <a:pt x="5878" y="532"/>
                    </a:lnTo>
                    <a:lnTo>
                      <a:pt x="5879" y="562"/>
                    </a:lnTo>
                    <a:lnTo>
                      <a:pt x="5879" y="571"/>
                    </a:lnTo>
                    <a:lnTo>
                      <a:pt x="5880" y="614"/>
                    </a:lnTo>
                    <a:lnTo>
                      <a:pt x="5880" y="626"/>
                    </a:lnTo>
                    <a:lnTo>
                      <a:pt x="5881" y="686"/>
                    </a:lnTo>
                    <a:lnTo>
                      <a:pt x="5881" y="698"/>
                    </a:lnTo>
                    <a:lnTo>
                      <a:pt x="5882" y="738"/>
                    </a:lnTo>
                    <a:lnTo>
                      <a:pt x="5882" y="746"/>
                    </a:lnTo>
                    <a:lnTo>
                      <a:pt x="5883" y="769"/>
                    </a:lnTo>
                    <a:lnTo>
                      <a:pt x="5883" y="772"/>
                    </a:lnTo>
                    <a:lnTo>
                      <a:pt x="5883" y="773"/>
                    </a:lnTo>
                    <a:lnTo>
                      <a:pt x="5884" y="769"/>
                    </a:lnTo>
                    <a:lnTo>
                      <a:pt x="5884" y="765"/>
                    </a:lnTo>
                    <a:lnTo>
                      <a:pt x="5885" y="733"/>
                    </a:lnTo>
                    <a:lnTo>
                      <a:pt x="5885" y="722"/>
                    </a:lnTo>
                    <a:lnTo>
                      <a:pt x="5886" y="662"/>
                    </a:lnTo>
                    <a:lnTo>
                      <a:pt x="5886" y="643"/>
                    </a:lnTo>
                    <a:lnTo>
                      <a:pt x="5887" y="560"/>
                    </a:lnTo>
                    <a:lnTo>
                      <a:pt x="5887" y="536"/>
                    </a:lnTo>
                    <a:lnTo>
                      <a:pt x="5888" y="436"/>
                    </a:lnTo>
                    <a:lnTo>
                      <a:pt x="5888" y="411"/>
                    </a:lnTo>
                    <a:lnTo>
                      <a:pt x="5889" y="306"/>
                    </a:lnTo>
                    <a:lnTo>
                      <a:pt x="5889" y="281"/>
                    </a:lnTo>
                    <a:lnTo>
                      <a:pt x="5890" y="185"/>
                    </a:lnTo>
                    <a:lnTo>
                      <a:pt x="5890" y="163"/>
                    </a:lnTo>
                    <a:lnTo>
                      <a:pt x="5891" y="86"/>
                    </a:lnTo>
                    <a:lnTo>
                      <a:pt x="5891" y="70"/>
                    </a:lnTo>
                    <a:lnTo>
                      <a:pt x="5892" y="23"/>
                    </a:lnTo>
                    <a:lnTo>
                      <a:pt x="5892" y="16"/>
                    </a:lnTo>
                    <a:lnTo>
                      <a:pt x="5893" y="4"/>
                    </a:lnTo>
                    <a:lnTo>
                      <a:pt x="5893" y="6"/>
                    </a:lnTo>
                    <a:lnTo>
                      <a:pt x="5894" y="32"/>
                    </a:lnTo>
                    <a:lnTo>
                      <a:pt x="5894" y="44"/>
                    </a:lnTo>
                    <a:lnTo>
                      <a:pt x="5895" y="105"/>
                    </a:lnTo>
                    <a:lnTo>
                      <a:pt x="5895" y="125"/>
                    </a:lnTo>
                    <a:lnTo>
                      <a:pt x="5896" y="215"/>
                    </a:lnTo>
                    <a:lnTo>
                      <a:pt x="5896" y="240"/>
                    </a:lnTo>
                    <a:lnTo>
                      <a:pt x="5897" y="349"/>
                    </a:lnTo>
                    <a:lnTo>
                      <a:pt x="5897" y="377"/>
                    </a:lnTo>
                    <a:lnTo>
                      <a:pt x="5898" y="492"/>
                    </a:lnTo>
                    <a:lnTo>
                      <a:pt x="5898" y="520"/>
                    </a:lnTo>
                    <a:lnTo>
                      <a:pt x="5899" y="629"/>
                    </a:lnTo>
                    <a:lnTo>
                      <a:pt x="5899" y="654"/>
                    </a:lnTo>
                    <a:lnTo>
                      <a:pt x="5900" y="744"/>
                    </a:lnTo>
                    <a:lnTo>
                      <a:pt x="5900" y="764"/>
                    </a:lnTo>
                    <a:lnTo>
                      <a:pt x="5901" y="828"/>
                    </a:lnTo>
                    <a:lnTo>
                      <a:pt x="5901" y="840"/>
                    </a:lnTo>
                    <a:lnTo>
                      <a:pt x="5902" y="873"/>
                    </a:lnTo>
                    <a:lnTo>
                      <a:pt x="5902" y="878"/>
                    </a:lnTo>
                    <a:lnTo>
                      <a:pt x="5902" y="881"/>
                    </a:lnTo>
                    <a:lnTo>
                      <a:pt x="5903" y="879"/>
                    </a:lnTo>
                    <a:lnTo>
                      <a:pt x="5903" y="876"/>
                    </a:lnTo>
                    <a:lnTo>
                      <a:pt x="5904" y="850"/>
                    </a:lnTo>
                    <a:lnTo>
                      <a:pt x="5904" y="840"/>
                    </a:lnTo>
                    <a:lnTo>
                      <a:pt x="5905" y="794"/>
                    </a:lnTo>
                    <a:lnTo>
                      <a:pt x="5905" y="781"/>
                    </a:lnTo>
                    <a:lnTo>
                      <a:pt x="5906" y="710"/>
                    </a:lnTo>
                    <a:lnTo>
                      <a:pt x="5906" y="695"/>
                    </a:lnTo>
                    <a:lnTo>
                      <a:pt x="5907" y="641"/>
                    </a:lnTo>
                    <a:lnTo>
                      <a:pt x="5907" y="629"/>
                    </a:lnTo>
                    <a:lnTo>
                      <a:pt x="5908" y="588"/>
                    </a:lnTo>
                    <a:lnTo>
                      <a:pt x="5908" y="580"/>
                    </a:lnTo>
                    <a:lnTo>
                      <a:pt x="5909" y="559"/>
                    </a:lnTo>
                    <a:lnTo>
                      <a:pt x="5909" y="557"/>
                    </a:lnTo>
                    <a:lnTo>
                      <a:pt x="5909" y="556"/>
                    </a:lnTo>
                    <a:lnTo>
                      <a:pt x="5910" y="560"/>
                    </a:lnTo>
                    <a:lnTo>
                      <a:pt x="5910" y="564"/>
                    </a:lnTo>
                    <a:lnTo>
                      <a:pt x="5911" y="591"/>
                    </a:lnTo>
                    <a:lnTo>
                      <a:pt x="5911" y="601"/>
                    </a:lnTo>
                    <a:lnTo>
                      <a:pt x="5912" y="648"/>
                    </a:lnTo>
                    <a:lnTo>
                      <a:pt x="5912" y="662"/>
                    </a:lnTo>
                    <a:lnTo>
                      <a:pt x="5913" y="721"/>
                    </a:lnTo>
                    <a:lnTo>
                      <a:pt x="5913" y="736"/>
                    </a:lnTo>
                    <a:lnTo>
                      <a:pt x="5914" y="797"/>
                    </a:lnTo>
                    <a:lnTo>
                      <a:pt x="5914" y="811"/>
                    </a:lnTo>
                    <a:lnTo>
                      <a:pt x="5915" y="863"/>
                    </a:lnTo>
                    <a:lnTo>
                      <a:pt x="5915" y="874"/>
                    </a:lnTo>
                    <a:lnTo>
                      <a:pt x="5916" y="905"/>
                    </a:lnTo>
                    <a:lnTo>
                      <a:pt x="5916" y="910"/>
                    </a:lnTo>
                    <a:lnTo>
                      <a:pt x="5916" y="916"/>
                    </a:lnTo>
                    <a:lnTo>
                      <a:pt x="5917" y="914"/>
                    </a:lnTo>
                    <a:lnTo>
                      <a:pt x="5917" y="912"/>
                    </a:lnTo>
                    <a:lnTo>
                      <a:pt x="5918" y="884"/>
                    </a:lnTo>
                    <a:lnTo>
                      <a:pt x="5918" y="873"/>
                    </a:lnTo>
                    <a:lnTo>
                      <a:pt x="5919" y="813"/>
                    </a:lnTo>
                    <a:lnTo>
                      <a:pt x="5919" y="794"/>
                    </a:lnTo>
                    <a:lnTo>
                      <a:pt x="5920" y="706"/>
                    </a:lnTo>
                    <a:lnTo>
                      <a:pt x="5920" y="681"/>
                    </a:lnTo>
                    <a:lnTo>
                      <a:pt x="5921" y="573"/>
                    </a:lnTo>
                    <a:lnTo>
                      <a:pt x="5921" y="544"/>
                    </a:lnTo>
                    <a:lnTo>
                      <a:pt x="5922" y="427"/>
                    </a:lnTo>
                    <a:lnTo>
                      <a:pt x="5922" y="398"/>
                    </a:lnTo>
                    <a:lnTo>
                      <a:pt x="5923" y="284"/>
                    </a:lnTo>
                    <a:lnTo>
                      <a:pt x="5923" y="257"/>
                    </a:lnTo>
                    <a:lnTo>
                      <a:pt x="5924" y="160"/>
                    </a:lnTo>
                    <a:lnTo>
                      <a:pt x="5924" y="139"/>
                    </a:lnTo>
                    <a:lnTo>
                      <a:pt x="5925" y="69"/>
                    </a:lnTo>
                    <a:lnTo>
                      <a:pt x="5925" y="55"/>
                    </a:lnTo>
                    <a:lnTo>
                      <a:pt x="5926" y="19"/>
                    </a:lnTo>
                    <a:lnTo>
                      <a:pt x="5926" y="15"/>
                    </a:lnTo>
                    <a:lnTo>
                      <a:pt x="5926" y="12"/>
                    </a:lnTo>
                    <a:lnTo>
                      <a:pt x="5927" y="16"/>
                    </a:lnTo>
                    <a:lnTo>
                      <a:pt x="5927" y="21"/>
                    </a:lnTo>
                    <a:lnTo>
                      <a:pt x="5928" y="59"/>
                    </a:lnTo>
                    <a:lnTo>
                      <a:pt x="5928" y="72"/>
                    </a:lnTo>
                    <a:lnTo>
                      <a:pt x="5929" y="141"/>
                    </a:lnTo>
                    <a:lnTo>
                      <a:pt x="5929" y="161"/>
                    </a:lnTo>
                    <a:lnTo>
                      <a:pt x="5930" y="250"/>
                    </a:lnTo>
                    <a:lnTo>
                      <a:pt x="5930" y="274"/>
                    </a:lnTo>
                    <a:lnTo>
                      <a:pt x="5931" y="399"/>
                    </a:lnTo>
                    <a:lnTo>
                      <a:pt x="5931" y="424"/>
                    </a:lnTo>
                    <a:lnTo>
                      <a:pt x="5932" y="519"/>
                    </a:lnTo>
                    <a:lnTo>
                      <a:pt x="5932" y="541"/>
                    </a:lnTo>
                    <a:lnTo>
                      <a:pt x="5933" y="620"/>
                    </a:lnTo>
                    <a:lnTo>
                      <a:pt x="5933" y="637"/>
                    </a:lnTo>
                    <a:lnTo>
                      <a:pt x="5934" y="693"/>
                    </a:lnTo>
                    <a:lnTo>
                      <a:pt x="5934" y="704"/>
                    </a:lnTo>
                    <a:lnTo>
                      <a:pt x="5935" y="731"/>
                    </a:lnTo>
                    <a:lnTo>
                      <a:pt x="5935" y="735"/>
                    </a:lnTo>
                    <a:lnTo>
                      <a:pt x="5935" y="737"/>
                    </a:lnTo>
                    <a:lnTo>
                      <a:pt x="5936" y="735"/>
                    </a:lnTo>
                    <a:lnTo>
                      <a:pt x="5936" y="731"/>
                    </a:lnTo>
                    <a:lnTo>
                      <a:pt x="5937" y="707"/>
                    </a:lnTo>
                    <a:lnTo>
                      <a:pt x="5937" y="699"/>
                    </a:lnTo>
                    <a:lnTo>
                      <a:pt x="5938" y="659"/>
                    </a:lnTo>
                    <a:lnTo>
                      <a:pt x="5938" y="647"/>
                    </a:lnTo>
                    <a:lnTo>
                      <a:pt x="5939" y="601"/>
                    </a:lnTo>
                    <a:lnTo>
                      <a:pt x="5939" y="589"/>
                    </a:lnTo>
                    <a:lnTo>
                      <a:pt x="5940" y="547"/>
                    </a:lnTo>
                    <a:lnTo>
                      <a:pt x="5940" y="538"/>
                    </a:lnTo>
                    <a:lnTo>
                      <a:pt x="5941" y="510"/>
                    </a:lnTo>
                    <a:lnTo>
                      <a:pt x="5941" y="505"/>
                    </a:lnTo>
                    <a:lnTo>
                      <a:pt x="5941" y="498"/>
                    </a:lnTo>
                    <a:lnTo>
                      <a:pt x="5942" y="498"/>
                    </a:lnTo>
                    <a:lnTo>
                      <a:pt x="5942" y="500"/>
                    </a:lnTo>
                    <a:lnTo>
                      <a:pt x="5943" y="519"/>
                    </a:lnTo>
                    <a:lnTo>
                      <a:pt x="5943" y="527"/>
                    </a:lnTo>
                    <a:lnTo>
                      <a:pt x="5944" y="571"/>
                    </a:lnTo>
                    <a:lnTo>
                      <a:pt x="5944" y="585"/>
                    </a:lnTo>
                    <a:lnTo>
                      <a:pt x="5945" y="649"/>
                    </a:lnTo>
                    <a:lnTo>
                      <a:pt x="5945" y="667"/>
                    </a:lnTo>
                    <a:lnTo>
                      <a:pt x="5946" y="745"/>
                    </a:lnTo>
                    <a:lnTo>
                      <a:pt x="5946" y="765"/>
                    </a:lnTo>
                    <a:lnTo>
                      <a:pt x="5947" y="845"/>
                    </a:lnTo>
                    <a:lnTo>
                      <a:pt x="5947" y="864"/>
                    </a:lnTo>
                    <a:lnTo>
                      <a:pt x="5948" y="935"/>
                    </a:lnTo>
                    <a:lnTo>
                      <a:pt x="5948" y="950"/>
                    </a:lnTo>
                    <a:lnTo>
                      <a:pt x="5949" y="1001"/>
                    </a:lnTo>
                    <a:lnTo>
                      <a:pt x="5949" y="1010"/>
                    </a:lnTo>
                    <a:lnTo>
                      <a:pt x="5950" y="1031"/>
                    </a:lnTo>
                    <a:lnTo>
                      <a:pt x="5950" y="1033"/>
                    </a:lnTo>
                    <a:lnTo>
                      <a:pt x="5951" y="1019"/>
                    </a:lnTo>
                    <a:lnTo>
                      <a:pt x="5951" y="1011"/>
                    </a:lnTo>
                    <a:lnTo>
                      <a:pt x="5952" y="962"/>
                    </a:lnTo>
                    <a:lnTo>
                      <a:pt x="5952" y="946"/>
                    </a:lnTo>
                    <a:lnTo>
                      <a:pt x="5953" y="865"/>
                    </a:lnTo>
                    <a:lnTo>
                      <a:pt x="5953" y="841"/>
                    </a:lnTo>
                    <a:lnTo>
                      <a:pt x="5954" y="735"/>
                    </a:lnTo>
                    <a:lnTo>
                      <a:pt x="5954" y="706"/>
                    </a:lnTo>
                    <a:lnTo>
                      <a:pt x="5955" y="556"/>
                    </a:lnTo>
                  </a:path>
                </a:pathLst>
              </a:cu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5" name="Rectangle 59">
                <a:extLst>
                  <a:ext uri="{FF2B5EF4-FFF2-40B4-BE49-F238E27FC236}">
                    <a16:creationId xmlns:a16="http://schemas.microsoft.com/office/drawing/2014/main" id="{A22CEBBA-8A4A-FD90-F816-E3217E3F6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" y="2322"/>
                <a:ext cx="5955" cy="111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6" name="Line 60">
                <a:extLst>
                  <a:ext uri="{FF2B5EF4-FFF2-40B4-BE49-F238E27FC236}">
                    <a16:creationId xmlns:a16="http://schemas.microsoft.com/office/drawing/2014/main" id="{D4EE7805-F8EC-6C6F-A78C-9E431B7B9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1" y="2322"/>
                <a:ext cx="0" cy="111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7" name="Line 61">
                <a:extLst>
                  <a:ext uri="{FF2B5EF4-FFF2-40B4-BE49-F238E27FC236}">
                    <a16:creationId xmlns:a16="http://schemas.microsoft.com/office/drawing/2014/main" id="{5A4065FE-C988-9E1D-A641-1F402DD172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56" y="2322"/>
                <a:ext cx="0" cy="111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8" name="Line 62">
                <a:extLst>
                  <a:ext uri="{FF2B5EF4-FFF2-40B4-BE49-F238E27FC236}">
                    <a16:creationId xmlns:a16="http://schemas.microsoft.com/office/drawing/2014/main" id="{A1C6B1D4-9C23-0A30-A2E8-7EF50E9FCF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3432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9" name="Line 63">
                <a:extLst>
                  <a:ext uri="{FF2B5EF4-FFF2-40B4-BE49-F238E27FC236}">
                    <a16:creationId xmlns:a16="http://schemas.microsoft.com/office/drawing/2014/main" id="{931CDB27-63C3-BFA0-1C26-1DC281A66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3293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0" name="Line 64">
                <a:extLst>
                  <a:ext uri="{FF2B5EF4-FFF2-40B4-BE49-F238E27FC236}">
                    <a16:creationId xmlns:a16="http://schemas.microsoft.com/office/drawing/2014/main" id="{DE2AAD93-6B60-7EDF-5011-57B73FAE4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3154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1" name="Line 65">
                <a:extLst>
                  <a:ext uri="{FF2B5EF4-FFF2-40B4-BE49-F238E27FC236}">
                    <a16:creationId xmlns:a16="http://schemas.microsoft.com/office/drawing/2014/main" id="{9AB33DCC-CC38-5335-9AA9-C43588205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3016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2" name="Line 66">
                <a:extLst>
                  <a:ext uri="{FF2B5EF4-FFF2-40B4-BE49-F238E27FC236}">
                    <a16:creationId xmlns:a16="http://schemas.microsoft.com/office/drawing/2014/main" id="{63314227-547E-DE0A-5385-0E37E782A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877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3" name="Line 67">
                <a:extLst>
                  <a:ext uri="{FF2B5EF4-FFF2-40B4-BE49-F238E27FC236}">
                    <a16:creationId xmlns:a16="http://schemas.microsoft.com/office/drawing/2014/main" id="{71DE47E4-B4C2-B599-70A2-B6FF70F2D2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738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4" name="Line 68">
                <a:extLst>
                  <a:ext uri="{FF2B5EF4-FFF2-40B4-BE49-F238E27FC236}">
                    <a16:creationId xmlns:a16="http://schemas.microsoft.com/office/drawing/2014/main" id="{79E990F6-C5EE-D486-063A-CD59A9C160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600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5" name="Line 69">
                <a:extLst>
                  <a:ext uri="{FF2B5EF4-FFF2-40B4-BE49-F238E27FC236}">
                    <a16:creationId xmlns:a16="http://schemas.microsoft.com/office/drawing/2014/main" id="{A322F223-9687-4129-5F4C-3B3C8B159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461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6" name="Line 70">
                <a:extLst>
                  <a:ext uri="{FF2B5EF4-FFF2-40B4-BE49-F238E27FC236}">
                    <a16:creationId xmlns:a16="http://schemas.microsoft.com/office/drawing/2014/main" id="{A7424792-4BA3-5502-A94F-BBC7758C3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322"/>
                <a:ext cx="59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7" name="Line 71">
                <a:extLst>
                  <a:ext uri="{FF2B5EF4-FFF2-40B4-BE49-F238E27FC236}">
                    <a16:creationId xmlns:a16="http://schemas.microsoft.com/office/drawing/2014/main" id="{CFCBF679-65AE-841E-9124-4CADA9C16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3432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8" name="Line 72">
                <a:extLst>
                  <a:ext uri="{FF2B5EF4-FFF2-40B4-BE49-F238E27FC236}">
                    <a16:creationId xmlns:a16="http://schemas.microsoft.com/office/drawing/2014/main" id="{762B4396-AEA3-0AA2-D62F-5642DA415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3293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9" name="Line 73">
                <a:extLst>
                  <a:ext uri="{FF2B5EF4-FFF2-40B4-BE49-F238E27FC236}">
                    <a16:creationId xmlns:a16="http://schemas.microsoft.com/office/drawing/2014/main" id="{26938212-B8DF-555E-925D-F04F3A5889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3154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0" name="Line 74">
                <a:extLst>
                  <a:ext uri="{FF2B5EF4-FFF2-40B4-BE49-F238E27FC236}">
                    <a16:creationId xmlns:a16="http://schemas.microsoft.com/office/drawing/2014/main" id="{3B4D4082-10E0-70F1-57FC-1D77D53E9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3016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1" name="Line 75">
                <a:extLst>
                  <a:ext uri="{FF2B5EF4-FFF2-40B4-BE49-F238E27FC236}">
                    <a16:creationId xmlns:a16="http://schemas.microsoft.com/office/drawing/2014/main" id="{D8B22112-26A7-7AA2-46E4-71BEAF27B6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2877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2" name="Line 76">
                <a:extLst>
                  <a:ext uri="{FF2B5EF4-FFF2-40B4-BE49-F238E27FC236}">
                    <a16:creationId xmlns:a16="http://schemas.microsoft.com/office/drawing/2014/main" id="{C9854E28-4378-0FDE-6599-4D1ABDCB4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2738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3" name="Line 77">
                <a:extLst>
                  <a:ext uri="{FF2B5EF4-FFF2-40B4-BE49-F238E27FC236}">
                    <a16:creationId xmlns:a16="http://schemas.microsoft.com/office/drawing/2014/main" id="{4510B023-F90C-2807-F221-4CB51D814D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2600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4" name="Line 78">
                <a:extLst>
                  <a:ext uri="{FF2B5EF4-FFF2-40B4-BE49-F238E27FC236}">
                    <a16:creationId xmlns:a16="http://schemas.microsoft.com/office/drawing/2014/main" id="{50E6147A-4CAD-4C97-B63D-559593FE1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2461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5" name="Line 79">
                <a:extLst>
                  <a:ext uri="{FF2B5EF4-FFF2-40B4-BE49-F238E27FC236}">
                    <a16:creationId xmlns:a16="http://schemas.microsoft.com/office/drawing/2014/main" id="{371F3826-0C09-4E44-B17D-A7B8D6120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96" y="2322"/>
                <a:ext cx="6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6" name="Rectangle 80">
                <a:extLst>
                  <a:ext uri="{FF2B5EF4-FFF2-40B4-BE49-F238E27FC236}">
                    <a16:creationId xmlns:a16="http://schemas.microsoft.com/office/drawing/2014/main" id="{C1FF5174-F9AE-7A1E-41FA-D6ED5DD1A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" y="3404"/>
                <a:ext cx="72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7" name="Rectangle 81">
                <a:extLst>
                  <a:ext uri="{FF2B5EF4-FFF2-40B4-BE49-F238E27FC236}">
                    <a16:creationId xmlns:a16="http://schemas.microsoft.com/office/drawing/2014/main" id="{8C2714BE-F6DD-FF04-E14B-1C4577DF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3263"/>
                <a:ext cx="120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8" name="Rectangle 82">
                <a:extLst>
                  <a:ext uri="{FF2B5EF4-FFF2-40B4-BE49-F238E27FC236}">
                    <a16:creationId xmlns:a16="http://schemas.microsoft.com/office/drawing/2014/main" id="{9C7F7352-9042-9FE3-2628-F1453E8AF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" y="3127"/>
                <a:ext cx="72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9" name="Rectangle 83">
                <a:extLst>
                  <a:ext uri="{FF2B5EF4-FFF2-40B4-BE49-F238E27FC236}">
                    <a16:creationId xmlns:a16="http://schemas.microsoft.com/office/drawing/2014/main" id="{1871CC27-6D5E-4EA1-75B3-AD8074214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2987"/>
                <a:ext cx="120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-0.5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0" name="Rectangle 84">
                <a:extLst>
                  <a:ext uri="{FF2B5EF4-FFF2-40B4-BE49-F238E27FC236}">
                    <a16:creationId xmlns:a16="http://schemas.microsoft.com/office/drawing/2014/main" id="{A3709108-2575-364E-ABBC-B301E6641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" y="2851"/>
                <a:ext cx="56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1" name="Rectangle 85">
                <a:extLst>
                  <a:ext uri="{FF2B5EF4-FFF2-40B4-BE49-F238E27FC236}">
                    <a16:creationId xmlns:a16="http://schemas.microsoft.com/office/drawing/2014/main" id="{2A331A68-8308-4F66-CEEC-19A10CB90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711"/>
                <a:ext cx="100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2" name="Rectangle 86">
                <a:extLst>
                  <a:ext uri="{FF2B5EF4-FFF2-40B4-BE49-F238E27FC236}">
                    <a16:creationId xmlns:a16="http://schemas.microsoft.com/office/drawing/2014/main" id="{8ABD844B-91FF-7C32-B2A2-2332062D4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" y="2571"/>
                <a:ext cx="56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3" name="Rectangle 87">
                <a:extLst>
                  <a:ext uri="{FF2B5EF4-FFF2-40B4-BE49-F238E27FC236}">
                    <a16:creationId xmlns:a16="http://schemas.microsoft.com/office/drawing/2014/main" id="{AFF98E5B-F06A-3492-DC96-87B6F63AB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434"/>
                <a:ext cx="100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1.5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4" name="Rectangle 88">
                <a:extLst>
                  <a:ext uri="{FF2B5EF4-FFF2-40B4-BE49-F238E27FC236}">
                    <a16:creationId xmlns:a16="http://schemas.microsoft.com/office/drawing/2014/main" id="{D0BC3D74-040E-DBF0-9D91-75FB08D6D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" y="2294"/>
                <a:ext cx="56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7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5" name="Line 89">
                <a:extLst>
                  <a:ext uri="{FF2B5EF4-FFF2-40B4-BE49-F238E27FC236}">
                    <a16:creationId xmlns:a16="http://schemas.microsoft.com/office/drawing/2014/main" id="{FA2BE31E-FE53-DE42-1947-D0B461B960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877"/>
                <a:ext cx="595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26" name="Oval 90">
                <a:extLst>
                  <a:ext uri="{FF2B5EF4-FFF2-40B4-BE49-F238E27FC236}">
                    <a16:creationId xmlns:a16="http://schemas.microsoft.com/office/drawing/2014/main" id="{EFB1ECAA-5F44-08B6-E28D-861631AFF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27" name="Oval 91">
                <a:extLst>
                  <a:ext uri="{FF2B5EF4-FFF2-40B4-BE49-F238E27FC236}">
                    <a16:creationId xmlns:a16="http://schemas.microsoft.com/office/drawing/2014/main" id="{72F5C3AE-19E1-1C7B-627C-59F99CBC8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28" name="Oval 92">
                <a:extLst>
                  <a:ext uri="{FF2B5EF4-FFF2-40B4-BE49-F238E27FC236}">
                    <a16:creationId xmlns:a16="http://schemas.microsoft.com/office/drawing/2014/main" id="{6E98A41D-432E-36DA-C44D-4FB1FBD8E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29" name="Oval 93">
                <a:extLst>
                  <a:ext uri="{FF2B5EF4-FFF2-40B4-BE49-F238E27FC236}">
                    <a16:creationId xmlns:a16="http://schemas.microsoft.com/office/drawing/2014/main" id="{40855217-FEA9-1930-9A7F-D4A8C9A2E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0" name="Oval 94">
                <a:extLst>
                  <a:ext uri="{FF2B5EF4-FFF2-40B4-BE49-F238E27FC236}">
                    <a16:creationId xmlns:a16="http://schemas.microsoft.com/office/drawing/2014/main" id="{F49DE4F7-363B-046B-A0E2-48445B4A4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1" name="Oval 95">
                <a:extLst>
                  <a:ext uri="{FF2B5EF4-FFF2-40B4-BE49-F238E27FC236}">
                    <a16:creationId xmlns:a16="http://schemas.microsoft.com/office/drawing/2014/main" id="{EC6A16BA-FBEE-3E63-E4E4-7F9349736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5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2" name="Oval 96">
                <a:extLst>
                  <a:ext uri="{FF2B5EF4-FFF2-40B4-BE49-F238E27FC236}">
                    <a16:creationId xmlns:a16="http://schemas.microsoft.com/office/drawing/2014/main" id="{869D9C6C-FE47-E878-E8E3-6F241DE08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3" name="Oval 97">
                <a:extLst>
                  <a:ext uri="{FF2B5EF4-FFF2-40B4-BE49-F238E27FC236}">
                    <a16:creationId xmlns:a16="http://schemas.microsoft.com/office/drawing/2014/main" id="{BF5FEA42-4C70-18BB-7C00-30A57394E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4" name="Oval 98">
                <a:extLst>
                  <a:ext uri="{FF2B5EF4-FFF2-40B4-BE49-F238E27FC236}">
                    <a16:creationId xmlns:a16="http://schemas.microsoft.com/office/drawing/2014/main" id="{38400AAD-D42E-ED01-5F80-633733527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5" name="Oval 99">
                <a:extLst>
                  <a:ext uri="{FF2B5EF4-FFF2-40B4-BE49-F238E27FC236}">
                    <a16:creationId xmlns:a16="http://schemas.microsoft.com/office/drawing/2014/main" id="{674D6406-19DE-6322-6DA3-01461F6C5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6" name="Oval 100">
                <a:extLst>
                  <a:ext uri="{FF2B5EF4-FFF2-40B4-BE49-F238E27FC236}">
                    <a16:creationId xmlns:a16="http://schemas.microsoft.com/office/drawing/2014/main" id="{5F43C4CF-170F-5EBC-89E3-44B42944F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7" name="Oval 101">
                <a:extLst>
                  <a:ext uri="{FF2B5EF4-FFF2-40B4-BE49-F238E27FC236}">
                    <a16:creationId xmlns:a16="http://schemas.microsoft.com/office/drawing/2014/main" id="{2D0E6165-C9FE-0504-C7BC-B5565E648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8" name="Oval 102">
                <a:extLst>
                  <a:ext uri="{FF2B5EF4-FFF2-40B4-BE49-F238E27FC236}">
                    <a16:creationId xmlns:a16="http://schemas.microsoft.com/office/drawing/2014/main" id="{3B08A77D-4731-EDF6-2E1F-9A483DD3B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9" name="Oval 103">
                <a:extLst>
                  <a:ext uri="{FF2B5EF4-FFF2-40B4-BE49-F238E27FC236}">
                    <a16:creationId xmlns:a16="http://schemas.microsoft.com/office/drawing/2014/main" id="{291DE3D0-224B-E970-D155-C65FB8281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0" name="Oval 104">
                <a:extLst>
                  <a:ext uri="{FF2B5EF4-FFF2-40B4-BE49-F238E27FC236}">
                    <a16:creationId xmlns:a16="http://schemas.microsoft.com/office/drawing/2014/main" id="{394B4C7A-2A9B-1629-772A-8D508B7AA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1" name="Oval 105">
                <a:extLst>
                  <a:ext uri="{FF2B5EF4-FFF2-40B4-BE49-F238E27FC236}">
                    <a16:creationId xmlns:a16="http://schemas.microsoft.com/office/drawing/2014/main" id="{FDD7CAD1-C39C-E6A8-C8B9-320E6C03B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" y="325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2" name="Oval 106">
                <a:extLst>
                  <a:ext uri="{FF2B5EF4-FFF2-40B4-BE49-F238E27FC236}">
                    <a16:creationId xmlns:a16="http://schemas.microsoft.com/office/drawing/2014/main" id="{1D5EAFE9-8C6F-EC6C-50B9-6F698A9D3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" y="33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3" name="Oval 107">
                <a:extLst>
                  <a:ext uri="{FF2B5EF4-FFF2-40B4-BE49-F238E27FC236}">
                    <a16:creationId xmlns:a16="http://schemas.microsoft.com/office/drawing/2014/main" id="{8045AC32-A73A-1EE0-596C-38C3DDF39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3" y="294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4" name="Oval 108">
                <a:extLst>
                  <a:ext uri="{FF2B5EF4-FFF2-40B4-BE49-F238E27FC236}">
                    <a16:creationId xmlns:a16="http://schemas.microsoft.com/office/drawing/2014/main" id="{539E1037-718E-ABE9-E25F-5F51A4442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265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5" name="Oval 109">
                <a:extLst>
                  <a:ext uri="{FF2B5EF4-FFF2-40B4-BE49-F238E27FC236}">
                    <a16:creationId xmlns:a16="http://schemas.microsoft.com/office/drawing/2014/main" id="{600A5A02-3DE7-12C9-7F04-D5CDD2A8E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28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6" name="Oval 110">
                <a:extLst>
                  <a:ext uri="{FF2B5EF4-FFF2-40B4-BE49-F238E27FC236}">
                    <a16:creationId xmlns:a16="http://schemas.microsoft.com/office/drawing/2014/main" id="{712FCAAD-E7C5-AF01-0D8D-517523C6C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7" name="Oval 111">
                <a:extLst>
                  <a:ext uri="{FF2B5EF4-FFF2-40B4-BE49-F238E27FC236}">
                    <a16:creationId xmlns:a16="http://schemas.microsoft.com/office/drawing/2014/main" id="{52D5C120-B0CF-EF78-2B56-A1DD80A4C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9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8" name="Oval 112">
                <a:extLst>
                  <a:ext uri="{FF2B5EF4-FFF2-40B4-BE49-F238E27FC236}">
                    <a16:creationId xmlns:a16="http://schemas.microsoft.com/office/drawing/2014/main" id="{350C006A-6C2A-7B34-705D-2F31277D8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9" name="Oval 113">
                <a:extLst>
                  <a:ext uri="{FF2B5EF4-FFF2-40B4-BE49-F238E27FC236}">
                    <a16:creationId xmlns:a16="http://schemas.microsoft.com/office/drawing/2014/main" id="{0B4DC09B-3140-CF7C-78A3-A28458E05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0" name="Oval 114">
                <a:extLst>
                  <a:ext uri="{FF2B5EF4-FFF2-40B4-BE49-F238E27FC236}">
                    <a16:creationId xmlns:a16="http://schemas.microsoft.com/office/drawing/2014/main" id="{0952E0B4-C9EB-13DC-F3F9-CF45DA9F1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1" name="Oval 115">
                <a:extLst>
                  <a:ext uri="{FF2B5EF4-FFF2-40B4-BE49-F238E27FC236}">
                    <a16:creationId xmlns:a16="http://schemas.microsoft.com/office/drawing/2014/main" id="{3F5F67C9-1585-4623-B97A-B1579F898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5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2" name="Oval 116">
                <a:extLst>
                  <a:ext uri="{FF2B5EF4-FFF2-40B4-BE49-F238E27FC236}">
                    <a16:creationId xmlns:a16="http://schemas.microsoft.com/office/drawing/2014/main" id="{91278875-CBC9-3A38-EEEF-D87D86DA2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3" name="Oval 117">
                <a:extLst>
                  <a:ext uri="{FF2B5EF4-FFF2-40B4-BE49-F238E27FC236}">
                    <a16:creationId xmlns:a16="http://schemas.microsoft.com/office/drawing/2014/main" id="{4538EC84-0F94-F82C-1562-DE0050D5F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4" name="Oval 118">
                <a:extLst>
                  <a:ext uri="{FF2B5EF4-FFF2-40B4-BE49-F238E27FC236}">
                    <a16:creationId xmlns:a16="http://schemas.microsoft.com/office/drawing/2014/main" id="{300A8C4C-865D-864E-3D46-DD1420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5" name="Oval 119">
                <a:extLst>
                  <a:ext uri="{FF2B5EF4-FFF2-40B4-BE49-F238E27FC236}">
                    <a16:creationId xmlns:a16="http://schemas.microsoft.com/office/drawing/2014/main" id="{BDEC2F74-E910-3DAC-B64E-EA7DC7C49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6" name="Oval 120">
                <a:extLst>
                  <a:ext uri="{FF2B5EF4-FFF2-40B4-BE49-F238E27FC236}">
                    <a16:creationId xmlns:a16="http://schemas.microsoft.com/office/drawing/2014/main" id="{A555080D-E45B-A247-C94A-3395A25F9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4" y="234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7" name="Oval 121">
                <a:extLst>
                  <a:ext uri="{FF2B5EF4-FFF2-40B4-BE49-F238E27FC236}">
                    <a16:creationId xmlns:a16="http://schemas.microsoft.com/office/drawing/2014/main" id="{6DAF6E02-A4C7-3E86-C8A7-4500DA0C4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8" y="26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8" name="Oval 122">
                <a:extLst>
                  <a:ext uri="{FF2B5EF4-FFF2-40B4-BE49-F238E27FC236}">
                    <a16:creationId xmlns:a16="http://schemas.microsoft.com/office/drawing/2014/main" id="{839F1105-D55C-EEE6-A5C3-CE54795E5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" y="315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9" name="Oval 123">
                <a:extLst>
                  <a:ext uri="{FF2B5EF4-FFF2-40B4-BE49-F238E27FC236}">
                    <a16:creationId xmlns:a16="http://schemas.microsoft.com/office/drawing/2014/main" id="{6C0ADC95-6B3E-D5B6-694C-5419783E4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6" y="320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0" name="Oval 124">
                <a:extLst>
                  <a:ext uri="{FF2B5EF4-FFF2-40B4-BE49-F238E27FC236}">
                    <a16:creationId xmlns:a16="http://schemas.microsoft.com/office/drawing/2014/main" id="{F78C71E1-22E3-597C-8D74-D2A4563E4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1" name="Oval 125">
                <a:extLst>
                  <a:ext uri="{FF2B5EF4-FFF2-40B4-BE49-F238E27FC236}">
                    <a16:creationId xmlns:a16="http://schemas.microsoft.com/office/drawing/2014/main" id="{9A5F7B84-B6FC-D264-CFD1-18BA2FD2E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2" name="Oval 126">
                <a:extLst>
                  <a:ext uri="{FF2B5EF4-FFF2-40B4-BE49-F238E27FC236}">
                    <a16:creationId xmlns:a16="http://schemas.microsoft.com/office/drawing/2014/main" id="{59979BBC-94A5-983E-1F2D-66AE23BC6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8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3" name="Oval 127">
                <a:extLst>
                  <a:ext uri="{FF2B5EF4-FFF2-40B4-BE49-F238E27FC236}">
                    <a16:creationId xmlns:a16="http://schemas.microsoft.com/office/drawing/2014/main" id="{36767F58-6BAA-207A-B5F5-166B4A24D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4" name="Oval 128">
                <a:extLst>
                  <a:ext uri="{FF2B5EF4-FFF2-40B4-BE49-F238E27FC236}">
                    <a16:creationId xmlns:a16="http://schemas.microsoft.com/office/drawing/2014/main" id="{01525F15-5EED-5623-6CED-0192EB39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5" name="Oval 129">
                <a:extLst>
                  <a:ext uri="{FF2B5EF4-FFF2-40B4-BE49-F238E27FC236}">
                    <a16:creationId xmlns:a16="http://schemas.microsoft.com/office/drawing/2014/main" id="{9BD1F555-94E2-202C-14A4-7DF5A5E7B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6" name="Oval 130">
                <a:extLst>
                  <a:ext uri="{FF2B5EF4-FFF2-40B4-BE49-F238E27FC236}">
                    <a16:creationId xmlns:a16="http://schemas.microsoft.com/office/drawing/2014/main" id="{6995FB55-2493-B793-733B-F27191433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4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7" name="Oval 131">
                <a:extLst>
                  <a:ext uri="{FF2B5EF4-FFF2-40B4-BE49-F238E27FC236}">
                    <a16:creationId xmlns:a16="http://schemas.microsoft.com/office/drawing/2014/main" id="{DD2EC4F6-B301-C170-7B95-5D444ADFC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8" name="Oval 132">
                <a:extLst>
                  <a:ext uri="{FF2B5EF4-FFF2-40B4-BE49-F238E27FC236}">
                    <a16:creationId xmlns:a16="http://schemas.microsoft.com/office/drawing/2014/main" id="{E741534D-3713-3561-0551-C41458824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2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9" name="Oval 133">
                <a:extLst>
                  <a:ext uri="{FF2B5EF4-FFF2-40B4-BE49-F238E27FC236}">
                    <a16:creationId xmlns:a16="http://schemas.microsoft.com/office/drawing/2014/main" id="{033439CB-5708-D5CF-B83A-58E85CA03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0" name="Oval 134">
                <a:extLst>
                  <a:ext uri="{FF2B5EF4-FFF2-40B4-BE49-F238E27FC236}">
                    <a16:creationId xmlns:a16="http://schemas.microsoft.com/office/drawing/2014/main" id="{24BAC572-ECA4-099D-5BD0-CA0E502A8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0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1" name="Oval 135">
                <a:extLst>
                  <a:ext uri="{FF2B5EF4-FFF2-40B4-BE49-F238E27FC236}">
                    <a16:creationId xmlns:a16="http://schemas.microsoft.com/office/drawing/2014/main" id="{99F8A6B6-0134-FEAD-D314-2EF6FFE25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2" name="Oval 136">
                <a:extLst>
                  <a:ext uri="{FF2B5EF4-FFF2-40B4-BE49-F238E27FC236}">
                    <a16:creationId xmlns:a16="http://schemas.microsoft.com/office/drawing/2014/main" id="{B93837E0-1D4F-E165-169D-86BA3A085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3" name="Oval 137">
                <a:extLst>
                  <a:ext uri="{FF2B5EF4-FFF2-40B4-BE49-F238E27FC236}">
                    <a16:creationId xmlns:a16="http://schemas.microsoft.com/office/drawing/2014/main" id="{366605C4-44EA-76F8-9F56-0B90CC020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4" name="Oval 138">
                <a:extLst>
                  <a:ext uri="{FF2B5EF4-FFF2-40B4-BE49-F238E27FC236}">
                    <a16:creationId xmlns:a16="http://schemas.microsoft.com/office/drawing/2014/main" id="{DD64BD26-C437-E4E1-1FF0-0BDFE52FA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6" y="26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5" name="Oval 139">
                <a:extLst>
                  <a:ext uri="{FF2B5EF4-FFF2-40B4-BE49-F238E27FC236}">
                    <a16:creationId xmlns:a16="http://schemas.microsoft.com/office/drawing/2014/main" id="{6CFD714B-3B07-22B7-2614-5DB0AE9E5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" y="29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6" name="Oval 140">
                <a:extLst>
                  <a:ext uri="{FF2B5EF4-FFF2-40B4-BE49-F238E27FC236}">
                    <a16:creationId xmlns:a16="http://schemas.microsoft.com/office/drawing/2014/main" id="{C96C7BF1-92C7-69C2-44BD-3EF63C089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7" name="Oval 141">
                <a:extLst>
                  <a:ext uri="{FF2B5EF4-FFF2-40B4-BE49-F238E27FC236}">
                    <a16:creationId xmlns:a16="http://schemas.microsoft.com/office/drawing/2014/main" id="{779D9C79-664A-FE7F-5364-4DC6C3303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8" y="27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8" name="Oval 142">
                <a:extLst>
                  <a:ext uri="{FF2B5EF4-FFF2-40B4-BE49-F238E27FC236}">
                    <a16:creationId xmlns:a16="http://schemas.microsoft.com/office/drawing/2014/main" id="{F9E129EC-D6A7-D3D8-123C-0B5B595E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31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9" name="Oval 143">
                <a:extLst>
                  <a:ext uri="{FF2B5EF4-FFF2-40B4-BE49-F238E27FC236}">
                    <a16:creationId xmlns:a16="http://schemas.microsoft.com/office/drawing/2014/main" id="{4808C44D-D3F4-36C3-D033-83641D81F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0" name="Oval 144">
                <a:extLst>
                  <a:ext uri="{FF2B5EF4-FFF2-40B4-BE49-F238E27FC236}">
                    <a16:creationId xmlns:a16="http://schemas.microsoft.com/office/drawing/2014/main" id="{7ECD32F2-B01E-CCE7-F76F-0102245F8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1" name="Oval 145">
                <a:extLst>
                  <a:ext uri="{FF2B5EF4-FFF2-40B4-BE49-F238E27FC236}">
                    <a16:creationId xmlns:a16="http://schemas.microsoft.com/office/drawing/2014/main" id="{160EACB3-7FCC-D89E-4705-9553EA3AB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2" name="Oval 146">
                <a:extLst>
                  <a:ext uri="{FF2B5EF4-FFF2-40B4-BE49-F238E27FC236}">
                    <a16:creationId xmlns:a16="http://schemas.microsoft.com/office/drawing/2014/main" id="{BDF692D1-0548-445B-F202-953451C43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3" name="Oval 147">
                <a:extLst>
                  <a:ext uri="{FF2B5EF4-FFF2-40B4-BE49-F238E27FC236}">
                    <a16:creationId xmlns:a16="http://schemas.microsoft.com/office/drawing/2014/main" id="{86E30CFC-8D16-A50A-A802-788F547E7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4" name="Oval 148">
                <a:extLst>
                  <a:ext uri="{FF2B5EF4-FFF2-40B4-BE49-F238E27FC236}">
                    <a16:creationId xmlns:a16="http://schemas.microsoft.com/office/drawing/2014/main" id="{87083D27-8858-E029-EB36-D2CBC9C65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5" name="Oval 149">
                <a:extLst>
                  <a:ext uri="{FF2B5EF4-FFF2-40B4-BE49-F238E27FC236}">
                    <a16:creationId xmlns:a16="http://schemas.microsoft.com/office/drawing/2014/main" id="{3DF1EC36-DB1A-9A2F-AA3F-5B710599C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6" name="Oval 150">
                <a:extLst>
                  <a:ext uri="{FF2B5EF4-FFF2-40B4-BE49-F238E27FC236}">
                    <a16:creationId xmlns:a16="http://schemas.microsoft.com/office/drawing/2014/main" id="{A654F1FA-7539-37C0-03BC-7547EC98C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4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7" name="Oval 151">
                <a:extLst>
                  <a:ext uri="{FF2B5EF4-FFF2-40B4-BE49-F238E27FC236}">
                    <a16:creationId xmlns:a16="http://schemas.microsoft.com/office/drawing/2014/main" id="{F294A7C1-F237-D971-547D-1EF61F026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8" name="Oval 152">
                <a:extLst>
                  <a:ext uri="{FF2B5EF4-FFF2-40B4-BE49-F238E27FC236}">
                    <a16:creationId xmlns:a16="http://schemas.microsoft.com/office/drawing/2014/main" id="{677FDDF5-D0A5-BB7A-83B0-D3AA99A8B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" y="331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9" name="Oval 153">
                <a:extLst>
                  <a:ext uri="{FF2B5EF4-FFF2-40B4-BE49-F238E27FC236}">
                    <a16:creationId xmlns:a16="http://schemas.microsoft.com/office/drawing/2014/main" id="{D25AC0AE-F605-E5A2-EF86-45CF77697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28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0" name="Oval 154">
                <a:extLst>
                  <a:ext uri="{FF2B5EF4-FFF2-40B4-BE49-F238E27FC236}">
                    <a16:creationId xmlns:a16="http://schemas.microsoft.com/office/drawing/2014/main" id="{68D52F64-781B-E8A2-3084-78C435AFD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5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1" name="Oval 155">
                <a:extLst>
                  <a:ext uri="{FF2B5EF4-FFF2-40B4-BE49-F238E27FC236}">
                    <a16:creationId xmlns:a16="http://schemas.microsoft.com/office/drawing/2014/main" id="{FEB73B51-40DB-9F37-5CBE-9FF7A2DBC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3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2" name="Oval 156">
                <a:extLst>
                  <a:ext uri="{FF2B5EF4-FFF2-40B4-BE49-F238E27FC236}">
                    <a16:creationId xmlns:a16="http://schemas.microsoft.com/office/drawing/2014/main" id="{89012ABB-4BEA-E713-8440-4244832FB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282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3" name="Oval 157">
                <a:extLst>
                  <a:ext uri="{FF2B5EF4-FFF2-40B4-BE49-F238E27FC236}">
                    <a16:creationId xmlns:a16="http://schemas.microsoft.com/office/drawing/2014/main" id="{43A4329F-AFB0-0EEA-E542-33EF2E4C6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253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4" name="Oval 158">
                <a:extLst>
                  <a:ext uri="{FF2B5EF4-FFF2-40B4-BE49-F238E27FC236}">
                    <a16:creationId xmlns:a16="http://schemas.microsoft.com/office/drawing/2014/main" id="{A23FC54F-56AB-480B-4433-447F14C48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5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5" name="Oval 159">
                <a:extLst>
                  <a:ext uri="{FF2B5EF4-FFF2-40B4-BE49-F238E27FC236}">
                    <a16:creationId xmlns:a16="http://schemas.microsoft.com/office/drawing/2014/main" id="{187185B0-D1D2-8FF7-92FC-453562BBE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6" name="Oval 160">
                <a:extLst>
                  <a:ext uri="{FF2B5EF4-FFF2-40B4-BE49-F238E27FC236}">
                    <a16:creationId xmlns:a16="http://schemas.microsoft.com/office/drawing/2014/main" id="{6DBA37B0-46B8-FF47-4F52-8E73BFA71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7" name="Oval 161">
                <a:extLst>
                  <a:ext uri="{FF2B5EF4-FFF2-40B4-BE49-F238E27FC236}">
                    <a16:creationId xmlns:a16="http://schemas.microsoft.com/office/drawing/2014/main" id="{341F8243-2CF7-6EB2-79A6-64DF4016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8" name="Oval 162">
                <a:extLst>
                  <a:ext uri="{FF2B5EF4-FFF2-40B4-BE49-F238E27FC236}">
                    <a16:creationId xmlns:a16="http://schemas.microsoft.com/office/drawing/2014/main" id="{673F9275-6A6C-A4AD-0218-B2A98DEC4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9" name="Oval 163">
                <a:extLst>
                  <a:ext uri="{FF2B5EF4-FFF2-40B4-BE49-F238E27FC236}">
                    <a16:creationId xmlns:a16="http://schemas.microsoft.com/office/drawing/2014/main" id="{EEB2220B-7473-F9EB-8A3C-2636AFC2B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0" name="Oval 164">
                <a:extLst>
                  <a:ext uri="{FF2B5EF4-FFF2-40B4-BE49-F238E27FC236}">
                    <a16:creationId xmlns:a16="http://schemas.microsoft.com/office/drawing/2014/main" id="{F9D45741-8D07-0067-6E34-CE68A1BCD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1" name="Oval 165">
                <a:extLst>
                  <a:ext uri="{FF2B5EF4-FFF2-40B4-BE49-F238E27FC236}">
                    <a16:creationId xmlns:a16="http://schemas.microsoft.com/office/drawing/2014/main" id="{60E350DD-15E8-7D37-0F70-FEBEC1AF9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2" name="Oval 166">
                <a:extLst>
                  <a:ext uri="{FF2B5EF4-FFF2-40B4-BE49-F238E27FC236}">
                    <a16:creationId xmlns:a16="http://schemas.microsoft.com/office/drawing/2014/main" id="{AE4768ED-E9C6-7A67-EA07-270AA8AB8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7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3" name="Oval 167">
                <a:extLst>
                  <a:ext uri="{FF2B5EF4-FFF2-40B4-BE49-F238E27FC236}">
                    <a16:creationId xmlns:a16="http://schemas.microsoft.com/office/drawing/2014/main" id="{1FD59A51-C557-31C9-E028-019C2F0B2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1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4" name="Oval 168">
                <a:extLst>
                  <a:ext uri="{FF2B5EF4-FFF2-40B4-BE49-F238E27FC236}">
                    <a16:creationId xmlns:a16="http://schemas.microsoft.com/office/drawing/2014/main" id="{F1109729-6AE3-EA0B-1808-9CD024496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5" name="Oval 169">
                <a:extLst>
                  <a:ext uri="{FF2B5EF4-FFF2-40B4-BE49-F238E27FC236}">
                    <a16:creationId xmlns:a16="http://schemas.microsoft.com/office/drawing/2014/main" id="{D8CDDF0A-0E4B-41F0-C183-56557944F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" y="319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6" name="Oval 170">
                <a:extLst>
                  <a:ext uri="{FF2B5EF4-FFF2-40B4-BE49-F238E27FC236}">
                    <a16:creationId xmlns:a16="http://schemas.microsoft.com/office/drawing/2014/main" id="{A6B7EFF4-69BC-4C82-8D61-5C4DB5DD8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7" name="Oval 171">
                <a:extLst>
                  <a:ext uri="{FF2B5EF4-FFF2-40B4-BE49-F238E27FC236}">
                    <a16:creationId xmlns:a16="http://schemas.microsoft.com/office/drawing/2014/main" id="{7FFD3D14-EF31-4000-0A1E-06354518F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" y="291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8" name="Oval 172">
                <a:extLst>
                  <a:ext uri="{FF2B5EF4-FFF2-40B4-BE49-F238E27FC236}">
                    <a16:creationId xmlns:a16="http://schemas.microsoft.com/office/drawing/2014/main" id="{39B89CFB-559E-DD30-FD6A-A18870EA1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" y="308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9" name="Oval 173">
                <a:extLst>
                  <a:ext uri="{FF2B5EF4-FFF2-40B4-BE49-F238E27FC236}">
                    <a16:creationId xmlns:a16="http://schemas.microsoft.com/office/drawing/2014/main" id="{060020BE-103C-A4FB-9241-338C8B311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" y="280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0" name="Oval 174">
                <a:extLst>
                  <a:ext uri="{FF2B5EF4-FFF2-40B4-BE49-F238E27FC236}">
                    <a16:creationId xmlns:a16="http://schemas.microsoft.com/office/drawing/2014/main" id="{4BCE4EDB-3CE7-5BCA-B103-06F2903A6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9" y="236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1" name="Oval 175">
                <a:extLst>
                  <a:ext uri="{FF2B5EF4-FFF2-40B4-BE49-F238E27FC236}">
                    <a16:creationId xmlns:a16="http://schemas.microsoft.com/office/drawing/2014/main" id="{EB41F29E-F9CD-534B-8A7F-5252C7F48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48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2" name="Oval 176">
                <a:extLst>
                  <a:ext uri="{FF2B5EF4-FFF2-40B4-BE49-F238E27FC236}">
                    <a16:creationId xmlns:a16="http://schemas.microsoft.com/office/drawing/2014/main" id="{6556A4F1-54C5-31AB-C41B-AC3EF1109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3" name="Oval 177">
                <a:extLst>
                  <a:ext uri="{FF2B5EF4-FFF2-40B4-BE49-F238E27FC236}">
                    <a16:creationId xmlns:a16="http://schemas.microsoft.com/office/drawing/2014/main" id="{539BC1DE-19F4-1990-7B6C-A6C8CD05F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4" name="Oval 178">
                <a:extLst>
                  <a:ext uri="{FF2B5EF4-FFF2-40B4-BE49-F238E27FC236}">
                    <a16:creationId xmlns:a16="http://schemas.microsoft.com/office/drawing/2014/main" id="{BB780776-ADD9-BE26-B608-5A7F2670F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5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5" name="Oval 179">
                <a:extLst>
                  <a:ext uri="{FF2B5EF4-FFF2-40B4-BE49-F238E27FC236}">
                    <a16:creationId xmlns:a16="http://schemas.microsoft.com/office/drawing/2014/main" id="{600A6A16-42C8-493C-1B6E-ED937169A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6" name="Oval 180">
                <a:extLst>
                  <a:ext uri="{FF2B5EF4-FFF2-40B4-BE49-F238E27FC236}">
                    <a16:creationId xmlns:a16="http://schemas.microsoft.com/office/drawing/2014/main" id="{16C01486-00DE-8217-FC54-9207EF1B6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7" name="Oval 181">
                <a:extLst>
                  <a:ext uri="{FF2B5EF4-FFF2-40B4-BE49-F238E27FC236}">
                    <a16:creationId xmlns:a16="http://schemas.microsoft.com/office/drawing/2014/main" id="{31485E26-A5AE-C05C-2CE7-EC5286A50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8" name="Oval 182">
                <a:extLst>
                  <a:ext uri="{FF2B5EF4-FFF2-40B4-BE49-F238E27FC236}">
                    <a16:creationId xmlns:a16="http://schemas.microsoft.com/office/drawing/2014/main" id="{DBFA0AB9-9028-FBFA-67D2-79F56BCF5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9" name="Oval 183">
                <a:extLst>
                  <a:ext uri="{FF2B5EF4-FFF2-40B4-BE49-F238E27FC236}">
                    <a16:creationId xmlns:a16="http://schemas.microsoft.com/office/drawing/2014/main" id="{29964168-1678-7079-DCDA-5E75BA497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4" y="23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0" name="Oval 184">
                <a:extLst>
                  <a:ext uri="{FF2B5EF4-FFF2-40B4-BE49-F238E27FC236}">
                    <a16:creationId xmlns:a16="http://schemas.microsoft.com/office/drawing/2014/main" id="{9EF732EB-667F-A566-2C47-0D2370B55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" y="274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1" name="Oval 185">
                <a:extLst>
                  <a:ext uri="{FF2B5EF4-FFF2-40B4-BE49-F238E27FC236}">
                    <a16:creationId xmlns:a16="http://schemas.microsoft.com/office/drawing/2014/main" id="{D691C016-9E2F-4414-2B2E-1763FC34E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" y="30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2" name="Oval 186">
                <a:extLst>
                  <a:ext uri="{FF2B5EF4-FFF2-40B4-BE49-F238E27FC236}">
                    <a16:creationId xmlns:a16="http://schemas.microsoft.com/office/drawing/2014/main" id="{1AC39C32-5C27-3319-882C-3698ECED1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" y="290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3" name="Oval 187">
                <a:extLst>
                  <a:ext uri="{FF2B5EF4-FFF2-40B4-BE49-F238E27FC236}">
                    <a16:creationId xmlns:a16="http://schemas.microsoft.com/office/drawing/2014/main" id="{8BB641A0-0342-8534-4167-C52BEEAD6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" y="284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4" name="Oval 188">
                <a:extLst>
                  <a:ext uri="{FF2B5EF4-FFF2-40B4-BE49-F238E27FC236}">
                    <a16:creationId xmlns:a16="http://schemas.microsoft.com/office/drawing/2014/main" id="{64CD0A4E-BDE7-FF74-E277-0F26D4E3E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" y="317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5" name="Oval 189">
                <a:extLst>
                  <a:ext uri="{FF2B5EF4-FFF2-40B4-BE49-F238E27FC236}">
                    <a16:creationId xmlns:a16="http://schemas.microsoft.com/office/drawing/2014/main" id="{040303FF-815E-1983-251F-40A4E9F46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" y="33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6" name="Oval 190">
                <a:extLst>
                  <a:ext uri="{FF2B5EF4-FFF2-40B4-BE49-F238E27FC236}">
                    <a16:creationId xmlns:a16="http://schemas.microsoft.com/office/drawing/2014/main" id="{82D0AF95-C23A-76DF-45FD-E9D21C572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7" name="Oval 191">
                <a:extLst>
                  <a:ext uri="{FF2B5EF4-FFF2-40B4-BE49-F238E27FC236}">
                    <a16:creationId xmlns:a16="http://schemas.microsoft.com/office/drawing/2014/main" id="{193E888C-676E-D105-9F46-B6814C9AB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8" name="Oval 192">
                <a:extLst>
                  <a:ext uri="{FF2B5EF4-FFF2-40B4-BE49-F238E27FC236}">
                    <a16:creationId xmlns:a16="http://schemas.microsoft.com/office/drawing/2014/main" id="{BAB713C9-4B3D-B2F8-A457-A9E6A0756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9" name="Oval 193">
                <a:extLst>
                  <a:ext uri="{FF2B5EF4-FFF2-40B4-BE49-F238E27FC236}">
                    <a16:creationId xmlns:a16="http://schemas.microsoft.com/office/drawing/2014/main" id="{904F58F8-F4C6-276A-602A-2C1B4987A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0" name="Oval 194">
                <a:extLst>
                  <a:ext uri="{FF2B5EF4-FFF2-40B4-BE49-F238E27FC236}">
                    <a16:creationId xmlns:a16="http://schemas.microsoft.com/office/drawing/2014/main" id="{5BA7523B-BE60-AC1B-81B2-64D8E7F1D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1" name="Oval 195">
                <a:extLst>
                  <a:ext uri="{FF2B5EF4-FFF2-40B4-BE49-F238E27FC236}">
                    <a16:creationId xmlns:a16="http://schemas.microsoft.com/office/drawing/2014/main" id="{3F647D5C-44A0-D213-07F0-FA3E26EDE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2" name="Oval 196">
                <a:extLst>
                  <a:ext uri="{FF2B5EF4-FFF2-40B4-BE49-F238E27FC236}">
                    <a16:creationId xmlns:a16="http://schemas.microsoft.com/office/drawing/2014/main" id="{50A69AAB-C9B1-2AE4-54C3-FF56E60F0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6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3" name="Oval 197">
                <a:extLst>
                  <a:ext uri="{FF2B5EF4-FFF2-40B4-BE49-F238E27FC236}">
                    <a16:creationId xmlns:a16="http://schemas.microsoft.com/office/drawing/2014/main" id="{B21CD260-779F-EF8E-951B-95090F48E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4" name="Oval 198">
                <a:extLst>
                  <a:ext uri="{FF2B5EF4-FFF2-40B4-BE49-F238E27FC236}">
                    <a16:creationId xmlns:a16="http://schemas.microsoft.com/office/drawing/2014/main" id="{FE8EBBB0-CD50-D21B-9A1F-A47E91B52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4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5" name="Oval 199">
                <a:extLst>
                  <a:ext uri="{FF2B5EF4-FFF2-40B4-BE49-F238E27FC236}">
                    <a16:creationId xmlns:a16="http://schemas.microsoft.com/office/drawing/2014/main" id="{BD14ACF5-35D7-4CCD-0B0F-C300F9A27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6" name="Oval 200">
                <a:extLst>
                  <a:ext uri="{FF2B5EF4-FFF2-40B4-BE49-F238E27FC236}">
                    <a16:creationId xmlns:a16="http://schemas.microsoft.com/office/drawing/2014/main" id="{6BD91117-24C7-AE7F-D62B-72BB93F9B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7" name="Oval 201">
                <a:extLst>
                  <a:ext uri="{FF2B5EF4-FFF2-40B4-BE49-F238E27FC236}">
                    <a16:creationId xmlns:a16="http://schemas.microsoft.com/office/drawing/2014/main" id="{CCA19DFA-4E81-AA63-848B-6C1AB01AD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8" name="Oval 202">
                <a:extLst>
                  <a:ext uri="{FF2B5EF4-FFF2-40B4-BE49-F238E27FC236}">
                    <a16:creationId xmlns:a16="http://schemas.microsoft.com/office/drawing/2014/main" id="{E3F9B8A7-A9DE-2D0C-41B4-73AB1EA2A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9" name="Oval 203">
                <a:extLst>
                  <a:ext uri="{FF2B5EF4-FFF2-40B4-BE49-F238E27FC236}">
                    <a16:creationId xmlns:a16="http://schemas.microsoft.com/office/drawing/2014/main" id="{83B2BB9B-FDAE-E4F2-327B-48FBC1CD0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0" name="Oval 204">
                <a:extLst>
                  <a:ext uri="{FF2B5EF4-FFF2-40B4-BE49-F238E27FC236}">
                    <a16:creationId xmlns:a16="http://schemas.microsoft.com/office/drawing/2014/main" id="{34D76618-B5AD-3442-D179-397EEF869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" name="Group 406">
              <a:extLst>
                <a:ext uri="{FF2B5EF4-FFF2-40B4-BE49-F238E27FC236}">
                  <a16:creationId xmlns:a16="http://schemas.microsoft.com/office/drawing/2014/main" id="{506797EA-8627-A729-F71D-AC6901BA12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5050" y="3721100"/>
              <a:ext cx="1270000" cy="1692275"/>
              <a:chOff x="1452" y="2344"/>
              <a:chExt cx="800" cy="1066"/>
            </a:xfrm>
          </p:grpSpPr>
          <p:sp>
            <p:nvSpPr>
              <p:cNvPr id="2641" name="Oval 206">
                <a:extLst>
                  <a:ext uri="{FF2B5EF4-FFF2-40B4-BE49-F238E27FC236}">
                    <a16:creationId xmlns:a16="http://schemas.microsoft.com/office/drawing/2014/main" id="{4FEB5B08-559F-B7A3-0704-625B3B8DE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2" y="325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2" name="Oval 207">
                <a:extLst>
                  <a:ext uri="{FF2B5EF4-FFF2-40B4-BE49-F238E27FC236}">
                    <a16:creationId xmlns:a16="http://schemas.microsoft.com/office/drawing/2014/main" id="{18D79BCE-9F62-0319-B120-7564DEBF5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6" y="33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3" name="Oval 208">
                <a:extLst>
                  <a:ext uri="{FF2B5EF4-FFF2-40B4-BE49-F238E27FC236}">
                    <a16:creationId xmlns:a16="http://schemas.microsoft.com/office/drawing/2014/main" id="{1D0FE363-C043-91B4-E31A-8A8BB7BEF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294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4" name="Oval 209">
                <a:extLst>
                  <a:ext uri="{FF2B5EF4-FFF2-40B4-BE49-F238E27FC236}">
                    <a16:creationId xmlns:a16="http://schemas.microsoft.com/office/drawing/2014/main" id="{C69CF762-BD29-C038-731F-C39A8E15F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265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5" name="Oval 210">
                <a:extLst>
                  <a:ext uri="{FF2B5EF4-FFF2-40B4-BE49-F238E27FC236}">
                    <a16:creationId xmlns:a16="http://schemas.microsoft.com/office/drawing/2014/main" id="{1DB751DE-E2B7-BAF3-4473-6256BC601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8" y="28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6" name="Oval 211">
                <a:extLst>
                  <a:ext uri="{FF2B5EF4-FFF2-40B4-BE49-F238E27FC236}">
                    <a16:creationId xmlns:a16="http://schemas.microsoft.com/office/drawing/2014/main" id="{0AD1F940-DB7B-037E-0A14-0856776D6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2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7" name="Oval 212">
                <a:extLst>
                  <a:ext uri="{FF2B5EF4-FFF2-40B4-BE49-F238E27FC236}">
                    <a16:creationId xmlns:a16="http://schemas.microsoft.com/office/drawing/2014/main" id="{DA055347-398F-0FF2-2C25-55C2BEFCE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8" name="Oval 213">
                <a:extLst>
                  <a:ext uri="{FF2B5EF4-FFF2-40B4-BE49-F238E27FC236}">
                    <a16:creationId xmlns:a16="http://schemas.microsoft.com/office/drawing/2014/main" id="{07B8B8FB-C0B2-3707-1278-81FA17082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0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9" name="Oval 214">
                <a:extLst>
                  <a:ext uri="{FF2B5EF4-FFF2-40B4-BE49-F238E27FC236}">
                    <a16:creationId xmlns:a16="http://schemas.microsoft.com/office/drawing/2014/main" id="{38154278-0EA2-8A5D-1C62-6D56D0169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0" name="Oval 215">
                <a:extLst>
                  <a:ext uri="{FF2B5EF4-FFF2-40B4-BE49-F238E27FC236}">
                    <a16:creationId xmlns:a16="http://schemas.microsoft.com/office/drawing/2014/main" id="{45BEF90E-6CD8-A6E9-E75E-C4620BEC2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1" name="Oval 216">
                <a:extLst>
                  <a:ext uri="{FF2B5EF4-FFF2-40B4-BE49-F238E27FC236}">
                    <a16:creationId xmlns:a16="http://schemas.microsoft.com/office/drawing/2014/main" id="{0D8A0FD7-E1EA-3383-4963-FA07D0E67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2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2" name="Oval 217">
                <a:extLst>
                  <a:ext uri="{FF2B5EF4-FFF2-40B4-BE49-F238E27FC236}">
                    <a16:creationId xmlns:a16="http://schemas.microsoft.com/office/drawing/2014/main" id="{F386F292-61E5-E11B-5DFE-3B47A45FB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6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3" name="Oval 218">
                <a:extLst>
                  <a:ext uri="{FF2B5EF4-FFF2-40B4-BE49-F238E27FC236}">
                    <a16:creationId xmlns:a16="http://schemas.microsoft.com/office/drawing/2014/main" id="{164DDB85-4B7A-EF47-AF4E-641A35A64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4" name="Oval 219">
                <a:extLst>
                  <a:ext uri="{FF2B5EF4-FFF2-40B4-BE49-F238E27FC236}">
                    <a16:creationId xmlns:a16="http://schemas.microsoft.com/office/drawing/2014/main" id="{64CE4578-69E9-EB68-9402-5FBD77758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5" name="Oval 220">
                <a:extLst>
                  <a:ext uri="{FF2B5EF4-FFF2-40B4-BE49-F238E27FC236}">
                    <a16:creationId xmlns:a16="http://schemas.microsoft.com/office/drawing/2014/main" id="{44144ED5-42EA-EA0E-D9EA-61C93A044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8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6" name="Oval 221">
                <a:extLst>
                  <a:ext uri="{FF2B5EF4-FFF2-40B4-BE49-F238E27FC236}">
                    <a16:creationId xmlns:a16="http://schemas.microsoft.com/office/drawing/2014/main" id="{6A7F9DC0-CE57-7113-1A67-7D571318E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" y="234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7" name="Oval 222">
                <a:extLst>
                  <a:ext uri="{FF2B5EF4-FFF2-40B4-BE49-F238E27FC236}">
                    <a16:creationId xmlns:a16="http://schemas.microsoft.com/office/drawing/2014/main" id="{99D8CBF9-BC65-D5D9-1739-803EE7DC4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262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8" name="Oval 223">
                <a:extLst>
                  <a:ext uri="{FF2B5EF4-FFF2-40B4-BE49-F238E27FC236}">
                    <a16:creationId xmlns:a16="http://schemas.microsoft.com/office/drawing/2014/main" id="{232D32F9-ADCF-1293-215D-66F69B593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" y="315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9" name="Oval 224">
                <a:extLst>
                  <a:ext uri="{FF2B5EF4-FFF2-40B4-BE49-F238E27FC236}">
                    <a16:creationId xmlns:a16="http://schemas.microsoft.com/office/drawing/2014/main" id="{2835C36E-E2F3-4850-EA82-3C6C30BCC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320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0" name="Oval 225">
                <a:extLst>
                  <a:ext uri="{FF2B5EF4-FFF2-40B4-BE49-F238E27FC236}">
                    <a16:creationId xmlns:a16="http://schemas.microsoft.com/office/drawing/2014/main" id="{7575758D-0228-AEE5-5894-E868C6590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7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1" name="Oval 226">
                <a:extLst>
                  <a:ext uri="{FF2B5EF4-FFF2-40B4-BE49-F238E27FC236}">
                    <a16:creationId xmlns:a16="http://schemas.microsoft.com/office/drawing/2014/main" id="{0CDA5D0B-974E-CE6E-123C-59DA0BE61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2" name="Oval 227">
                <a:extLst>
                  <a:ext uri="{FF2B5EF4-FFF2-40B4-BE49-F238E27FC236}">
                    <a16:creationId xmlns:a16="http://schemas.microsoft.com/office/drawing/2014/main" id="{62D062D0-03E1-A3F6-5D3F-C46134E13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3" name="Oval 228">
                <a:extLst>
                  <a:ext uri="{FF2B5EF4-FFF2-40B4-BE49-F238E27FC236}">
                    <a16:creationId xmlns:a16="http://schemas.microsoft.com/office/drawing/2014/main" id="{F0A43447-67B0-3896-3E9A-C16CD2165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4" name="Oval 229">
                <a:extLst>
                  <a:ext uri="{FF2B5EF4-FFF2-40B4-BE49-F238E27FC236}">
                    <a16:creationId xmlns:a16="http://schemas.microsoft.com/office/drawing/2014/main" id="{A5A4616F-CD7B-07B2-F593-A2B93479A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5" name="Oval 230">
                <a:extLst>
                  <a:ext uri="{FF2B5EF4-FFF2-40B4-BE49-F238E27FC236}">
                    <a16:creationId xmlns:a16="http://schemas.microsoft.com/office/drawing/2014/main" id="{B4481651-A285-1E31-A2D7-8EA4E0525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7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6" name="Oval 231">
                <a:extLst>
                  <a:ext uri="{FF2B5EF4-FFF2-40B4-BE49-F238E27FC236}">
                    <a16:creationId xmlns:a16="http://schemas.microsoft.com/office/drawing/2014/main" id="{68E7744C-ADAB-7CAC-140D-E3A6C7F8D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7" name="Oval 232">
                <a:extLst>
                  <a:ext uri="{FF2B5EF4-FFF2-40B4-BE49-F238E27FC236}">
                    <a16:creationId xmlns:a16="http://schemas.microsoft.com/office/drawing/2014/main" id="{618F1D06-FCC1-3ABF-2A81-BBD831071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8" name="Oval 233">
                <a:extLst>
                  <a:ext uri="{FF2B5EF4-FFF2-40B4-BE49-F238E27FC236}">
                    <a16:creationId xmlns:a16="http://schemas.microsoft.com/office/drawing/2014/main" id="{3CB37DFA-0654-ADFD-2083-CF0F1F129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9" name="Oval 234">
                <a:extLst>
                  <a:ext uri="{FF2B5EF4-FFF2-40B4-BE49-F238E27FC236}">
                    <a16:creationId xmlns:a16="http://schemas.microsoft.com/office/drawing/2014/main" id="{657AA7D3-EB41-B40E-DED9-AE73BECA0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3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0" name="Oval 235">
                <a:extLst>
                  <a:ext uri="{FF2B5EF4-FFF2-40B4-BE49-F238E27FC236}">
                    <a16:creationId xmlns:a16="http://schemas.microsoft.com/office/drawing/2014/main" id="{B942936A-CE77-1188-293E-6592D32D6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7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1" name="Oval 236">
                <a:extLst>
                  <a:ext uri="{FF2B5EF4-FFF2-40B4-BE49-F238E27FC236}">
                    <a16:creationId xmlns:a16="http://schemas.microsoft.com/office/drawing/2014/main" id="{A1093E35-205D-AD88-770D-C08F7D844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2" name="Oval 237">
                <a:extLst>
                  <a:ext uri="{FF2B5EF4-FFF2-40B4-BE49-F238E27FC236}">
                    <a16:creationId xmlns:a16="http://schemas.microsoft.com/office/drawing/2014/main" id="{A2B16F91-A02F-2F81-5C64-F98B34C5F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3" name="Oval 238">
                <a:extLst>
                  <a:ext uri="{FF2B5EF4-FFF2-40B4-BE49-F238E27FC236}">
                    <a16:creationId xmlns:a16="http://schemas.microsoft.com/office/drawing/2014/main" id="{E53A827B-639F-0746-3A5C-30DECDD3D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9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4" name="Oval 239">
                <a:extLst>
                  <a:ext uri="{FF2B5EF4-FFF2-40B4-BE49-F238E27FC236}">
                    <a16:creationId xmlns:a16="http://schemas.microsoft.com/office/drawing/2014/main" id="{9329BB8D-DB07-11A2-BDB4-10B5BC15C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3" y="26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5" name="Oval 240">
                <a:extLst>
                  <a:ext uri="{FF2B5EF4-FFF2-40B4-BE49-F238E27FC236}">
                    <a16:creationId xmlns:a16="http://schemas.microsoft.com/office/drawing/2014/main" id="{22EAE0DB-A12E-5B4E-583E-7379E321D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29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6" name="Oval 241">
                <a:extLst>
                  <a:ext uri="{FF2B5EF4-FFF2-40B4-BE49-F238E27FC236}">
                    <a16:creationId xmlns:a16="http://schemas.microsoft.com/office/drawing/2014/main" id="{8A012DF4-95FF-62C9-C1E2-1F918514D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1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7" name="Oval 242">
                <a:extLst>
                  <a:ext uri="{FF2B5EF4-FFF2-40B4-BE49-F238E27FC236}">
                    <a16:creationId xmlns:a16="http://schemas.microsoft.com/office/drawing/2014/main" id="{53C1C66F-1F3E-FED8-6D88-5019AD96A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" y="27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8" name="Oval 243">
                <a:extLst>
                  <a:ext uri="{FF2B5EF4-FFF2-40B4-BE49-F238E27FC236}">
                    <a16:creationId xmlns:a16="http://schemas.microsoft.com/office/drawing/2014/main" id="{6205AB23-E8F4-D460-15E9-B5D467F41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9" y="31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9" name="Oval 244">
                <a:extLst>
                  <a:ext uri="{FF2B5EF4-FFF2-40B4-BE49-F238E27FC236}">
                    <a16:creationId xmlns:a16="http://schemas.microsoft.com/office/drawing/2014/main" id="{6FC6C266-91F0-C4C0-417B-F6C453765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3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0" name="Oval 245">
                <a:extLst>
                  <a:ext uri="{FF2B5EF4-FFF2-40B4-BE49-F238E27FC236}">
                    <a16:creationId xmlns:a16="http://schemas.microsoft.com/office/drawing/2014/main" id="{849A6720-F321-A17C-2812-96D9944B0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7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1" name="Oval 246">
                <a:extLst>
                  <a:ext uri="{FF2B5EF4-FFF2-40B4-BE49-F238E27FC236}">
                    <a16:creationId xmlns:a16="http://schemas.microsoft.com/office/drawing/2014/main" id="{325ED83A-C3BE-0FC8-3033-ECE6CD333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2" name="Oval 247">
                <a:extLst>
                  <a:ext uri="{FF2B5EF4-FFF2-40B4-BE49-F238E27FC236}">
                    <a16:creationId xmlns:a16="http://schemas.microsoft.com/office/drawing/2014/main" id="{6E8838E7-5DA0-3FF7-A004-E69080C8B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5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3" name="Oval 248">
                <a:extLst>
                  <a:ext uri="{FF2B5EF4-FFF2-40B4-BE49-F238E27FC236}">
                    <a16:creationId xmlns:a16="http://schemas.microsoft.com/office/drawing/2014/main" id="{6025A6E4-56D1-95B2-B991-FAEB21737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4" name="Oval 249">
                <a:extLst>
                  <a:ext uri="{FF2B5EF4-FFF2-40B4-BE49-F238E27FC236}">
                    <a16:creationId xmlns:a16="http://schemas.microsoft.com/office/drawing/2014/main" id="{3A823D17-FF5B-A0CD-3F3A-31778CFA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5" name="Oval 250">
                <a:extLst>
                  <a:ext uri="{FF2B5EF4-FFF2-40B4-BE49-F238E27FC236}">
                    <a16:creationId xmlns:a16="http://schemas.microsoft.com/office/drawing/2014/main" id="{EB35C5D8-30DC-6730-33CD-437098505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6" name="Oval 251">
                <a:extLst>
                  <a:ext uri="{FF2B5EF4-FFF2-40B4-BE49-F238E27FC236}">
                    <a16:creationId xmlns:a16="http://schemas.microsoft.com/office/drawing/2014/main" id="{E86F07AE-A510-C2C7-30FF-5C3D6597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7" name="Oval 252">
                <a:extLst>
                  <a:ext uri="{FF2B5EF4-FFF2-40B4-BE49-F238E27FC236}">
                    <a16:creationId xmlns:a16="http://schemas.microsoft.com/office/drawing/2014/main" id="{EC324BD0-68DE-28E5-6745-EB44D4B81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5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8" name="Oval 253">
                <a:extLst>
                  <a:ext uri="{FF2B5EF4-FFF2-40B4-BE49-F238E27FC236}">
                    <a16:creationId xmlns:a16="http://schemas.microsoft.com/office/drawing/2014/main" id="{4E8B43C2-76FF-1173-85F8-3D315BEFA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9" name="Oval 254">
                <a:extLst>
                  <a:ext uri="{FF2B5EF4-FFF2-40B4-BE49-F238E27FC236}">
                    <a16:creationId xmlns:a16="http://schemas.microsoft.com/office/drawing/2014/main" id="{49DB9373-2CF4-F810-32F5-1EE26DE3F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2" y="28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0" name="Oval 255">
                <a:extLst>
                  <a:ext uri="{FF2B5EF4-FFF2-40B4-BE49-F238E27FC236}">
                    <a16:creationId xmlns:a16="http://schemas.microsoft.com/office/drawing/2014/main" id="{F2197916-0B40-220C-D440-4B0A3BBF2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1" name="Oval 256">
                <a:extLst>
                  <a:ext uri="{FF2B5EF4-FFF2-40B4-BE49-F238E27FC236}">
                    <a16:creationId xmlns:a16="http://schemas.microsoft.com/office/drawing/2014/main" id="{803F6FEC-DA2E-153F-EBB6-3D6D926ED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0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2" name="Oval 257">
                <a:extLst>
                  <a:ext uri="{FF2B5EF4-FFF2-40B4-BE49-F238E27FC236}">
                    <a16:creationId xmlns:a16="http://schemas.microsoft.com/office/drawing/2014/main" id="{3440967D-1D18-0E10-960B-7DAEF861B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4" y="282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3" name="Oval 258">
                <a:extLst>
                  <a:ext uri="{FF2B5EF4-FFF2-40B4-BE49-F238E27FC236}">
                    <a16:creationId xmlns:a16="http://schemas.microsoft.com/office/drawing/2014/main" id="{28985C54-C45F-8EA1-6AE6-4B3DFD0D1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" y="253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4" name="Oval 259">
                <a:extLst>
                  <a:ext uri="{FF2B5EF4-FFF2-40B4-BE49-F238E27FC236}">
                    <a16:creationId xmlns:a16="http://schemas.microsoft.com/office/drawing/2014/main" id="{5C4545E2-FE7F-1A3A-0FAA-F73695750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2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5" name="Oval 260">
                <a:extLst>
                  <a:ext uri="{FF2B5EF4-FFF2-40B4-BE49-F238E27FC236}">
                    <a16:creationId xmlns:a16="http://schemas.microsoft.com/office/drawing/2014/main" id="{E89E5008-7F2E-E41B-0DFE-A8AFE738F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6" name="Oval 261">
                <a:extLst>
                  <a:ext uri="{FF2B5EF4-FFF2-40B4-BE49-F238E27FC236}">
                    <a16:creationId xmlns:a16="http://schemas.microsoft.com/office/drawing/2014/main" id="{642C6D37-61D3-65F8-80DC-6B32D3FDA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0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7" name="Oval 262">
                <a:extLst>
                  <a:ext uri="{FF2B5EF4-FFF2-40B4-BE49-F238E27FC236}">
                    <a16:creationId xmlns:a16="http://schemas.microsoft.com/office/drawing/2014/main" id="{4214D95D-A8E4-185D-8191-C457B0548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4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8" name="Oval 263">
                <a:extLst>
                  <a:ext uri="{FF2B5EF4-FFF2-40B4-BE49-F238E27FC236}">
                    <a16:creationId xmlns:a16="http://schemas.microsoft.com/office/drawing/2014/main" id="{76B4CAC6-3286-EDCB-F473-4C51B1DFE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9" name="Oval 264">
                <a:extLst>
                  <a:ext uri="{FF2B5EF4-FFF2-40B4-BE49-F238E27FC236}">
                    <a16:creationId xmlns:a16="http://schemas.microsoft.com/office/drawing/2014/main" id="{56C0A8C4-97C3-6EBB-B076-2AB84828A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0" name="Oval 265">
                <a:extLst>
                  <a:ext uri="{FF2B5EF4-FFF2-40B4-BE49-F238E27FC236}">
                    <a16:creationId xmlns:a16="http://schemas.microsoft.com/office/drawing/2014/main" id="{3038BD7B-8A4A-6181-B415-4A49DBE6E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1" name="Oval 266">
                <a:extLst>
                  <a:ext uri="{FF2B5EF4-FFF2-40B4-BE49-F238E27FC236}">
                    <a16:creationId xmlns:a16="http://schemas.microsoft.com/office/drawing/2014/main" id="{C29040D1-D509-421D-B01F-D7EC65346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2" name="Oval 267">
                <a:extLst>
                  <a:ext uri="{FF2B5EF4-FFF2-40B4-BE49-F238E27FC236}">
                    <a16:creationId xmlns:a16="http://schemas.microsoft.com/office/drawing/2014/main" id="{7B3E82C1-3254-048A-85B2-8B9C8C15D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3" name="Oval 268">
                <a:extLst>
                  <a:ext uri="{FF2B5EF4-FFF2-40B4-BE49-F238E27FC236}">
                    <a16:creationId xmlns:a16="http://schemas.microsoft.com/office/drawing/2014/main" id="{418EBD33-9387-2FAB-5D95-4EF110B9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8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4" name="Oval 269">
                <a:extLst>
                  <a:ext uri="{FF2B5EF4-FFF2-40B4-BE49-F238E27FC236}">
                    <a16:creationId xmlns:a16="http://schemas.microsoft.com/office/drawing/2014/main" id="{2F8A4BDF-40F7-7E04-50FA-EBC394D69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2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5" name="Oval 270">
                <a:extLst>
                  <a:ext uri="{FF2B5EF4-FFF2-40B4-BE49-F238E27FC236}">
                    <a16:creationId xmlns:a16="http://schemas.microsoft.com/office/drawing/2014/main" id="{8FC88F21-FF85-7FCE-615F-4C1507B89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6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6" name="Oval 271">
                <a:extLst>
                  <a:ext uri="{FF2B5EF4-FFF2-40B4-BE49-F238E27FC236}">
                    <a16:creationId xmlns:a16="http://schemas.microsoft.com/office/drawing/2014/main" id="{FC35F0C6-C40E-9B22-4356-8123DA966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7" name="Oval 272">
                <a:extLst>
                  <a:ext uri="{FF2B5EF4-FFF2-40B4-BE49-F238E27FC236}">
                    <a16:creationId xmlns:a16="http://schemas.microsoft.com/office/drawing/2014/main" id="{2461ECCE-8885-6CE9-D244-81012E033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4" y="291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8" name="Oval 273">
                <a:extLst>
                  <a:ext uri="{FF2B5EF4-FFF2-40B4-BE49-F238E27FC236}">
                    <a16:creationId xmlns:a16="http://schemas.microsoft.com/office/drawing/2014/main" id="{4E3FEEF7-39D3-7530-A0DD-0707B3B08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8" y="308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9" name="Oval 274">
                <a:extLst>
                  <a:ext uri="{FF2B5EF4-FFF2-40B4-BE49-F238E27FC236}">
                    <a16:creationId xmlns:a16="http://schemas.microsoft.com/office/drawing/2014/main" id="{5E912E53-B4FE-9289-0200-9EE93E195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80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0" name="Oval 275">
                <a:extLst>
                  <a:ext uri="{FF2B5EF4-FFF2-40B4-BE49-F238E27FC236}">
                    <a16:creationId xmlns:a16="http://schemas.microsoft.com/office/drawing/2014/main" id="{CADC3066-AFEC-21F3-CC1B-5919987FB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6" y="236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1" name="Oval 276">
                <a:extLst>
                  <a:ext uri="{FF2B5EF4-FFF2-40B4-BE49-F238E27FC236}">
                    <a16:creationId xmlns:a16="http://schemas.microsoft.com/office/drawing/2014/main" id="{627B5B0B-3E62-9423-8B05-93FE47E7F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0" y="248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2" name="Oval 277">
                <a:extLst>
                  <a:ext uri="{FF2B5EF4-FFF2-40B4-BE49-F238E27FC236}">
                    <a16:creationId xmlns:a16="http://schemas.microsoft.com/office/drawing/2014/main" id="{7090BE96-E392-9668-C8C1-7E398BA9A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4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3" name="Oval 278">
                <a:extLst>
                  <a:ext uri="{FF2B5EF4-FFF2-40B4-BE49-F238E27FC236}">
                    <a16:creationId xmlns:a16="http://schemas.microsoft.com/office/drawing/2014/main" id="{55A43CC4-815D-F89F-E33D-9B5C03D74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4" name="Oval 279">
                <a:extLst>
                  <a:ext uri="{FF2B5EF4-FFF2-40B4-BE49-F238E27FC236}">
                    <a16:creationId xmlns:a16="http://schemas.microsoft.com/office/drawing/2014/main" id="{E319FBA6-31DE-AA67-778E-702ACC381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2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5" name="Oval 280">
                <a:extLst>
                  <a:ext uri="{FF2B5EF4-FFF2-40B4-BE49-F238E27FC236}">
                    <a16:creationId xmlns:a16="http://schemas.microsoft.com/office/drawing/2014/main" id="{2AB162B5-8D29-6876-4B30-CEFFFE9CC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6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6" name="Oval 281">
                <a:extLst>
                  <a:ext uri="{FF2B5EF4-FFF2-40B4-BE49-F238E27FC236}">
                    <a16:creationId xmlns:a16="http://schemas.microsoft.com/office/drawing/2014/main" id="{5C55922E-61EF-A800-8169-5AF869CFA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7" name="Oval 282">
                <a:extLst>
                  <a:ext uri="{FF2B5EF4-FFF2-40B4-BE49-F238E27FC236}">
                    <a16:creationId xmlns:a16="http://schemas.microsoft.com/office/drawing/2014/main" id="{67604991-6203-0524-423D-3D3E0630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4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8" name="Oval 283">
                <a:extLst>
                  <a:ext uri="{FF2B5EF4-FFF2-40B4-BE49-F238E27FC236}">
                    <a16:creationId xmlns:a16="http://schemas.microsoft.com/office/drawing/2014/main" id="{242EC8ED-972F-115E-9CAC-E2908BE74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9" name="Oval 284">
                <a:extLst>
                  <a:ext uri="{FF2B5EF4-FFF2-40B4-BE49-F238E27FC236}">
                    <a16:creationId xmlns:a16="http://schemas.microsoft.com/office/drawing/2014/main" id="{76DF88C2-A92A-73CF-8008-FF3723D70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0" name="Oval 285">
                <a:extLst>
                  <a:ext uri="{FF2B5EF4-FFF2-40B4-BE49-F238E27FC236}">
                    <a16:creationId xmlns:a16="http://schemas.microsoft.com/office/drawing/2014/main" id="{87C3B2B4-AFCF-4FB3-C979-AC65F92C9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1" name="Oval 286">
                <a:extLst>
                  <a:ext uri="{FF2B5EF4-FFF2-40B4-BE49-F238E27FC236}">
                    <a16:creationId xmlns:a16="http://schemas.microsoft.com/office/drawing/2014/main" id="{8E1000B7-E226-2536-6F8C-79021DB3C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9" y="30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2" name="Oval 287">
                <a:extLst>
                  <a:ext uri="{FF2B5EF4-FFF2-40B4-BE49-F238E27FC236}">
                    <a16:creationId xmlns:a16="http://schemas.microsoft.com/office/drawing/2014/main" id="{EAB99225-E2B0-93EB-250F-1A8ACC897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3" y="290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3" name="Oval 288">
                <a:extLst>
                  <a:ext uri="{FF2B5EF4-FFF2-40B4-BE49-F238E27FC236}">
                    <a16:creationId xmlns:a16="http://schemas.microsoft.com/office/drawing/2014/main" id="{01FDF0D5-4481-EE40-210A-9E51C72D9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" y="284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4" name="Oval 289">
                <a:extLst>
                  <a:ext uri="{FF2B5EF4-FFF2-40B4-BE49-F238E27FC236}">
                    <a16:creationId xmlns:a16="http://schemas.microsoft.com/office/drawing/2014/main" id="{23248D4D-A3FF-F397-B0B6-40A026A8C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317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5" name="Oval 290">
                <a:extLst>
                  <a:ext uri="{FF2B5EF4-FFF2-40B4-BE49-F238E27FC236}">
                    <a16:creationId xmlns:a16="http://schemas.microsoft.com/office/drawing/2014/main" id="{B0C1823D-D37F-BAD6-CEC9-F6E6E00E1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5" y="33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6" name="Oval 291">
                <a:extLst>
                  <a:ext uri="{FF2B5EF4-FFF2-40B4-BE49-F238E27FC236}">
                    <a16:creationId xmlns:a16="http://schemas.microsoft.com/office/drawing/2014/main" id="{14F2DB78-F456-6C1E-E2C8-47666DB15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7" name="Oval 292">
                <a:extLst>
                  <a:ext uri="{FF2B5EF4-FFF2-40B4-BE49-F238E27FC236}">
                    <a16:creationId xmlns:a16="http://schemas.microsoft.com/office/drawing/2014/main" id="{6C00AAAA-5220-42DB-4BA4-9182CD1F5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3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8" name="Oval 293">
                <a:extLst>
                  <a:ext uri="{FF2B5EF4-FFF2-40B4-BE49-F238E27FC236}">
                    <a16:creationId xmlns:a16="http://schemas.microsoft.com/office/drawing/2014/main" id="{6820C818-A583-988A-FC48-BC96E1239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7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9" name="Oval 294">
                <a:extLst>
                  <a:ext uri="{FF2B5EF4-FFF2-40B4-BE49-F238E27FC236}">
                    <a16:creationId xmlns:a16="http://schemas.microsoft.com/office/drawing/2014/main" id="{72E571BF-371D-1A71-3178-526725DC0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1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0" name="Oval 295">
                <a:extLst>
                  <a:ext uri="{FF2B5EF4-FFF2-40B4-BE49-F238E27FC236}">
                    <a16:creationId xmlns:a16="http://schemas.microsoft.com/office/drawing/2014/main" id="{AB107337-AFE2-9D19-829C-B5A0C37A9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5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1" name="Oval 296">
                <a:extLst>
                  <a:ext uri="{FF2B5EF4-FFF2-40B4-BE49-F238E27FC236}">
                    <a16:creationId xmlns:a16="http://schemas.microsoft.com/office/drawing/2014/main" id="{5C16078D-B573-916D-6C53-A30053835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2" name="Oval 297">
                <a:extLst>
                  <a:ext uri="{FF2B5EF4-FFF2-40B4-BE49-F238E27FC236}">
                    <a16:creationId xmlns:a16="http://schemas.microsoft.com/office/drawing/2014/main" id="{AAC47FED-BEED-4A35-4965-0D2E8A034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3" name="Oval 298">
                <a:extLst>
                  <a:ext uri="{FF2B5EF4-FFF2-40B4-BE49-F238E27FC236}">
                    <a16:creationId xmlns:a16="http://schemas.microsoft.com/office/drawing/2014/main" id="{B204F88E-D350-F9AB-9370-B8E82775C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7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4" name="Oval 299">
                <a:extLst>
                  <a:ext uri="{FF2B5EF4-FFF2-40B4-BE49-F238E27FC236}">
                    <a16:creationId xmlns:a16="http://schemas.microsoft.com/office/drawing/2014/main" id="{CDE7217F-4646-551C-29F9-5E3204930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5" name="Oval 300">
                <a:extLst>
                  <a:ext uri="{FF2B5EF4-FFF2-40B4-BE49-F238E27FC236}">
                    <a16:creationId xmlns:a16="http://schemas.microsoft.com/office/drawing/2014/main" id="{4A380DBA-7EC5-E1A9-AD4E-5D0F4398D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6" name="Oval 301">
                <a:extLst>
                  <a:ext uri="{FF2B5EF4-FFF2-40B4-BE49-F238E27FC236}">
                    <a16:creationId xmlns:a16="http://schemas.microsoft.com/office/drawing/2014/main" id="{1F5FD8AF-9F9B-0D15-564A-DE8AE9A6A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9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7" name="Oval 302">
                <a:extLst>
                  <a:ext uri="{FF2B5EF4-FFF2-40B4-BE49-F238E27FC236}">
                    <a16:creationId xmlns:a16="http://schemas.microsoft.com/office/drawing/2014/main" id="{FE0AC591-1586-CE33-C8EF-6D66B3EBF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3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8" name="Oval 303">
                <a:extLst>
                  <a:ext uri="{FF2B5EF4-FFF2-40B4-BE49-F238E27FC236}">
                    <a16:creationId xmlns:a16="http://schemas.microsoft.com/office/drawing/2014/main" id="{03C0DEB7-2011-4CD3-5E6E-1C1519F0A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28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9" name="Oval 304">
                <a:extLst>
                  <a:ext uri="{FF2B5EF4-FFF2-40B4-BE49-F238E27FC236}">
                    <a16:creationId xmlns:a16="http://schemas.microsoft.com/office/drawing/2014/main" id="{E7D7DEB7-B2C0-EFCC-F6C4-4CEAE25ED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1" y="2564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0" name="Oval 305">
                <a:extLst>
                  <a:ext uri="{FF2B5EF4-FFF2-40B4-BE49-F238E27FC236}">
                    <a16:creationId xmlns:a16="http://schemas.microsoft.com/office/drawing/2014/main" id="{390DC385-38E5-0F9E-72FA-DCC0B7711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5" y="27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1" name="Oval 306">
                <a:extLst>
                  <a:ext uri="{FF2B5EF4-FFF2-40B4-BE49-F238E27FC236}">
                    <a16:creationId xmlns:a16="http://schemas.microsoft.com/office/drawing/2014/main" id="{FE11B9C4-A959-D802-5653-CD03D18FC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9" y="325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2" name="Oval 307">
                <a:extLst>
                  <a:ext uri="{FF2B5EF4-FFF2-40B4-BE49-F238E27FC236}">
                    <a16:creationId xmlns:a16="http://schemas.microsoft.com/office/drawing/2014/main" id="{519E1225-A4B8-1E54-A537-05ED90250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3" y="33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3" name="Oval 308">
                <a:extLst>
                  <a:ext uri="{FF2B5EF4-FFF2-40B4-BE49-F238E27FC236}">
                    <a16:creationId xmlns:a16="http://schemas.microsoft.com/office/drawing/2014/main" id="{A733E74B-8B4D-A871-158A-F2B7109F8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7" y="294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4" name="Oval 309">
                <a:extLst>
                  <a:ext uri="{FF2B5EF4-FFF2-40B4-BE49-F238E27FC236}">
                    <a16:creationId xmlns:a16="http://schemas.microsoft.com/office/drawing/2014/main" id="{1210FC6B-B85C-C359-19F1-C3882BBEB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65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5" name="Oval 310">
                <a:extLst>
                  <a:ext uri="{FF2B5EF4-FFF2-40B4-BE49-F238E27FC236}">
                    <a16:creationId xmlns:a16="http://schemas.microsoft.com/office/drawing/2014/main" id="{7881047B-56FF-50BB-A52B-ED364B2B3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5" y="28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6" name="Oval 311">
                <a:extLst>
                  <a:ext uri="{FF2B5EF4-FFF2-40B4-BE49-F238E27FC236}">
                    <a16:creationId xmlns:a16="http://schemas.microsoft.com/office/drawing/2014/main" id="{E78BE6DA-CFDB-D22C-86C5-8AB5DCD35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9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7" name="Oval 312">
                <a:extLst>
                  <a:ext uri="{FF2B5EF4-FFF2-40B4-BE49-F238E27FC236}">
                    <a16:creationId xmlns:a16="http://schemas.microsoft.com/office/drawing/2014/main" id="{77DF0C24-7040-C1B5-4AD4-73DF78308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3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8" name="Oval 313">
                <a:extLst>
                  <a:ext uri="{FF2B5EF4-FFF2-40B4-BE49-F238E27FC236}">
                    <a16:creationId xmlns:a16="http://schemas.microsoft.com/office/drawing/2014/main" id="{3F7E5818-2587-4B7C-246B-1B9736C24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9" name="Oval 314">
                <a:extLst>
                  <a:ext uri="{FF2B5EF4-FFF2-40B4-BE49-F238E27FC236}">
                    <a16:creationId xmlns:a16="http://schemas.microsoft.com/office/drawing/2014/main" id="{8B8B65FD-9336-13EC-96AA-34D2F04CD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1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0" name="Oval 315">
                <a:extLst>
                  <a:ext uri="{FF2B5EF4-FFF2-40B4-BE49-F238E27FC236}">
                    <a16:creationId xmlns:a16="http://schemas.microsoft.com/office/drawing/2014/main" id="{DC671789-54FB-157D-7AEA-456623F7B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1" name="Oval 316">
                <a:extLst>
                  <a:ext uri="{FF2B5EF4-FFF2-40B4-BE49-F238E27FC236}">
                    <a16:creationId xmlns:a16="http://schemas.microsoft.com/office/drawing/2014/main" id="{C02FD341-919F-BCAA-1311-699AECFDF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9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2" name="Oval 317">
                <a:extLst>
                  <a:ext uri="{FF2B5EF4-FFF2-40B4-BE49-F238E27FC236}">
                    <a16:creationId xmlns:a16="http://schemas.microsoft.com/office/drawing/2014/main" id="{C865A929-BDD3-DBAB-7710-A43FCB2FF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3" name="Oval 318">
                <a:extLst>
                  <a:ext uri="{FF2B5EF4-FFF2-40B4-BE49-F238E27FC236}">
                    <a16:creationId xmlns:a16="http://schemas.microsoft.com/office/drawing/2014/main" id="{073462DB-BEC5-95AF-66B8-0FFF5A8A9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4" name="Oval 319">
                <a:extLst>
                  <a:ext uri="{FF2B5EF4-FFF2-40B4-BE49-F238E27FC236}">
                    <a16:creationId xmlns:a16="http://schemas.microsoft.com/office/drawing/2014/main" id="{698C8031-CFEE-4D16-E671-32507DF79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5" name="Oval 320">
                <a:extLst>
                  <a:ext uri="{FF2B5EF4-FFF2-40B4-BE49-F238E27FC236}">
                    <a16:creationId xmlns:a16="http://schemas.microsoft.com/office/drawing/2014/main" id="{BEA14C77-D39F-149D-92EB-A81E2A108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6" name="Oval 321">
                <a:extLst>
                  <a:ext uri="{FF2B5EF4-FFF2-40B4-BE49-F238E27FC236}">
                    <a16:creationId xmlns:a16="http://schemas.microsoft.com/office/drawing/2014/main" id="{D3DCFF77-6D19-BF6E-422B-7AC4599E2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9" y="234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7" name="Oval 322">
                <a:extLst>
                  <a:ext uri="{FF2B5EF4-FFF2-40B4-BE49-F238E27FC236}">
                    <a16:creationId xmlns:a16="http://schemas.microsoft.com/office/drawing/2014/main" id="{B0D9F93F-B25B-657B-7BF6-15D5D3CD2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3" y="262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8" name="Oval 323">
                <a:extLst>
                  <a:ext uri="{FF2B5EF4-FFF2-40B4-BE49-F238E27FC236}">
                    <a16:creationId xmlns:a16="http://schemas.microsoft.com/office/drawing/2014/main" id="{AC9108EA-9DE1-8129-3A0A-CD6A35420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" y="315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9" name="Oval 324">
                <a:extLst>
                  <a:ext uri="{FF2B5EF4-FFF2-40B4-BE49-F238E27FC236}">
                    <a16:creationId xmlns:a16="http://schemas.microsoft.com/office/drawing/2014/main" id="{B8E4FA50-8562-5701-EF9B-D51AAA74A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1" y="320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0" name="Oval 325">
                <a:extLst>
                  <a:ext uri="{FF2B5EF4-FFF2-40B4-BE49-F238E27FC236}">
                    <a16:creationId xmlns:a16="http://schemas.microsoft.com/office/drawing/2014/main" id="{61392C3B-552A-07F8-DFA8-FD81E0DFA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4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1" name="Oval 326">
                <a:extLst>
                  <a:ext uri="{FF2B5EF4-FFF2-40B4-BE49-F238E27FC236}">
                    <a16:creationId xmlns:a16="http://schemas.microsoft.com/office/drawing/2014/main" id="{1F8E45B6-F64E-CAC7-8BBD-503CB9CCF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8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2" name="Oval 327">
                <a:extLst>
                  <a:ext uri="{FF2B5EF4-FFF2-40B4-BE49-F238E27FC236}">
                    <a16:creationId xmlns:a16="http://schemas.microsoft.com/office/drawing/2014/main" id="{838987F7-FC31-6A1F-CF17-236AEE7CF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3" name="Oval 328">
                <a:extLst>
                  <a:ext uri="{FF2B5EF4-FFF2-40B4-BE49-F238E27FC236}">
                    <a16:creationId xmlns:a16="http://schemas.microsoft.com/office/drawing/2014/main" id="{05C35EC3-06A0-289A-3ADA-54D0A447A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4" name="Oval 329">
                <a:extLst>
                  <a:ext uri="{FF2B5EF4-FFF2-40B4-BE49-F238E27FC236}">
                    <a16:creationId xmlns:a16="http://schemas.microsoft.com/office/drawing/2014/main" id="{1CA2556A-DEB7-1606-15F3-7FCDBD640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0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5" name="Oval 330">
                <a:extLst>
                  <a:ext uri="{FF2B5EF4-FFF2-40B4-BE49-F238E27FC236}">
                    <a16:creationId xmlns:a16="http://schemas.microsoft.com/office/drawing/2014/main" id="{21BB6946-A231-65C2-FBEB-7BFF0D5DF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6" name="Oval 331">
                <a:extLst>
                  <a:ext uri="{FF2B5EF4-FFF2-40B4-BE49-F238E27FC236}">
                    <a16:creationId xmlns:a16="http://schemas.microsoft.com/office/drawing/2014/main" id="{B636628D-5CE0-2B92-46A3-CA1FBCBC7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8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7" name="Oval 332">
                <a:extLst>
                  <a:ext uri="{FF2B5EF4-FFF2-40B4-BE49-F238E27FC236}">
                    <a16:creationId xmlns:a16="http://schemas.microsoft.com/office/drawing/2014/main" id="{6DA98FD3-62CD-5ABE-C955-6DA799012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2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8" name="Oval 333">
                <a:extLst>
                  <a:ext uri="{FF2B5EF4-FFF2-40B4-BE49-F238E27FC236}">
                    <a16:creationId xmlns:a16="http://schemas.microsoft.com/office/drawing/2014/main" id="{806CCDF8-ADF6-1112-B405-375B273E8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6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9" name="Oval 334">
                <a:extLst>
                  <a:ext uri="{FF2B5EF4-FFF2-40B4-BE49-F238E27FC236}">
                    <a16:creationId xmlns:a16="http://schemas.microsoft.com/office/drawing/2014/main" id="{D067A1CB-06DE-4879-517E-D33B9327C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0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0" name="Oval 335">
                <a:extLst>
                  <a:ext uri="{FF2B5EF4-FFF2-40B4-BE49-F238E27FC236}">
                    <a16:creationId xmlns:a16="http://schemas.microsoft.com/office/drawing/2014/main" id="{5631BCA6-DB05-86FD-17DB-B6BA17C4B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4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1" name="Oval 336">
                <a:extLst>
                  <a:ext uri="{FF2B5EF4-FFF2-40B4-BE49-F238E27FC236}">
                    <a16:creationId xmlns:a16="http://schemas.microsoft.com/office/drawing/2014/main" id="{A6C0902D-F95F-8BA5-F2AF-24B0252CF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2" name="Oval 337">
                <a:extLst>
                  <a:ext uri="{FF2B5EF4-FFF2-40B4-BE49-F238E27FC236}">
                    <a16:creationId xmlns:a16="http://schemas.microsoft.com/office/drawing/2014/main" id="{7EDA2968-2F41-3A6F-89B3-239F9166A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3" name="Oval 338">
                <a:extLst>
                  <a:ext uri="{FF2B5EF4-FFF2-40B4-BE49-F238E27FC236}">
                    <a16:creationId xmlns:a16="http://schemas.microsoft.com/office/drawing/2014/main" id="{812298F4-B0FA-0CB7-E796-2E65FD6D2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4" name="Oval 339">
                <a:extLst>
                  <a:ext uri="{FF2B5EF4-FFF2-40B4-BE49-F238E27FC236}">
                    <a16:creationId xmlns:a16="http://schemas.microsoft.com/office/drawing/2014/main" id="{8A4BC129-5AB9-F019-A265-DFE7C1C880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" y="26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5" name="Oval 340">
                <a:extLst>
                  <a:ext uri="{FF2B5EF4-FFF2-40B4-BE49-F238E27FC236}">
                    <a16:creationId xmlns:a16="http://schemas.microsoft.com/office/drawing/2014/main" id="{660723AD-E6DD-61CB-8811-5153C43BF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9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6" name="Oval 341">
                <a:extLst>
                  <a:ext uri="{FF2B5EF4-FFF2-40B4-BE49-F238E27FC236}">
                    <a16:creationId xmlns:a16="http://schemas.microsoft.com/office/drawing/2014/main" id="{C632163E-83FD-8162-1B12-874FBB97E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8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7" name="Oval 342">
                <a:extLst>
                  <a:ext uri="{FF2B5EF4-FFF2-40B4-BE49-F238E27FC236}">
                    <a16:creationId xmlns:a16="http://schemas.microsoft.com/office/drawing/2014/main" id="{79C73062-ECB9-431A-9E8C-089F4CA27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2" y="27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8" name="Oval 343">
                <a:extLst>
                  <a:ext uri="{FF2B5EF4-FFF2-40B4-BE49-F238E27FC236}">
                    <a16:creationId xmlns:a16="http://schemas.microsoft.com/office/drawing/2014/main" id="{DAD7244E-1688-6C02-2BC7-068E8F56B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6" y="31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9" name="Oval 344">
                <a:extLst>
                  <a:ext uri="{FF2B5EF4-FFF2-40B4-BE49-F238E27FC236}">
                    <a16:creationId xmlns:a16="http://schemas.microsoft.com/office/drawing/2014/main" id="{B9421B8D-75C3-2DBA-E2AD-87218493E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0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0" name="Oval 345">
                <a:extLst>
                  <a:ext uri="{FF2B5EF4-FFF2-40B4-BE49-F238E27FC236}">
                    <a16:creationId xmlns:a16="http://schemas.microsoft.com/office/drawing/2014/main" id="{8D59C1CE-7F36-2BC7-DC96-A5B81DDF0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4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1" name="Oval 346">
                <a:extLst>
                  <a:ext uri="{FF2B5EF4-FFF2-40B4-BE49-F238E27FC236}">
                    <a16:creationId xmlns:a16="http://schemas.microsoft.com/office/drawing/2014/main" id="{1100B755-5799-C495-DAA5-D40D0F482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8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2" name="Oval 347">
                <a:extLst>
                  <a:ext uri="{FF2B5EF4-FFF2-40B4-BE49-F238E27FC236}">
                    <a16:creationId xmlns:a16="http://schemas.microsoft.com/office/drawing/2014/main" id="{FE5FCDBD-5FF2-A7AB-1462-48736D2F9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2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3" name="Oval 348">
                <a:extLst>
                  <a:ext uri="{FF2B5EF4-FFF2-40B4-BE49-F238E27FC236}">
                    <a16:creationId xmlns:a16="http://schemas.microsoft.com/office/drawing/2014/main" id="{CEB78E75-D4D2-C78C-368D-63F5A47D6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4" name="Oval 349">
                <a:extLst>
                  <a:ext uri="{FF2B5EF4-FFF2-40B4-BE49-F238E27FC236}">
                    <a16:creationId xmlns:a16="http://schemas.microsoft.com/office/drawing/2014/main" id="{D10E200B-0044-558C-EC48-B74A8BA55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0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5" name="Oval 350">
                <a:extLst>
                  <a:ext uri="{FF2B5EF4-FFF2-40B4-BE49-F238E27FC236}">
                    <a16:creationId xmlns:a16="http://schemas.microsoft.com/office/drawing/2014/main" id="{CB840D1C-2BCD-A749-6958-0C9120B81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6" name="Oval 351">
                <a:extLst>
                  <a:ext uri="{FF2B5EF4-FFF2-40B4-BE49-F238E27FC236}">
                    <a16:creationId xmlns:a16="http://schemas.microsoft.com/office/drawing/2014/main" id="{C8384343-3C77-6AC7-F0F1-03B1DE51D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8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7" name="Oval 352">
                <a:extLst>
                  <a:ext uri="{FF2B5EF4-FFF2-40B4-BE49-F238E27FC236}">
                    <a16:creationId xmlns:a16="http://schemas.microsoft.com/office/drawing/2014/main" id="{9977C66E-FBEA-FBA2-508D-22F2DD877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2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8" name="Oval 353">
                <a:extLst>
                  <a:ext uri="{FF2B5EF4-FFF2-40B4-BE49-F238E27FC236}">
                    <a16:creationId xmlns:a16="http://schemas.microsoft.com/office/drawing/2014/main" id="{84D39DAE-D530-D0E6-D574-E17C6A026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9" name="Oval 354">
                <a:extLst>
                  <a:ext uri="{FF2B5EF4-FFF2-40B4-BE49-F238E27FC236}">
                    <a16:creationId xmlns:a16="http://schemas.microsoft.com/office/drawing/2014/main" id="{225492BD-7C58-2CE3-40D9-E626E81B2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280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0" name="Oval 355">
                <a:extLst>
                  <a:ext uri="{FF2B5EF4-FFF2-40B4-BE49-F238E27FC236}">
                    <a16:creationId xmlns:a16="http://schemas.microsoft.com/office/drawing/2014/main" id="{F8B0B346-EBE6-FCC2-83BB-06C1E6FEF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58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1" name="Oval 356">
                <a:extLst>
                  <a:ext uri="{FF2B5EF4-FFF2-40B4-BE49-F238E27FC236}">
                    <a16:creationId xmlns:a16="http://schemas.microsoft.com/office/drawing/2014/main" id="{8D6F7B5B-7D54-769F-38C4-54BF169D3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2" name="Oval 357">
                <a:extLst>
                  <a:ext uri="{FF2B5EF4-FFF2-40B4-BE49-F238E27FC236}">
                    <a16:creationId xmlns:a16="http://schemas.microsoft.com/office/drawing/2014/main" id="{C94EAE56-8D58-92D1-8F4A-9365E2CCF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1" y="282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3" name="Oval 358">
                <a:extLst>
                  <a:ext uri="{FF2B5EF4-FFF2-40B4-BE49-F238E27FC236}">
                    <a16:creationId xmlns:a16="http://schemas.microsoft.com/office/drawing/2014/main" id="{5C4B5829-6DE3-E50C-0EDF-8FFD8877E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5" y="253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4" name="Oval 359">
                <a:extLst>
                  <a:ext uri="{FF2B5EF4-FFF2-40B4-BE49-F238E27FC236}">
                    <a16:creationId xmlns:a16="http://schemas.microsoft.com/office/drawing/2014/main" id="{6B1CEE7F-F86A-7476-192F-C1D12AC51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9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5" name="Oval 360">
                <a:extLst>
                  <a:ext uri="{FF2B5EF4-FFF2-40B4-BE49-F238E27FC236}">
                    <a16:creationId xmlns:a16="http://schemas.microsoft.com/office/drawing/2014/main" id="{E33E8FF9-7F5A-2D95-0F6C-002BC04EE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6" name="Oval 361">
                <a:extLst>
                  <a:ext uri="{FF2B5EF4-FFF2-40B4-BE49-F238E27FC236}">
                    <a16:creationId xmlns:a16="http://schemas.microsoft.com/office/drawing/2014/main" id="{60C864E8-1F97-8F7A-0D0B-F5090FB3B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7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7" name="Oval 362">
                <a:extLst>
                  <a:ext uri="{FF2B5EF4-FFF2-40B4-BE49-F238E27FC236}">
                    <a16:creationId xmlns:a16="http://schemas.microsoft.com/office/drawing/2014/main" id="{477CE427-8D16-19E3-97A2-FD40A79E7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1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8" name="Oval 363">
                <a:extLst>
                  <a:ext uri="{FF2B5EF4-FFF2-40B4-BE49-F238E27FC236}">
                    <a16:creationId xmlns:a16="http://schemas.microsoft.com/office/drawing/2014/main" id="{A1E64173-C1DC-CBE7-5B90-B58DB4CC9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9" name="Oval 364">
                <a:extLst>
                  <a:ext uri="{FF2B5EF4-FFF2-40B4-BE49-F238E27FC236}">
                    <a16:creationId xmlns:a16="http://schemas.microsoft.com/office/drawing/2014/main" id="{307AA50E-5797-0956-1971-F2E63B21C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0" name="Oval 365">
                <a:extLst>
                  <a:ext uri="{FF2B5EF4-FFF2-40B4-BE49-F238E27FC236}">
                    <a16:creationId xmlns:a16="http://schemas.microsoft.com/office/drawing/2014/main" id="{FC9B5960-FF4D-1F46-6813-88499954F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3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1" name="Oval 366">
                <a:extLst>
                  <a:ext uri="{FF2B5EF4-FFF2-40B4-BE49-F238E27FC236}">
                    <a16:creationId xmlns:a16="http://schemas.microsoft.com/office/drawing/2014/main" id="{7D07CA7D-CEA9-B532-8ED2-D74798513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7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2" name="Oval 367">
                <a:extLst>
                  <a:ext uri="{FF2B5EF4-FFF2-40B4-BE49-F238E27FC236}">
                    <a16:creationId xmlns:a16="http://schemas.microsoft.com/office/drawing/2014/main" id="{A4A53975-2FA7-C280-6D5C-1D2D488BD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1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3" name="Oval 368">
                <a:extLst>
                  <a:ext uri="{FF2B5EF4-FFF2-40B4-BE49-F238E27FC236}">
                    <a16:creationId xmlns:a16="http://schemas.microsoft.com/office/drawing/2014/main" id="{7005A50A-CE89-E8F8-1599-2B365FA1F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4" name="Oval 369">
                <a:extLst>
                  <a:ext uri="{FF2B5EF4-FFF2-40B4-BE49-F238E27FC236}">
                    <a16:creationId xmlns:a16="http://schemas.microsoft.com/office/drawing/2014/main" id="{A3E5C892-E335-28FF-76D5-C37EAAF3E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5" name="Oval 370">
                <a:extLst>
                  <a:ext uri="{FF2B5EF4-FFF2-40B4-BE49-F238E27FC236}">
                    <a16:creationId xmlns:a16="http://schemas.microsoft.com/office/drawing/2014/main" id="{D7AF59AE-9C80-66E3-44A9-258AA893A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6" name="Oval 371">
                <a:extLst>
                  <a:ext uri="{FF2B5EF4-FFF2-40B4-BE49-F238E27FC236}">
                    <a16:creationId xmlns:a16="http://schemas.microsoft.com/office/drawing/2014/main" id="{FD68302A-E9BB-9FB7-A7BA-272CD1731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7" name="Oval 372">
                <a:extLst>
                  <a:ext uri="{FF2B5EF4-FFF2-40B4-BE49-F238E27FC236}">
                    <a16:creationId xmlns:a16="http://schemas.microsoft.com/office/drawing/2014/main" id="{6D6912AC-CC3D-9DD2-98AE-10F5572DA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" y="29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8" name="Oval 373">
                <a:extLst>
                  <a:ext uri="{FF2B5EF4-FFF2-40B4-BE49-F238E27FC236}">
                    <a16:creationId xmlns:a16="http://schemas.microsoft.com/office/drawing/2014/main" id="{869C288C-C304-5EB5-7D49-C1453BA6C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308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9" name="Oval 374">
                <a:extLst>
                  <a:ext uri="{FF2B5EF4-FFF2-40B4-BE49-F238E27FC236}">
                    <a16:creationId xmlns:a16="http://schemas.microsoft.com/office/drawing/2014/main" id="{DB1E9072-66D8-0F03-A76F-C8F10BEEF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9" y="280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0" name="Oval 375">
                <a:extLst>
                  <a:ext uri="{FF2B5EF4-FFF2-40B4-BE49-F238E27FC236}">
                    <a16:creationId xmlns:a16="http://schemas.microsoft.com/office/drawing/2014/main" id="{A9EC4AF2-9129-ACE9-F22B-B94A3DA7C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3" y="236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1" name="Oval 376">
                <a:extLst>
                  <a:ext uri="{FF2B5EF4-FFF2-40B4-BE49-F238E27FC236}">
                    <a16:creationId xmlns:a16="http://schemas.microsoft.com/office/drawing/2014/main" id="{FF2CA0DC-8817-DEA6-4873-D804BE112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48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2" name="Oval 377">
                <a:extLst>
                  <a:ext uri="{FF2B5EF4-FFF2-40B4-BE49-F238E27FC236}">
                    <a16:creationId xmlns:a16="http://schemas.microsoft.com/office/drawing/2014/main" id="{6733BB65-9501-2F10-5E5E-26BF25D32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3" name="Oval 378">
                <a:extLst>
                  <a:ext uri="{FF2B5EF4-FFF2-40B4-BE49-F238E27FC236}">
                    <a16:creationId xmlns:a16="http://schemas.microsoft.com/office/drawing/2014/main" id="{FEEAE47B-42F4-B72E-41A5-A1157C404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5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4" name="Oval 379">
                <a:extLst>
                  <a:ext uri="{FF2B5EF4-FFF2-40B4-BE49-F238E27FC236}">
                    <a16:creationId xmlns:a16="http://schemas.microsoft.com/office/drawing/2014/main" id="{4FB36E7C-A8E9-4402-C14D-EFD0C77C6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9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5" name="Oval 380">
                <a:extLst>
                  <a:ext uri="{FF2B5EF4-FFF2-40B4-BE49-F238E27FC236}">
                    <a16:creationId xmlns:a16="http://schemas.microsoft.com/office/drawing/2014/main" id="{3B1F1663-2494-D4F4-C6A5-9DBCC852D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6" name="Oval 381">
                <a:extLst>
                  <a:ext uri="{FF2B5EF4-FFF2-40B4-BE49-F238E27FC236}">
                    <a16:creationId xmlns:a16="http://schemas.microsoft.com/office/drawing/2014/main" id="{FCBB7661-63F5-9669-D421-2E942F4D0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7" name="Oval 382">
                <a:extLst>
                  <a:ext uri="{FF2B5EF4-FFF2-40B4-BE49-F238E27FC236}">
                    <a16:creationId xmlns:a16="http://schemas.microsoft.com/office/drawing/2014/main" id="{D2AB8278-FC6C-CA3C-E57C-D0B1A6A12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1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8" name="Oval 383">
                <a:extLst>
                  <a:ext uri="{FF2B5EF4-FFF2-40B4-BE49-F238E27FC236}">
                    <a16:creationId xmlns:a16="http://schemas.microsoft.com/office/drawing/2014/main" id="{8DB1DA06-DC20-8ADF-457B-1EF0508A8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9" name="Oval 384">
                <a:extLst>
                  <a:ext uri="{FF2B5EF4-FFF2-40B4-BE49-F238E27FC236}">
                    <a16:creationId xmlns:a16="http://schemas.microsoft.com/office/drawing/2014/main" id="{FE70ED82-8698-2FEE-BFA2-5AECBD220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0" name="Oval 385">
                <a:extLst>
                  <a:ext uri="{FF2B5EF4-FFF2-40B4-BE49-F238E27FC236}">
                    <a16:creationId xmlns:a16="http://schemas.microsoft.com/office/drawing/2014/main" id="{F4B65E9F-4BB7-DB80-848C-54D516600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1" name="Oval 386">
                <a:extLst>
                  <a:ext uri="{FF2B5EF4-FFF2-40B4-BE49-F238E27FC236}">
                    <a16:creationId xmlns:a16="http://schemas.microsoft.com/office/drawing/2014/main" id="{D3BF00CD-1698-1F77-BD31-89AD24FCD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7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2" name="Oval 387">
                <a:extLst>
                  <a:ext uri="{FF2B5EF4-FFF2-40B4-BE49-F238E27FC236}">
                    <a16:creationId xmlns:a16="http://schemas.microsoft.com/office/drawing/2014/main" id="{C7E3741A-830A-47EF-7378-1775A479D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" y="290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3" name="Oval 388">
                <a:extLst>
                  <a:ext uri="{FF2B5EF4-FFF2-40B4-BE49-F238E27FC236}">
                    <a16:creationId xmlns:a16="http://schemas.microsoft.com/office/drawing/2014/main" id="{5D2BBA36-75C7-0FCA-C7C1-1512317A2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4" y="284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4" name="Oval 389">
                <a:extLst>
                  <a:ext uri="{FF2B5EF4-FFF2-40B4-BE49-F238E27FC236}">
                    <a16:creationId xmlns:a16="http://schemas.microsoft.com/office/drawing/2014/main" id="{AE71ADFB-2828-9EFB-2EE8-047D90A58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8" y="317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5" name="Oval 390">
                <a:extLst>
                  <a:ext uri="{FF2B5EF4-FFF2-40B4-BE49-F238E27FC236}">
                    <a16:creationId xmlns:a16="http://schemas.microsoft.com/office/drawing/2014/main" id="{BF612763-ACB7-45DF-4B4B-FB4668711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2" y="33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6" name="Oval 391">
                <a:extLst>
                  <a:ext uri="{FF2B5EF4-FFF2-40B4-BE49-F238E27FC236}">
                    <a16:creationId xmlns:a16="http://schemas.microsoft.com/office/drawing/2014/main" id="{16F87B09-9C88-D3E4-29AC-9F49162A9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6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7" name="Oval 392">
                <a:extLst>
                  <a:ext uri="{FF2B5EF4-FFF2-40B4-BE49-F238E27FC236}">
                    <a16:creationId xmlns:a16="http://schemas.microsoft.com/office/drawing/2014/main" id="{CBA84FAD-26C3-E9B4-D149-E93E81A02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0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8" name="Oval 393">
                <a:extLst>
                  <a:ext uri="{FF2B5EF4-FFF2-40B4-BE49-F238E27FC236}">
                    <a16:creationId xmlns:a16="http://schemas.microsoft.com/office/drawing/2014/main" id="{305D7143-F2C7-D7A9-06C7-25980EB25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4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9" name="Oval 394">
                <a:extLst>
                  <a:ext uri="{FF2B5EF4-FFF2-40B4-BE49-F238E27FC236}">
                    <a16:creationId xmlns:a16="http://schemas.microsoft.com/office/drawing/2014/main" id="{49283859-EFF4-B8BE-C7EC-BA1D6F0C2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0" name="Oval 395">
                <a:extLst>
                  <a:ext uri="{FF2B5EF4-FFF2-40B4-BE49-F238E27FC236}">
                    <a16:creationId xmlns:a16="http://schemas.microsoft.com/office/drawing/2014/main" id="{ED52EDB2-FB05-8F94-D4A1-586648AB9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2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1" name="Oval 396">
                <a:extLst>
                  <a:ext uri="{FF2B5EF4-FFF2-40B4-BE49-F238E27FC236}">
                    <a16:creationId xmlns:a16="http://schemas.microsoft.com/office/drawing/2014/main" id="{B5D00F10-3AF4-EA18-D414-4635077C1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6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2" name="Oval 397">
                <a:extLst>
                  <a:ext uri="{FF2B5EF4-FFF2-40B4-BE49-F238E27FC236}">
                    <a16:creationId xmlns:a16="http://schemas.microsoft.com/office/drawing/2014/main" id="{795F5702-E686-80F5-311B-ADAB0181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3" name="Oval 398">
                <a:extLst>
                  <a:ext uri="{FF2B5EF4-FFF2-40B4-BE49-F238E27FC236}">
                    <a16:creationId xmlns:a16="http://schemas.microsoft.com/office/drawing/2014/main" id="{D029083B-DAF6-9CF0-59C8-E2315E379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4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4" name="Oval 399">
                <a:extLst>
                  <a:ext uri="{FF2B5EF4-FFF2-40B4-BE49-F238E27FC236}">
                    <a16:creationId xmlns:a16="http://schemas.microsoft.com/office/drawing/2014/main" id="{347B669B-BFCC-8DB4-CBC4-B5B67BD2D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8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5" name="Oval 400">
                <a:extLst>
                  <a:ext uri="{FF2B5EF4-FFF2-40B4-BE49-F238E27FC236}">
                    <a16:creationId xmlns:a16="http://schemas.microsoft.com/office/drawing/2014/main" id="{EAFF7508-0A04-E6FC-34C5-C3A164C4B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2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6" name="Oval 401">
                <a:extLst>
                  <a:ext uri="{FF2B5EF4-FFF2-40B4-BE49-F238E27FC236}">
                    <a16:creationId xmlns:a16="http://schemas.microsoft.com/office/drawing/2014/main" id="{69058C70-AFBE-0939-8DD1-FD4A16AC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6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7" name="Oval 402">
                <a:extLst>
                  <a:ext uri="{FF2B5EF4-FFF2-40B4-BE49-F238E27FC236}">
                    <a16:creationId xmlns:a16="http://schemas.microsoft.com/office/drawing/2014/main" id="{AF11EDEA-547D-6C64-20B0-FE07296E9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0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8" name="Oval 403">
                <a:extLst>
                  <a:ext uri="{FF2B5EF4-FFF2-40B4-BE49-F238E27FC236}">
                    <a16:creationId xmlns:a16="http://schemas.microsoft.com/office/drawing/2014/main" id="{63357982-E910-D420-CB4F-42D5C9F5E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4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9" name="Oval 404">
                <a:extLst>
                  <a:ext uri="{FF2B5EF4-FFF2-40B4-BE49-F238E27FC236}">
                    <a16:creationId xmlns:a16="http://schemas.microsoft.com/office/drawing/2014/main" id="{8607BBDC-0E78-FD60-F133-E103AA160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8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0" name="Oval 405">
                <a:extLst>
                  <a:ext uri="{FF2B5EF4-FFF2-40B4-BE49-F238E27FC236}">
                    <a16:creationId xmlns:a16="http://schemas.microsoft.com/office/drawing/2014/main" id="{006E0AB3-BE1A-9CA8-B8A3-C1A6EDFBE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" y="27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" name="Group 607">
              <a:extLst>
                <a:ext uri="{FF2B5EF4-FFF2-40B4-BE49-F238E27FC236}">
                  <a16:creationId xmlns:a16="http://schemas.microsoft.com/office/drawing/2014/main" id="{8308C3D3-DA3E-C663-4FAB-A6C8516640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5525" y="3721100"/>
              <a:ext cx="1271588" cy="1692275"/>
              <a:chOff x="2246" y="2344"/>
              <a:chExt cx="801" cy="1066"/>
            </a:xfrm>
          </p:grpSpPr>
          <p:sp>
            <p:nvSpPr>
              <p:cNvPr id="2441" name="Oval 407">
                <a:extLst>
                  <a:ext uri="{FF2B5EF4-FFF2-40B4-BE49-F238E27FC236}">
                    <a16:creationId xmlns:a16="http://schemas.microsoft.com/office/drawing/2014/main" id="{30902B39-DFDA-417F-F87F-DCA5731E6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" y="325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2" name="Oval 408">
                <a:extLst>
                  <a:ext uri="{FF2B5EF4-FFF2-40B4-BE49-F238E27FC236}">
                    <a16:creationId xmlns:a16="http://schemas.microsoft.com/office/drawing/2014/main" id="{DCE2B173-0FA8-E6C3-1FFD-78FD70849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0" y="33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3" name="Oval 409">
                <a:extLst>
                  <a:ext uri="{FF2B5EF4-FFF2-40B4-BE49-F238E27FC236}">
                    <a16:creationId xmlns:a16="http://schemas.microsoft.com/office/drawing/2014/main" id="{79347382-2A8B-72D7-AAFC-63E03B2F0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4" y="294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4" name="Oval 410">
                <a:extLst>
                  <a:ext uri="{FF2B5EF4-FFF2-40B4-BE49-F238E27FC236}">
                    <a16:creationId xmlns:a16="http://schemas.microsoft.com/office/drawing/2014/main" id="{87450907-44EC-B59E-8D81-2AB617D8E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8" y="265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5" name="Oval 411">
                <a:extLst>
                  <a:ext uri="{FF2B5EF4-FFF2-40B4-BE49-F238E27FC236}">
                    <a16:creationId xmlns:a16="http://schemas.microsoft.com/office/drawing/2014/main" id="{86C7911C-940D-CF74-A0DA-9A13A5879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28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6" name="Oval 412">
                <a:extLst>
                  <a:ext uri="{FF2B5EF4-FFF2-40B4-BE49-F238E27FC236}">
                    <a16:creationId xmlns:a16="http://schemas.microsoft.com/office/drawing/2014/main" id="{9AF6D439-B968-7B27-9C66-CADC1848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7" name="Oval 413">
                <a:extLst>
                  <a:ext uri="{FF2B5EF4-FFF2-40B4-BE49-F238E27FC236}">
                    <a16:creationId xmlns:a16="http://schemas.microsoft.com/office/drawing/2014/main" id="{8B500E84-B565-6EB5-68D1-E9556431F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0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8" name="Oval 414">
                <a:extLst>
                  <a:ext uri="{FF2B5EF4-FFF2-40B4-BE49-F238E27FC236}">
                    <a16:creationId xmlns:a16="http://schemas.microsoft.com/office/drawing/2014/main" id="{63B582F8-05DC-6190-0BEF-D3F2B357B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4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9" name="Oval 415">
                <a:extLst>
                  <a:ext uri="{FF2B5EF4-FFF2-40B4-BE49-F238E27FC236}">
                    <a16:creationId xmlns:a16="http://schemas.microsoft.com/office/drawing/2014/main" id="{5CA06F46-0245-EA40-A803-3F644527B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8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0" name="Oval 416">
                <a:extLst>
                  <a:ext uri="{FF2B5EF4-FFF2-40B4-BE49-F238E27FC236}">
                    <a16:creationId xmlns:a16="http://schemas.microsoft.com/office/drawing/2014/main" id="{8B56FEAF-7885-884C-4ACF-0DB56AB2E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2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1" name="Oval 417">
                <a:extLst>
                  <a:ext uri="{FF2B5EF4-FFF2-40B4-BE49-F238E27FC236}">
                    <a16:creationId xmlns:a16="http://schemas.microsoft.com/office/drawing/2014/main" id="{F06C2A4F-D002-B254-277D-168B472B7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2" name="Oval 418">
                <a:extLst>
                  <a:ext uri="{FF2B5EF4-FFF2-40B4-BE49-F238E27FC236}">
                    <a16:creationId xmlns:a16="http://schemas.microsoft.com/office/drawing/2014/main" id="{E6E4FC93-7A71-31BF-126F-AE0773D3E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3" name="Oval 419">
                <a:extLst>
                  <a:ext uri="{FF2B5EF4-FFF2-40B4-BE49-F238E27FC236}">
                    <a16:creationId xmlns:a16="http://schemas.microsoft.com/office/drawing/2014/main" id="{78E359E1-8EE0-BE3B-2885-A9AD252C6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" y="288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4" name="Oval 420">
                <a:extLst>
                  <a:ext uri="{FF2B5EF4-FFF2-40B4-BE49-F238E27FC236}">
                    <a16:creationId xmlns:a16="http://schemas.microsoft.com/office/drawing/2014/main" id="{F4D7ADC3-7573-2A88-51E9-26A05B910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0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5" name="Oval 421">
                <a:extLst>
                  <a:ext uri="{FF2B5EF4-FFF2-40B4-BE49-F238E27FC236}">
                    <a16:creationId xmlns:a16="http://schemas.microsoft.com/office/drawing/2014/main" id="{6E6DD362-3AE8-C9CC-9385-A5EFC1AC9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" y="26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6" name="Oval 422">
                <a:extLst>
                  <a:ext uri="{FF2B5EF4-FFF2-40B4-BE49-F238E27FC236}">
                    <a16:creationId xmlns:a16="http://schemas.microsoft.com/office/drawing/2014/main" id="{4B349F4F-B4B8-903A-DA0C-4E26AA54D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5" y="234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7" name="Oval 423">
                <a:extLst>
                  <a:ext uri="{FF2B5EF4-FFF2-40B4-BE49-F238E27FC236}">
                    <a16:creationId xmlns:a16="http://schemas.microsoft.com/office/drawing/2014/main" id="{3CED63F6-CBA3-0B0F-B8B3-66F31F20E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9" y="26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8" name="Oval 424">
                <a:extLst>
                  <a:ext uri="{FF2B5EF4-FFF2-40B4-BE49-F238E27FC236}">
                    <a16:creationId xmlns:a16="http://schemas.microsoft.com/office/drawing/2014/main" id="{0D962D8B-9F29-41E8-454B-3515D0B6B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" y="315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9" name="Oval 425">
                <a:extLst>
                  <a:ext uri="{FF2B5EF4-FFF2-40B4-BE49-F238E27FC236}">
                    <a16:creationId xmlns:a16="http://schemas.microsoft.com/office/drawing/2014/main" id="{882DDE92-C69A-7DFA-E161-6C288E923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7" y="320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0" name="Oval 426">
                <a:extLst>
                  <a:ext uri="{FF2B5EF4-FFF2-40B4-BE49-F238E27FC236}">
                    <a16:creationId xmlns:a16="http://schemas.microsoft.com/office/drawing/2014/main" id="{DE591526-4198-B33C-9400-65D6577D5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1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1" name="Oval 427">
                <a:extLst>
                  <a:ext uri="{FF2B5EF4-FFF2-40B4-BE49-F238E27FC236}">
                    <a16:creationId xmlns:a16="http://schemas.microsoft.com/office/drawing/2014/main" id="{67295119-9C29-957E-2BEF-2F631E258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5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2" name="Oval 428">
                <a:extLst>
                  <a:ext uri="{FF2B5EF4-FFF2-40B4-BE49-F238E27FC236}">
                    <a16:creationId xmlns:a16="http://schemas.microsoft.com/office/drawing/2014/main" id="{3B8E2901-A0B3-04E7-4F0E-51D832562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3" name="Oval 429">
                <a:extLst>
                  <a:ext uri="{FF2B5EF4-FFF2-40B4-BE49-F238E27FC236}">
                    <a16:creationId xmlns:a16="http://schemas.microsoft.com/office/drawing/2014/main" id="{F824AECF-32A6-611A-B361-DF99FD0FB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3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4" name="Oval 430">
                <a:extLst>
                  <a:ext uri="{FF2B5EF4-FFF2-40B4-BE49-F238E27FC236}">
                    <a16:creationId xmlns:a16="http://schemas.microsoft.com/office/drawing/2014/main" id="{7E33167C-5945-1E25-16AE-238D06979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7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5" name="Oval 431">
                <a:extLst>
                  <a:ext uri="{FF2B5EF4-FFF2-40B4-BE49-F238E27FC236}">
                    <a16:creationId xmlns:a16="http://schemas.microsoft.com/office/drawing/2014/main" id="{606A915A-2B73-E0E9-4ED3-EEA244791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6" name="Oval 432">
                <a:extLst>
                  <a:ext uri="{FF2B5EF4-FFF2-40B4-BE49-F238E27FC236}">
                    <a16:creationId xmlns:a16="http://schemas.microsoft.com/office/drawing/2014/main" id="{061E22D4-6724-BFAB-3087-847297633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5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7" name="Oval 433">
                <a:extLst>
                  <a:ext uri="{FF2B5EF4-FFF2-40B4-BE49-F238E27FC236}">
                    <a16:creationId xmlns:a16="http://schemas.microsoft.com/office/drawing/2014/main" id="{A020B2F5-23F0-FB29-D897-20C390E1C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8" name="Oval 434">
                <a:extLst>
                  <a:ext uri="{FF2B5EF4-FFF2-40B4-BE49-F238E27FC236}">
                    <a16:creationId xmlns:a16="http://schemas.microsoft.com/office/drawing/2014/main" id="{487CC270-A483-3045-3854-F587E26C4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3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9" name="Oval 435">
                <a:extLst>
                  <a:ext uri="{FF2B5EF4-FFF2-40B4-BE49-F238E27FC236}">
                    <a16:creationId xmlns:a16="http://schemas.microsoft.com/office/drawing/2014/main" id="{99A4D0E4-28E0-B64C-D7EC-38160A746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0" name="Oval 436">
                <a:extLst>
                  <a:ext uri="{FF2B5EF4-FFF2-40B4-BE49-F238E27FC236}">
                    <a16:creationId xmlns:a16="http://schemas.microsoft.com/office/drawing/2014/main" id="{8A5A1B57-6978-DF73-74B2-DE97E9F89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1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1" name="Oval 437">
                <a:extLst>
                  <a:ext uri="{FF2B5EF4-FFF2-40B4-BE49-F238E27FC236}">
                    <a16:creationId xmlns:a16="http://schemas.microsoft.com/office/drawing/2014/main" id="{D1B6105D-2B7A-C68F-F78E-41F1E0C2C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2" name="Oval 438">
                <a:extLst>
                  <a:ext uri="{FF2B5EF4-FFF2-40B4-BE49-F238E27FC236}">
                    <a16:creationId xmlns:a16="http://schemas.microsoft.com/office/drawing/2014/main" id="{6D76FBAC-E88C-ACE4-43F9-D6AF5C616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3" name="Oval 439">
                <a:extLst>
                  <a:ext uri="{FF2B5EF4-FFF2-40B4-BE49-F238E27FC236}">
                    <a16:creationId xmlns:a16="http://schemas.microsoft.com/office/drawing/2014/main" id="{337E25D6-CD73-C250-FD61-53181884A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3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4" name="Oval 440">
                <a:extLst>
                  <a:ext uri="{FF2B5EF4-FFF2-40B4-BE49-F238E27FC236}">
                    <a16:creationId xmlns:a16="http://schemas.microsoft.com/office/drawing/2014/main" id="{A6DDDFCE-F489-4A39-17D5-C3CAB07FF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7" y="26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5" name="Oval 441">
                <a:extLst>
                  <a:ext uri="{FF2B5EF4-FFF2-40B4-BE49-F238E27FC236}">
                    <a16:creationId xmlns:a16="http://schemas.microsoft.com/office/drawing/2014/main" id="{CEDC77D1-CEAF-A850-A893-2A7008502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29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6" name="Oval 442">
                <a:extLst>
                  <a:ext uri="{FF2B5EF4-FFF2-40B4-BE49-F238E27FC236}">
                    <a16:creationId xmlns:a16="http://schemas.microsoft.com/office/drawing/2014/main" id="{6FE9C7A6-2E89-8B70-A633-B13116166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5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7" name="Oval 443">
                <a:extLst>
                  <a:ext uri="{FF2B5EF4-FFF2-40B4-BE49-F238E27FC236}">
                    <a16:creationId xmlns:a16="http://schemas.microsoft.com/office/drawing/2014/main" id="{BF8BAE00-C23D-C86E-D2F6-1B9CF1525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" y="27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8" name="Oval 444">
                <a:extLst>
                  <a:ext uri="{FF2B5EF4-FFF2-40B4-BE49-F238E27FC236}">
                    <a16:creationId xmlns:a16="http://schemas.microsoft.com/office/drawing/2014/main" id="{3AB00873-D110-DC72-3B4A-915A10F8F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3" y="31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9" name="Oval 445">
                <a:extLst>
                  <a:ext uri="{FF2B5EF4-FFF2-40B4-BE49-F238E27FC236}">
                    <a16:creationId xmlns:a16="http://schemas.microsoft.com/office/drawing/2014/main" id="{2457C6BF-8C42-A6CF-D0DB-93F431572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7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0" name="Oval 446">
                <a:extLst>
                  <a:ext uri="{FF2B5EF4-FFF2-40B4-BE49-F238E27FC236}">
                    <a16:creationId xmlns:a16="http://schemas.microsoft.com/office/drawing/2014/main" id="{F5E5AEFD-E463-E5CB-56B9-6253E0084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1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1" name="Oval 447">
                <a:extLst>
                  <a:ext uri="{FF2B5EF4-FFF2-40B4-BE49-F238E27FC236}">
                    <a16:creationId xmlns:a16="http://schemas.microsoft.com/office/drawing/2014/main" id="{4E39E967-7FA2-11F8-ADDC-3AD72D66B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2" name="Oval 448">
                <a:extLst>
                  <a:ext uri="{FF2B5EF4-FFF2-40B4-BE49-F238E27FC236}">
                    <a16:creationId xmlns:a16="http://schemas.microsoft.com/office/drawing/2014/main" id="{E78ECB80-92F8-3006-3817-6ED6475E9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9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3" name="Oval 449">
                <a:extLst>
                  <a:ext uri="{FF2B5EF4-FFF2-40B4-BE49-F238E27FC236}">
                    <a16:creationId xmlns:a16="http://schemas.microsoft.com/office/drawing/2014/main" id="{8A2FCE05-5F32-6E64-F734-6192810EB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3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4" name="Oval 450">
                <a:extLst>
                  <a:ext uri="{FF2B5EF4-FFF2-40B4-BE49-F238E27FC236}">
                    <a16:creationId xmlns:a16="http://schemas.microsoft.com/office/drawing/2014/main" id="{80A98291-17FA-8567-99B2-C4F3EA750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7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5" name="Oval 451">
                <a:extLst>
                  <a:ext uri="{FF2B5EF4-FFF2-40B4-BE49-F238E27FC236}">
                    <a16:creationId xmlns:a16="http://schemas.microsoft.com/office/drawing/2014/main" id="{74598789-AA8C-23E4-3B3E-CD0771CB7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1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6" name="Oval 452">
                <a:extLst>
                  <a:ext uri="{FF2B5EF4-FFF2-40B4-BE49-F238E27FC236}">
                    <a16:creationId xmlns:a16="http://schemas.microsoft.com/office/drawing/2014/main" id="{22B086F9-5084-372A-59A8-8ECEC261B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7" name="Oval 453">
                <a:extLst>
                  <a:ext uri="{FF2B5EF4-FFF2-40B4-BE49-F238E27FC236}">
                    <a16:creationId xmlns:a16="http://schemas.microsoft.com/office/drawing/2014/main" id="{698183FF-FDEF-B840-B47E-6584E83FB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9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8" name="Oval 454">
                <a:extLst>
                  <a:ext uri="{FF2B5EF4-FFF2-40B4-BE49-F238E27FC236}">
                    <a16:creationId xmlns:a16="http://schemas.microsoft.com/office/drawing/2014/main" id="{F472C0ED-8A97-17B1-21D6-94B214713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9" name="Oval 455">
                <a:extLst>
                  <a:ext uri="{FF2B5EF4-FFF2-40B4-BE49-F238E27FC236}">
                    <a16:creationId xmlns:a16="http://schemas.microsoft.com/office/drawing/2014/main" id="{0D632373-0849-0062-2554-D28C64C6A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" y="280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0" name="Oval 456">
                <a:extLst>
                  <a:ext uri="{FF2B5EF4-FFF2-40B4-BE49-F238E27FC236}">
                    <a16:creationId xmlns:a16="http://schemas.microsoft.com/office/drawing/2014/main" id="{20C1BF5B-929E-8112-7B0C-381BC60AF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1" y="258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1" name="Oval 457">
                <a:extLst>
                  <a:ext uri="{FF2B5EF4-FFF2-40B4-BE49-F238E27FC236}">
                    <a16:creationId xmlns:a16="http://schemas.microsoft.com/office/drawing/2014/main" id="{DF138A74-C6E2-B5CD-1EA2-EA34B8CFC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5" y="28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2" name="Oval 458">
                <a:extLst>
                  <a:ext uri="{FF2B5EF4-FFF2-40B4-BE49-F238E27FC236}">
                    <a16:creationId xmlns:a16="http://schemas.microsoft.com/office/drawing/2014/main" id="{C304F34C-35BB-0F27-F324-FE936C748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82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3" name="Oval 459">
                <a:extLst>
                  <a:ext uri="{FF2B5EF4-FFF2-40B4-BE49-F238E27FC236}">
                    <a16:creationId xmlns:a16="http://schemas.microsoft.com/office/drawing/2014/main" id="{1919DAF1-2E60-AB2D-6AE5-A7E6CAE6A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" y="253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4" name="Oval 460">
                <a:extLst>
                  <a:ext uri="{FF2B5EF4-FFF2-40B4-BE49-F238E27FC236}">
                    <a16:creationId xmlns:a16="http://schemas.microsoft.com/office/drawing/2014/main" id="{0EAFCBF2-DDAF-A628-B54B-0B4E32CCD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5" name="Oval 461">
                <a:extLst>
                  <a:ext uri="{FF2B5EF4-FFF2-40B4-BE49-F238E27FC236}">
                    <a16:creationId xmlns:a16="http://schemas.microsoft.com/office/drawing/2014/main" id="{C6E5B5A1-C28B-DCC3-B33A-EE27006A6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0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6" name="Oval 462">
                <a:extLst>
                  <a:ext uri="{FF2B5EF4-FFF2-40B4-BE49-F238E27FC236}">
                    <a16:creationId xmlns:a16="http://schemas.microsoft.com/office/drawing/2014/main" id="{AD0F0C0C-6AEC-0977-4259-D8722E289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4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7" name="Oval 463">
                <a:extLst>
                  <a:ext uri="{FF2B5EF4-FFF2-40B4-BE49-F238E27FC236}">
                    <a16:creationId xmlns:a16="http://schemas.microsoft.com/office/drawing/2014/main" id="{60BEE210-16FA-4AC4-9B34-8D86C7126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8" name="Oval 464">
                <a:extLst>
                  <a:ext uri="{FF2B5EF4-FFF2-40B4-BE49-F238E27FC236}">
                    <a16:creationId xmlns:a16="http://schemas.microsoft.com/office/drawing/2014/main" id="{E0513E29-51FA-F344-4A89-4D82D16D2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9" name="Oval 465">
                <a:extLst>
                  <a:ext uri="{FF2B5EF4-FFF2-40B4-BE49-F238E27FC236}">
                    <a16:creationId xmlns:a16="http://schemas.microsoft.com/office/drawing/2014/main" id="{FD55A25A-62A7-7BEC-47AF-AAEBBBF38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6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0" name="Oval 466">
                <a:extLst>
                  <a:ext uri="{FF2B5EF4-FFF2-40B4-BE49-F238E27FC236}">
                    <a16:creationId xmlns:a16="http://schemas.microsoft.com/office/drawing/2014/main" id="{45D4A4D7-5B59-0548-E1EE-D043DD7C8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0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1" name="Oval 467">
                <a:extLst>
                  <a:ext uri="{FF2B5EF4-FFF2-40B4-BE49-F238E27FC236}">
                    <a16:creationId xmlns:a16="http://schemas.microsoft.com/office/drawing/2014/main" id="{803823E3-47A0-FB63-43CA-398FE9E40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4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2" name="Oval 468">
                <a:extLst>
                  <a:ext uri="{FF2B5EF4-FFF2-40B4-BE49-F238E27FC236}">
                    <a16:creationId xmlns:a16="http://schemas.microsoft.com/office/drawing/2014/main" id="{B4D46753-9142-521F-A8D9-CABD5C185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8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3" name="Oval 469">
                <a:extLst>
                  <a:ext uri="{FF2B5EF4-FFF2-40B4-BE49-F238E27FC236}">
                    <a16:creationId xmlns:a16="http://schemas.microsoft.com/office/drawing/2014/main" id="{E56BF58C-E71C-B531-C741-A08CBCCD6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2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4" name="Oval 470">
                <a:extLst>
                  <a:ext uri="{FF2B5EF4-FFF2-40B4-BE49-F238E27FC236}">
                    <a16:creationId xmlns:a16="http://schemas.microsoft.com/office/drawing/2014/main" id="{7B6411ED-CC10-0BB8-CF85-976C41EA8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5" name="Oval 471">
                <a:extLst>
                  <a:ext uri="{FF2B5EF4-FFF2-40B4-BE49-F238E27FC236}">
                    <a16:creationId xmlns:a16="http://schemas.microsoft.com/office/drawing/2014/main" id="{C01DD4C9-A5E3-A6DC-9A28-D05D82750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0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6" name="Oval 472">
                <a:extLst>
                  <a:ext uri="{FF2B5EF4-FFF2-40B4-BE49-F238E27FC236}">
                    <a16:creationId xmlns:a16="http://schemas.microsoft.com/office/drawing/2014/main" id="{9F0EAC19-249A-F579-3B1B-7EEE1CA22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4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7" name="Oval 473">
                <a:extLst>
                  <a:ext uri="{FF2B5EF4-FFF2-40B4-BE49-F238E27FC236}">
                    <a16:creationId xmlns:a16="http://schemas.microsoft.com/office/drawing/2014/main" id="{7A82D452-2803-3C65-21BE-3076B2AE6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8" y="29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8" name="Oval 474">
                <a:extLst>
                  <a:ext uri="{FF2B5EF4-FFF2-40B4-BE49-F238E27FC236}">
                    <a16:creationId xmlns:a16="http://schemas.microsoft.com/office/drawing/2014/main" id="{E76FE99B-8529-D3CD-6555-45D0869C6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2" y="308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9" name="Oval 475">
                <a:extLst>
                  <a:ext uri="{FF2B5EF4-FFF2-40B4-BE49-F238E27FC236}">
                    <a16:creationId xmlns:a16="http://schemas.microsoft.com/office/drawing/2014/main" id="{2BFF116A-2493-0EC2-3AB7-B15A8DB1C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6" y="280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0" name="Oval 476">
                <a:extLst>
                  <a:ext uri="{FF2B5EF4-FFF2-40B4-BE49-F238E27FC236}">
                    <a16:creationId xmlns:a16="http://schemas.microsoft.com/office/drawing/2014/main" id="{8D28C2FC-0D7D-D537-A85E-CECDDA570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" y="236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1" name="Oval 477">
                <a:extLst>
                  <a:ext uri="{FF2B5EF4-FFF2-40B4-BE49-F238E27FC236}">
                    <a16:creationId xmlns:a16="http://schemas.microsoft.com/office/drawing/2014/main" id="{AD3F99EC-73AE-549B-51B1-358C01608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4" y="248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2" name="Oval 478">
                <a:extLst>
                  <a:ext uri="{FF2B5EF4-FFF2-40B4-BE49-F238E27FC236}">
                    <a16:creationId xmlns:a16="http://schemas.microsoft.com/office/drawing/2014/main" id="{AFE58FC5-A890-00A0-05EB-5FECEC36A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8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3" name="Oval 479">
                <a:extLst>
                  <a:ext uri="{FF2B5EF4-FFF2-40B4-BE49-F238E27FC236}">
                    <a16:creationId xmlns:a16="http://schemas.microsoft.com/office/drawing/2014/main" id="{B8D34005-FEB7-4264-B4A3-6B621F078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4" name="Oval 480">
                <a:extLst>
                  <a:ext uri="{FF2B5EF4-FFF2-40B4-BE49-F238E27FC236}">
                    <a16:creationId xmlns:a16="http://schemas.microsoft.com/office/drawing/2014/main" id="{3E245928-B287-FB54-3E3B-102227287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6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5" name="Oval 481">
                <a:extLst>
                  <a:ext uri="{FF2B5EF4-FFF2-40B4-BE49-F238E27FC236}">
                    <a16:creationId xmlns:a16="http://schemas.microsoft.com/office/drawing/2014/main" id="{BC4EB44A-DC35-C168-E1A4-44F62C420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0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6" name="Oval 482">
                <a:extLst>
                  <a:ext uri="{FF2B5EF4-FFF2-40B4-BE49-F238E27FC236}">
                    <a16:creationId xmlns:a16="http://schemas.microsoft.com/office/drawing/2014/main" id="{96888AC4-3FAA-98DD-A306-B756A1947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7" name="Oval 483">
                <a:extLst>
                  <a:ext uri="{FF2B5EF4-FFF2-40B4-BE49-F238E27FC236}">
                    <a16:creationId xmlns:a16="http://schemas.microsoft.com/office/drawing/2014/main" id="{E6AECBEF-6898-1C78-3881-ABD60D5EE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8" name="Oval 484">
                <a:extLst>
                  <a:ext uri="{FF2B5EF4-FFF2-40B4-BE49-F238E27FC236}">
                    <a16:creationId xmlns:a16="http://schemas.microsoft.com/office/drawing/2014/main" id="{067FE654-243B-66B3-5DD4-A542E6F3D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2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9" name="Oval 485">
                <a:extLst>
                  <a:ext uri="{FF2B5EF4-FFF2-40B4-BE49-F238E27FC236}">
                    <a16:creationId xmlns:a16="http://schemas.microsoft.com/office/drawing/2014/main" id="{63A5DF38-A461-610B-332A-D3C1C1558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6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0" name="Oval 486">
                <a:extLst>
                  <a:ext uri="{FF2B5EF4-FFF2-40B4-BE49-F238E27FC236}">
                    <a16:creationId xmlns:a16="http://schemas.microsoft.com/office/drawing/2014/main" id="{A2F6BC1B-7B82-CCBD-6202-5413EF030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1" name="Oval 487">
                <a:extLst>
                  <a:ext uri="{FF2B5EF4-FFF2-40B4-BE49-F238E27FC236}">
                    <a16:creationId xmlns:a16="http://schemas.microsoft.com/office/drawing/2014/main" id="{EFED520A-78E0-F0AE-E5E1-8A56CB599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4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2" name="Oval 488">
                <a:extLst>
                  <a:ext uri="{FF2B5EF4-FFF2-40B4-BE49-F238E27FC236}">
                    <a16:creationId xmlns:a16="http://schemas.microsoft.com/office/drawing/2014/main" id="{E53CB220-CDF5-3A37-2616-0003ED888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8" y="2905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3" name="Oval 489">
                <a:extLst>
                  <a:ext uri="{FF2B5EF4-FFF2-40B4-BE49-F238E27FC236}">
                    <a16:creationId xmlns:a16="http://schemas.microsoft.com/office/drawing/2014/main" id="{C9863C49-D8EC-65F8-47C8-1AAA97EE1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2" y="284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4" name="Oval 490">
                <a:extLst>
                  <a:ext uri="{FF2B5EF4-FFF2-40B4-BE49-F238E27FC236}">
                    <a16:creationId xmlns:a16="http://schemas.microsoft.com/office/drawing/2014/main" id="{F6C6B8A6-161B-B05F-E5B3-CFF8C565E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5" y="317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5" name="Oval 491">
                <a:extLst>
                  <a:ext uri="{FF2B5EF4-FFF2-40B4-BE49-F238E27FC236}">
                    <a16:creationId xmlns:a16="http://schemas.microsoft.com/office/drawing/2014/main" id="{447571AA-639B-9D68-9EF1-6D140E771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9" y="33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6" name="Oval 492">
                <a:extLst>
                  <a:ext uri="{FF2B5EF4-FFF2-40B4-BE49-F238E27FC236}">
                    <a16:creationId xmlns:a16="http://schemas.microsoft.com/office/drawing/2014/main" id="{A0A55FD1-1D42-60C9-084E-6271E403A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3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7" name="Oval 493">
                <a:extLst>
                  <a:ext uri="{FF2B5EF4-FFF2-40B4-BE49-F238E27FC236}">
                    <a16:creationId xmlns:a16="http://schemas.microsoft.com/office/drawing/2014/main" id="{6EAE8CED-3AEC-1BBF-F217-B58EE7E51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7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8" name="Oval 494">
                <a:extLst>
                  <a:ext uri="{FF2B5EF4-FFF2-40B4-BE49-F238E27FC236}">
                    <a16:creationId xmlns:a16="http://schemas.microsoft.com/office/drawing/2014/main" id="{A917D287-64AD-DCAC-54B2-7AD1F05BA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1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9" name="Oval 495">
                <a:extLst>
                  <a:ext uri="{FF2B5EF4-FFF2-40B4-BE49-F238E27FC236}">
                    <a16:creationId xmlns:a16="http://schemas.microsoft.com/office/drawing/2014/main" id="{63B58823-CF34-05B3-9437-236BE4ED1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5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0" name="Oval 496">
                <a:extLst>
                  <a:ext uri="{FF2B5EF4-FFF2-40B4-BE49-F238E27FC236}">
                    <a16:creationId xmlns:a16="http://schemas.microsoft.com/office/drawing/2014/main" id="{D6F94BFE-28C1-9561-E562-7C48F5DE2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1" name="Oval 497">
                <a:extLst>
                  <a:ext uri="{FF2B5EF4-FFF2-40B4-BE49-F238E27FC236}">
                    <a16:creationId xmlns:a16="http://schemas.microsoft.com/office/drawing/2014/main" id="{19C7228A-70CD-C91F-3387-A7DB3F7FA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2" name="Oval 498">
                <a:extLst>
                  <a:ext uri="{FF2B5EF4-FFF2-40B4-BE49-F238E27FC236}">
                    <a16:creationId xmlns:a16="http://schemas.microsoft.com/office/drawing/2014/main" id="{29CA1FB1-74C4-2831-5396-1AD5CC66E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7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3" name="Oval 499">
                <a:extLst>
                  <a:ext uri="{FF2B5EF4-FFF2-40B4-BE49-F238E27FC236}">
                    <a16:creationId xmlns:a16="http://schemas.microsoft.com/office/drawing/2014/main" id="{44528D9D-02B9-40B7-78BA-E8119F900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4" name="Oval 500">
                <a:extLst>
                  <a:ext uri="{FF2B5EF4-FFF2-40B4-BE49-F238E27FC236}">
                    <a16:creationId xmlns:a16="http://schemas.microsoft.com/office/drawing/2014/main" id="{1E24BB4C-55D9-7ED0-1D3A-C36AD2CFD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5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5" name="Oval 501">
                <a:extLst>
                  <a:ext uri="{FF2B5EF4-FFF2-40B4-BE49-F238E27FC236}">
                    <a16:creationId xmlns:a16="http://schemas.microsoft.com/office/drawing/2014/main" id="{3AFECA84-2E10-D256-3313-B7F2A2693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9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6" name="Oval 502">
                <a:extLst>
                  <a:ext uri="{FF2B5EF4-FFF2-40B4-BE49-F238E27FC236}">
                    <a16:creationId xmlns:a16="http://schemas.microsoft.com/office/drawing/2014/main" id="{5FDAF068-6CB8-09D2-F4B6-9F3B6C463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7" name="Oval 503">
                <a:extLst>
                  <a:ext uri="{FF2B5EF4-FFF2-40B4-BE49-F238E27FC236}">
                    <a16:creationId xmlns:a16="http://schemas.microsoft.com/office/drawing/2014/main" id="{B84F5509-956B-E578-E315-EE7BF55BE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7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8" name="Oval 504">
                <a:extLst>
                  <a:ext uri="{FF2B5EF4-FFF2-40B4-BE49-F238E27FC236}">
                    <a16:creationId xmlns:a16="http://schemas.microsoft.com/office/drawing/2014/main" id="{33EE7281-7167-B7DE-B5D3-3227D2C38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9" name="Oval 505">
                <a:extLst>
                  <a:ext uri="{FF2B5EF4-FFF2-40B4-BE49-F238E27FC236}">
                    <a16:creationId xmlns:a16="http://schemas.microsoft.com/office/drawing/2014/main" id="{F5A1B184-E381-D230-7385-438CBF88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5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0" name="Oval 506">
                <a:extLst>
                  <a:ext uri="{FF2B5EF4-FFF2-40B4-BE49-F238E27FC236}">
                    <a16:creationId xmlns:a16="http://schemas.microsoft.com/office/drawing/2014/main" id="{7685BC9E-CDC2-9CF8-7C20-B57D094B2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1" name="Oval 507">
                <a:extLst>
                  <a:ext uri="{FF2B5EF4-FFF2-40B4-BE49-F238E27FC236}">
                    <a16:creationId xmlns:a16="http://schemas.microsoft.com/office/drawing/2014/main" id="{B7CB99E5-0D65-5E48-C3BF-FBF2DD832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3" y="325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2" name="Oval 508">
                <a:extLst>
                  <a:ext uri="{FF2B5EF4-FFF2-40B4-BE49-F238E27FC236}">
                    <a16:creationId xmlns:a16="http://schemas.microsoft.com/office/drawing/2014/main" id="{57B24DC0-BFFD-99BF-D3A2-B5CCA78A1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7" y="33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3" name="Oval 509">
                <a:extLst>
                  <a:ext uri="{FF2B5EF4-FFF2-40B4-BE49-F238E27FC236}">
                    <a16:creationId xmlns:a16="http://schemas.microsoft.com/office/drawing/2014/main" id="{65E52407-32A8-3650-32B1-69BEE279C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1" y="294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4" name="Oval 510">
                <a:extLst>
                  <a:ext uri="{FF2B5EF4-FFF2-40B4-BE49-F238E27FC236}">
                    <a16:creationId xmlns:a16="http://schemas.microsoft.com/office/drawing/2014/main" id="{9108AE2B-3C31-FFF4-2871-9352BF470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5" y="265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5" name="Oval 511">
                <a:extLst>
                  <a:ext uri="{FF2B5EF4-FFF2-40B4-BE49-F238E27FC236}">
                    <a16:creationId xmlns:a16="http://schemas.microsoft.com/office/drawing/2014/main" id="{A155B01F-9195-2E02-38E3-D47136125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" y="28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6" name="Oval 512">
                <a:extLst>
                  <a:ext uri="{FF2B5EF4-FFF2-40B4-BE49-F238E27FC236}">
                    <a16:creationId xmlns:a16="http://schemas.microsoft.com/office/drawing/2014/main" id="{DB607EAB-8B57-3C7A-0598-A61895CA7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3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7" name="Oval 513">
                <a:extLst>
                  <a:ext uri="{FF2B5EF4-FFF2-40B4-BE49-F238E27FC236}">
                    <a16:creationId xmlns:a16="http://schemas.microsoft.com/office/drawing/2014/main" id="{FDD02BB1-DED8-08F5-63DF-0D407739F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7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8" name="Oval 514">
                <a:extLst>
                  <a:ext uri="{FF2B5EF4-FFF2-40B4-BE49-F238E27FC236}">
                    <a16:creationId xmlns:a16="http://schemas.microsoft.com/office/drawing/2014/main" id="{1E43C9FC-74F4-47CB-AE3B-630C86264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1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9" name="Oval 515">
                <a:extLst>
                  <a:ext uri="{FF2B5EF4-FFF2-40B4-BE49-F238E27FC236}">
                    <a16:creationId xmlns:a16="http://schemas.microsoft.com/office/drawing/2014/main" id="{01986972-844A-2662-7D54-E8172FF3B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0" name="Oval 516">
                <a:extLst>
                  <a:ext uri="{FF2B5EF4-FFF2-40B4-BE49-F238E27FC236}">
                    <a16:creationId xmlns:a16="http://schemas.microsoft.com/office/drawing/2014/main" id="{4DB670B8-B26B-B377-FFD8-ED37E595A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9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1" name="Oval 517">
                <a:extLst>
                  <a:ext uri="{FF2B5EF4-FFF2-40B4-BE49-F238E27FC236}">
                    <a16:creationId xmlns:a16="http://schemas.microsoft.com/office/drawing/2014/main" id="{4C8BC496-9CA5-E2EA-2983-B44318C17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3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2" name="Oval 518">
                <a:extLst>
                  <a:ext uri="{FF2B5EF4-FFF2-40B4-BE49-F238E27FC236}">
                    <a16:creationId xmlns:a16="http://schemas.microsoft.com/office/drawing/2014/main" id="{3427F6CA-DF5E-8CCB-6913-34BAF6151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7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3" name="Oval 519">
                <a:extLst>
                  <a:ext uri="{FF2B5EF4-FFF2-40B4-BE49-F238E27FC236}">
                    <a16:creationId xmlns:a16="http://schemas.microsoft.com/office/drawing/2014/main" id="{164EE2E2-64F9-58E2-1FC4-FE7078D63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4" name="Oval 520">
                <a:extLst>
                  <a:ext uri="{FF2B5EF4-FFF2-40B4-BE49-F238E27FC236}">
                    <a16:creationId xmlns:a16="http://schemas.microsoft.com/office/drawing/2014/main" id="{47BED917-F4A4-145B-6CE1-3DC2BF446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5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5" name="Oval 521">
                <a:extLst>
                  <a:ext uri="{FF2B5EF4-FFF2-40B4-BE49-F238E27FC236}">
                    <a16:creationId xmlns:a16="http://schemas.microsoft.com/office/drawing/2014/main" id="{AE8F1EE9-7C1E-7E76-EDD5-E597DC20C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6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6" name="Oval 522">
                <a:extLst>
                  <a:ext uri="{FF2B5EF4-FFF2-40B4-BE49-F238E27FC236}">
                    <a16:creationId xmlns:a16="http://schemas.microsoft.com/office/drawing/2014/main" id="{596F1BF8-B742-0210-152A-FC7FC0E9D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2" y="234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7" name="Oval 523">
                <a:extLst>
                  <a:ext uri="{FF2B5EF4-FFF2-40B4-BE49-F238E27FC236}">
                    <a16:creationId xmlns:a16="http://schemas.microsoft.com/office/drawing/2014/main" id="{802E30C9-164A-0F2D-09DE-6976FC3D5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6" y="26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8" name="Oval 524">
                <a:extLst>
                  <a:ext uri="{FF2B5EF4-FFF2-40B4-BE49-F238E27FC236}">
                    <a16:creationId xmlns:a16="http://schemas.microsoft.com/office/drawing/2014/main" id="{027C3E18-17E0-16C4-385E-6326879A7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0" y="315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9" name="Oval 525">
                <a:extLst>
                  <a:ext uri="{FF2B5EF4-FFF2-40B4-BE49-F238E27FC236}">
                    <a16:creationId xmlns:a16="http://schemas.microsoft.com/office/drawing/2014/main" id="{D7A3A133-BF72-449F-4214-8E1297FC1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4" y="320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0" name="Oval 526">
                <a:extLst>
                  <a:ext uri="{FF2B5EF4-FFF2-40B4-BE49-F238E27FC236}">
                    <a16:creationId xmlns:a16="http://schemas.microsoft.com/office/drawing/2014/main" id="{6E8F1EF3-63CF-3161-3EA3-26485F7BC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8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1" name="Oval 527">
                <a:extLst>
                  <a:ext uri="{FF2B5EF4-FFF2-40B4-BE49-F238E27FC236}">
                    <a16:creationId xmlns:a16="http://schemas.microsoft.com/office/drawing/2014/main" id="{E8E1DB72-21CF-3406-9B4C-043C72E69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2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2" name="Oval 528">
                <a:extLst>
                  <a:ext uri="{FF2B5EF4-FFF2-40B4-BE49-F238E27FC236}">
                    <a16:creationId xmlns:a16="http://schemas.microsoft.com/office/drawing/2014/main" id="{089311AC-8765-8FF3-A051-7B7A72944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6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3" name="Oval 529">
                <a:extLst>
                  <a:ext uri="{FF2B5EF4-FFF2-40B4-BE49-F238E27FC236}">
                    <a16:creationId xmlns:a16="http://schemas.microsoft.com/office/drawing/2014/main" id="{D3D154EF-66CE-5695-D3E1-DC0CDE65B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4" name="Oval 530">
                <a:extLst>
                  <a:ext uri="{FF2B5EF4-FFF2-40B4-BE49-F238E27FC236}">
                    <a16:creationId xmlns:a16="http://schemas.microsoft.com/office/drawing/2014/main" id="{E6F2DF82-365E-0B91-B616-C867933D8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4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5" name="Oval 531">
                <a:extLst>
                  <a:ext uri="{FF2B5EF4-FFF2-40B4-BE49-F238E27FC236}">
                    <a16:creationId xmlns:a16="http://schemas.microsoft.com/office/drawing/2014/main" id="{3655DBDA-56B5-987A-1CD8-64E64E37E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6" name="Oval 532">
                <a:extLst>
                  <a:ext uri="{FF2B5EF4-FFF2-40B4-BE49-F238E27FC236}">
                    <a16:creationId xmlns:a16="http://schemas.microsoft.com/office/drawing/2014/main" id="{10295FEE-70D3-79CE-DFEE-F639F4AD4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2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7" name="Oval 533">
                <a:extLst>
                  <a:ext uri="{FF2B5EF4-FFF2-40B4-BE49-F238E27FC236}">
                    <a16:creationId xmlns:a16="http://schemas.microsoft.com/office/drawing/2014/main" id="{8E04A1A2-63A2-5881-645C-B52B36398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8" name="Oval 534">
                <a:extLst>
                  <a:ext uri="{FF2B5EF4-FFF2-40B4-BE49-F238E27FC236}">
                    <a16:creationId xmlns:a16="http://schemas.microsoft.com/office/drawing/2014/main" id="{B9A7A003-27A0-5241-B887-EA5AB359C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0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9" name="Oval 535">
                <a:extLst>
                  <a:ext uri="{FF2B5EF4-FFF2-40B4-BE49-F238E27FC236}">
                    <a16:creationId xmlns:a16="http://schemas.microsoft.com/office/drawing/2014/main" id="{A075DB21-3639-E6DD-75E2-CC44C576D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0" name="Oval 536">
                <a:extLst>
                  <a:ext uri="{FF2B5EF4-FFF2-40B4-BE49-F238E27FC236}">
                    <a16:creationId xmlns:a16="http://schemas.microsoft.com/office/drawing/2014/main" id="{C1CC5C69-DFE7-860B-AC90-4AC2F2EC1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8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1" name="Oval 537">
                <a:extLst>
                  <a:ext uri="{FF2B5EF4-FFF2-40B4-BE49-F238E27FC236}">
                    <a16:creationId xmlns:a16="http://schemas.microsoft.com/office/drawing/2014/main" id="{1B66279B-6463-D944-9957-839523975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2" name="Oval 538">
                <a:extLst>
                  <a:ext uri="{FF2B5EF4-FFF2-40B4-BE49-F238E27FC236}">
                    <a16:creationId xmlns:a16="http://schemas.microsoft.com/office/drawing/2014/main" id="{E27B7C57-1D43-FFEF-AC87-DB6D0473E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6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3" name="Oval 539">
                <a:extLst>
                  <a:ext uri="{FF2B5EF4-FFF2-40B4-BE49-F238E27FC236}">
                    <a16:creationId xmlns:a16="http://schemas.microsoft.com/office/drawing/2014/main" id="{4F0826CB-3448-1473-4557-0F844DA3E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0" y="2356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4" name="Oval 540">
                <a:extLst>
                  <a:ext uri="{FF2B5EF4-FFF2-40B4-BE49-F238E27FC236}">
                    <a16:creationId xmlns:a16="http://schemas.microsoft.com/office/drawing/2014/main" id="{F2EF406E-03A0-9DB6-8B73-84F2EEA24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" y="26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5" name="Oval 541">
                <a:extLst>
                  <a:ext uri="{FF2B5EF4-FFF2-40B4-BE49-F238E27FC236}">
                    <a16:creationId xmlns:a16="http://schemas.microsoft.com/office/drawing/2014/main" id="{8294BAEA-8331-A2E4-8307-D901C9EA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8" y="29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6" name="Oval 542">
                <a:extLst>
                  <a:ext uri="{FF2B5EF4-FFF2-40B4-BE49-F238E27FC236}">
                    <a16:creationId xmlns:a16="http://schemas.microsoft.com/office/drawing/2014/main" id="{5AD2B718-FA83-0251-33A0-6A1CCB5D5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7" name="Oval 543">
                <a:extLst>
                  <a:ext uri="{FF2B5EF4-FFF2-40B4-BE49-F238E27FC236}">
                    <a16:creationId xmlns:a16="http://schemas.microsoft.com/office/drawing/2014/main" id="{07304A25-899D-78EA-2C15-2D0313175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6" y="27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8" name="Oval 544">
                <a:extLst>
                  <a:ext uri="{FF2B5EF4-FFF2-40B4-BE49-F238E27FC236}">
                    <a16:creationId xmlns:a16="http://schemas.microsoft.com/office/drawing/2014/main" id="{EEA82099-1A1A-C66A-080F-75C81C5EF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9" name="Oval 545">
                <a:extLst>
                  <a:ext uri="{FF2B5EF4-FFF2-40B4-BE49-F238E27FC236}">
                    <a16:creationId xmlns:a16="http://schemas.microsoft.com/office/drawing/2014/main" id="{AB93C3AB-A1A9-D207-109E-BBF70CA79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4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0" name="Oval 546">
                <a:extLst>
                  <a:ext uri="{FF2B5EF4-FFF2-40B4-BE49-F238E27FC236}">
                    <a16:creationId xmlns:a16="http://schemas.microsoft.com/office/drawing/2014/main" id="{C903FCC4-F882-6FC8-C612-B4962CC57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1" name="Oval 547">
                <a:extLst>
                  <a:ext uri="{FF2B5EF4-FFF2-40B4-BE49-F238E27FC236}">
                    <a16:creationId xmlns:a16="http://schemas.microsoft.com/office/drawing/2014/main" id="{378C3E89-E296-9DB7-1889-5850D7126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2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2" name="Oval 548">
                <a:extLst>
                  <a:ext uri="{FF2B5EF4-FFF2-40B4-BE49-F238E27FC236}">
                    <a16:creationId xmlns:a16="http://schemas.microsoft.com/office/drawing/2014/main" id="{D0387515-5297-61D1-6171-0787E04FE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3" name="Oval 549">
                <a:extLst>
                  <a:ext uri="{FF2B5EF4-FFF2-40B4-BE49-F238E27FC236}">
                    <a16:creationId xmlns:a16="http://schemas.microsoft.com/office/drawing/2014/main" id="{BD2BDE80-2E59-28A9-5773-20A3D1FA7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0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4" name="Oval 550">
                <a:extLst>
                  <a:ext uri="{FF2B5EF4-FFF2-40B4-BE49-F238E27FC236}">
                    <a16:creationId xmlns:a16="http://schemas.microsoft.com/office/drawing/2014/main" id="{FF496ED8-16F3-58A3-DAFD-55B826E35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5" name="Oval 551">
                <a:extLst>
                  <a:ext uri="{FF2B5EF4-FFF2-40B4-BE49-F238E27FC236}">
                    <a16:creationId xmlns:a16="http://schemas.microsoft.com/office/drawing/2014/main" id="{B1588551-9D3E-815A-F8F5-78275860C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8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6" name="Oval 552">
                <a:extLst>
                  <a:ext uri="{FF2B5EF4-FFF2-40B4-BE49-F238E27FC236}">
                    <a16:creationId xmlns:a16="http://schemas.microsoft.com/office/drawing/2014/main" id="{F6489E38-E9DD-857F-D2BB-FEC599C93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2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7" name="Oval 553">
                <a:extLst>
                  <a:ext uri="{FF2B5EF4-FFF2-40B4-BE49-F238E27FC236}">
                    <a16:creationId xmlns:a16="http://schemas.microsoft.com/office/drawing/2014/main" id="{B72E9087-59E8-48E2-F198-1E8DE9E7C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6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8" name="Oval 554">
                <a:extLst>
                  <a:ext uri="{FF2B5EF4-FFF2-40B4-BE49-F238E27FC236}">
                    <a16:creationId xmlns:a16="http://schemas.microsoft.com/office/drawing/2014/main" id="{5E7FD32C-7B31-F243-98D6-F1AE2E0F4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0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9" name="Oval 555">
                <a:extLst>
                  <a:ext uri="{FF2B5EF4-FFF2-40B4-BE49-F238E27FC236}">
                    <a16:creationId xmlns:a16="http://schemas.microsoft.com/office/drawing/2014/main" id="{2B89CBA2-DF74-0429-7F69-D9148CA00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280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0" name="Oval 556">
                <a:extLst>
                  <a:ext uri="{FF2B5EF4-FFF2-40B4-BE49-F238E27FC236}">
                    <a16:creationId xmlns:a16="http://schemas.microsoft.com/office/drawing/2014/main" id="{BFF8DEF3-DBD6-082B-0EB5-C452E6FD1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" y="258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1" name="Oval 557">
                <a:extLst>
                  <a:ext uri="{FF2B5EF4-FFF2-40B4-BE49-F238E27FC236}">
                    <a16:creationId xmlns:a16="http://schemas.microsoft.com/office/drawing/2014/main" id="{AEA64DA5-DDAA-F463-FB0A-B07D5F6AF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2" y="28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2" name="Oval 558">
                <a:extLst>
                  <a:ext uri="{FF2B5EF4-FFF2-40B4-BE49-F238E27FC236}">
                    <a16:creationId xmlns:a16="http://schemas.microsoft.com/office/drawing/2014/main" id="{2AF50718-D809-BC09-580F-423CE9024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6" y="282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3" name="Oval 559">
                <a:extLst>
                  <a:ext uri="{FF2B5EF4-FFF2-40B4-BE49-F238E27FC236}">
                    <a16:creationId xmlns:a16="http://schemas.microsoft.com/office/drawing/2014/main" id="{25BDEC72-C0E7-EC95-87CE-C3FF12B05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2536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4" name="Oval 560">
                <a:extLst>
                  <a:ext uri="{FF2B5EF4-FFF2-40B4-BE49-F238E27FC236}">
                    <a16:creationId xmlns:a16="http://schemas.microsoft.com/office/drawing/2014/main" id="{B5F8F315-E68F-AA64-316D-2810C92CF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5" name="Oval 561">
                <a:extLst>
                  <a:ext uri="{FF2B5EF4-FFF2-40B4-BE49-F238E27FC236}">
                    <a16:creationId xmlns:a16="http://schemas.microsoft.com/office/drawing/2014/main" id="{B682A153-5DCE-F3B8-38BF-B3B53C353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7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6" name="Oval 562">
                <a:extLst>
                  <a:ext uri="{FF2B5EF4-FFF2-40B4-BE49-F238E27FC236}">
                    <a16:creationId xmlns:a16="http://schemas.microsoft.com/office/drawing/2014/main" id="{2B703CC7-3A2A-4E2C-396C-35C7FA52C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7" name="Oval 563">
                <a:extLst>
                  <a:ext uri="{FF2B5EF4-FFF2-40B4-BE49-F238E27FC236}">
                    <a16:creationId xmlns:a16="http://schemas.microsoft.com/office/drawing/2014/main" id="{F0290C9B-8EB7-44F0-E551-7CCDFEB7C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8" name="Oval 564">
                <a:extLst>
                  <a:ext uri="{FF2B5EF4-FFF2-40B4-BE49-F238E27FC236}">
                    <a16:creationId xmlns:a16="http://schemas.microsoft.com/office/drawing/2014/main" id="{9029F972-5F5F-EA9F-2BAF-F7E123297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9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9" name="Oval 565">
                <a:extLst>
                  <a:ext uri="{FF2B5EF4-FFF2-40B4-BE49-F238E27FC236}">
                    <a16:creationId xmlns:a16="http://schemas.microsoft.com/office/drawing/2014/main" id="{1FFF4993-3AC7-FF72-10D1-A32DD5DF2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3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0" name="Oval 566">
                <a:extLst>
                  <a:ext uri="{FF2B5EF4-FFF2-40B4-BE49-F238E27FC236}">
                    <a16:creationId xmlns:a16="http://schemas.microsoft.com/office/drawing/2014/main" id="{80AD1E11-D0EF-B6D2-8FFD-78BF5C462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7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1" name="Oval 567">
                <a:extLst>
                  <a:ext uri="{FF2B5EF4-FFF2-40B4-BE49-F238E27FC236}">
                    <a16:creationId xmlns:a16="http://schemas.microsoft.com/office/drawing/2014/main" id="{C0FFE5B9-6087-5F02-A91B-C4FDD2A84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1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2" name="Oval 568">
                <a:extLst>
                  <a:ext uri="{FF2B5EF4-FFF2-40B4-BE49-F238E27FC236}">
                    <a16:creationId xmlns:a16="http://schemas.microsoft.com/office/drawing/2014/main" id="{C28DF9B2-0098-35F2-BF4B-31AEBB1F8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5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3" name="Oval 569">
                <a:extLst>
                  <a:ext uri="{FF2B5EF4-FFF2-40B4-BE49-F238E27FC236}">
                    <a16:creationId xmlns:a16="http://schemas.microsoft.com/office/drawing/2014/main" id="{749AD90C-13AE-BF92-0E77-BD04692DF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4" name="Oval 570">
                <a:extLst>
                  <a:ext uri="{FF2B5EF4-FFF2-40B4-BE49-F238E27FC236}">
                    <a16:creationId xmlns:a16="http://schemas.microsoft.com/office/drawing/2014/main" id="{B7CC1C1D-F390-B028-5EBE-FEDEFBA79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3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5" name="Oval 571">
                <a:extLst>
                  <a:ext uri="{FF2B5EF4-FFF2-40B4-BE49-F238E27FC236}">
                    <a16:creationId xmlns:a16="http://schemas.microsoft.com/office/drawing/2014/main" id="{2D7A5EA6-8E8E-400F-4F21-537BBF8C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6" name="Oval 572">
                <a:extLst>
                  <a:ext uri="{FF2B5EF4-FFF2-40B4-BE49-F238E27FC236}">
                    <a16:creationId xmlns:a16="http://schemas.microsoft.com/office/drawing/2014/main" id="{6FF88E73-B652-1466-26C4-B32B61957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1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7" name="Oval 573">
                <a:extLst>
                  <a:ext uri="{FF2B5EF4-FFF2-40B4-BE49-F238E27FC236}">
                    <a16:creationId xmlns:a16="http://schemas.microsoft.com/office/drawing/2014/main" id="{C9109338-3D45-BA68-21AD-3334BE0FA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9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8" name="Oval 574">
                <a:extLst>
                  <a:ext uri="{FF2B5EF4-FFF2-40B4-BE49-F238E27FC236}">
                    <a16:creationId xmlns:a16="http://schemas.microsoft.com/office/drawing/2014/main" id="{BB602C8D-C44A-5147-C0C5-8B6F8A3E5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308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9" name="Oval 575">
                <a:extLst>
                  <a:ext uri="{FF2B5EF4-FFF2-40B4-BE49-F238E27FC236}">
                    <a16:creationId xmlns:a16="http://schemas.microsoft.com/office/drawing/2014/main" id="{A39C261A-2849-1289-9BFE-CD952DCE5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280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0" name="Oval 576">
                <a:extLst>
                  <a:ext uri="{FF2B5EF4-FFF2-40B4-BE49-F238E27FC236}">
                    <a16:creationId xmlns:a16="http://schemas.microsoft.com/office/drawing/2014/main" id="{8F282636-D6B1-BE7E-440F-E22757310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7" y="23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1" name="Oval 577">
                <a:extLst>
                  <a:ext uri="{FF2B5EF4-FFF2-40B4-BE49-F238E27FC236}">
                    <a16:creationId xmlns:a16="http://schemas.microsoft.com/office/drawing/2014/main" id="{921A1F2C-33D4-8642-F2B4-A942F1EAF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2" name="Oval 578">
                <a:extLst>
                  <a:ext uri="{FF2B5EF4-FFF2-40B4-BE49-F238E27FC236}">
                    <a16:creationId xmlns:a16="http://schemas.microsoft.com/office/drawing/2014/main" id="{47E07290-70A5-36B5-997B-F6E38315D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3" name="Oval 579">
                <a:extLst>
                  <a:ext uri="{FF2B5EF4-FFF2-40B4-BE49-F238E27FC236}">
                    <a16:creationId xmlns:a16="http://schemas.microsoft.com/office/drawing/2014/main" id="{9505E75F-7BFB-FEE4-2F34-CA9719E7F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9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4" name="Oval 580">
                <a:extLst>
                  <a:ext uri="{FF2B5EF4-FFF2-40B4-BE49-F238E27FC236}">
                    <a16:creationId xmlns:a16="http://schemas.microsoft.com/office/drawing/2014/main" id="{26B6CA21-D0F4-944C-A721-7437521E8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5" name="Oval 581">
                <a:extLst>
                  <a:ext uri="{FF2B5EF4-FFF2-40B4-BE49-F238E27FC236}">
                    <a16:creationId xmlns:a16="http://schemas.microsoft.com/office/drawing/2014/main" id="{7787707B-2957-0013-C196-456001D8E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7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6" name="Oval 582">
                <a:extLst>
                  <a:ext uri="{FF2B5EF4-FFF2-40B4-BE49-F238E27FC236}">
                    <a16:creationId xmlns:a16="http://schemas.microsoft.com/office/drawing/2014/main" id="{A4708C3B-B716-9528-76D1-0CBE23E80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1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7" name="Oval 583">
                <a:extLst>
                  <a:ext uri="{FF2B5EF4-FFF2-40B4-BE49-F238E27FC236}">
                    <a16:creationId xmlns:a16="http://schemas.microsoft.com/office/drawing/2014/main" id="{C6AB6ADB-DDE5-2311-9ED0-9DD6776EF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8" name="Oval 584">
                <a:extLst>
                  <a:ext uri="{FF2B5EF4-FFF2-40B4-BE49-F238E27FC236}">
                    <a16:creationId xmlns:a16="http://schemas.microsoft.com/office/drawing/2014/main" id="{0C96EC24-C8C2-216D-6D5B-C8ECE1317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9" name="Oval 585">
                <a:extLst>
                  <a:ext uri="{FF2B5EF4-FFF2-40B4-BE49-F238E27FC236}">
                    <a16:creationId xmlns:a16="http://schemas.microsoft.com/office/drawing/2014/main" id="{BD47F35D-B5AC-4482-DE40-D4CBE266B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3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0" name="Oval 586">
                <a:extLst>
                  <a:ext uri="{FF2B5EF4-FFF2-40B4-BE49-F238E27FC236}">
                    <a16:creationId xmlns:a16="http://schemas.microsoft.com/office/drawing/2014/main" id="{0E4E41F3-EE1F-BE64-9BE9-12B127E78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1" name="Oval 587">
                <a:extLst>
                  <a:ext uri="{FF2B5EF4-FFF2-40B4-BE49-F238E27FC236}">
                    <a16:creationId xmlns:a16="http://schemas.microsoft.com/office/drawing/2014/main" id="{CFD716EB-E8F9-6E83-9F9D-3D23AAC4E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1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2" name="Oval 588">
                <a:extLst>
                  <a:ext uri="{FF2B5EF4-FFF2-40B4-BE49-F238E27FC236}">
                    <a16:creationId xmlns:a16="http://schemas.microsoft.com/office/drawing/2014/main" id="{BD4311BA-B7BB-17EE-8333-CCB70DD40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905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3" name="Oval 589">
                <a:extLst>
                  <a:ext uri="{FF2B5EF4-FFF2-40B4-BE49-F238E27FC236}">
                    <a16:creationId xmlns:a16="http://schemas.microsoft.com/office/drawing/2014/main" id="{383608D3-ADAF-2341-B1F4-770345AC9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" y="284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4" name="Oval 590">
                <a:extLst>
                  <a:ext uri="{FF2B5EF4-FFF2-40B4-BE49-F238E27FC236}">
                    <a16:creationId xmlns:a16="http://schemas.microsoft.com/office/drawing/2014/main" id="{6D1420C7-DC52-7CCD-F1BA-5F557EB6F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3" y="317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5" name="Oval 591">
                <a:extLst>
                  <a:ext uri="{FF2B5EF4-FFF2-40B4-BE49-F238E27FC236}">
                    <a16:creationId xmlns:a16="http://schemas.microsoft.com/office/drawing/2014/main" id="{12554F0A-D19F-35BA-EA87-353518DD4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3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6" name="Oval 592">
                <a:extLst>
                  <a:ext uri="{FF2B5EF4-FFF2-40B4-BE49-F238E27FC236}">
                    <a16:creationId xmlns:a16="http://schemas.microsoft.com/office/drawing/2014/main" id="{050D04C6-ED1B-B5F9-5201-6F7F76C53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0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7" name="Oval 593">
                <a:extLst>
                  <a:ext uri="{FF2B5EF4-FFF2-40B4-BE49-F238E27FC236}">
                    <a16:creationId xmlns:a16="http://schemas.microsoft.com/office/drawing/2014/main" id="{33735D44-BB18-14D8-564F-C9CAD9F71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8" name="Oval 594">
                <a:extLst>
                  <a:ext uri="{FF2B5EF4-FFF2-40B4-BE49-F238E27FC236}">
                    <a16:creationId xmlns:a16="http://schemas.microsoft.com/office/drawing/2014/main" id="{2D2DEFCB-B939-B420-C053-AEEE040F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9" name="Oval 595">
                <a:extLst>
                  <a:ext uri="{FF2B5EF4-FFF2-40B4-BE49-F238E27FC236}">
                    <a16:creationId xmlns:a16="http://schemas.microsoft.com/office/drawing/2014/main" id="{C8513C32-3F3A-8A9D-AFE6-E6826F2B9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0" name="Oval 596">
                <a:extLst>
                  <a:ext uri="{FF2B5EF4-FFF2-40B4-BE49-F238E27FC236}">
                    <a16:creationId xmlns:a16="http://schemas.microsoft.com/office/drawing/2014/main" id="{BB9F0EC0-6B1B-1628-FB5D-3DBE9AA73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6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1" name="Oval 597">
                <a:extLst>
                  <a:ext uri="{FF2B5EF4-FFF2-40B4-BE49-F238E27FC236}">
                    <a16:creationId xmlns:a16="http://schemas.microsoft.com/office/drawing/2014/main" id="{C3995E7E-ADD1-B9EC-556F-A5DCF3CD0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2" name="Oval 598">
                <a:extLst>
                  <a:ext uri="{FF2B5EF4-FFF2-40B4-BE49-F238E27FC236}">
                    <a16:creationId xmlns:a16="http://schemas.microsoft.com/office/drawing/2014/main" id="{52F813A2-B46F-0D0F-A117-DDFCD9B39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3" name="Oval 599">
                <a:extLst>
                  <a:ext uri="{FF2B5EF4-FFF2-40B4-BE49-F238E27FC236}">
                    <a16:creationId xmlns:a16="http://schemas.microsoft.com/office/drawing/2014/main" id="{3DA20089-F7DD-5742-E51B-31D5DAB3D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4" name="Oval 600">
                <a:extLst>
                  <a:ext uri="{FF2B5EF4-FFF2-40B4-BE49-F238E27FC236}">
                    <a16:creationId xmlns:a16="http://schemas.microsoft.com/office/drawing/2014/main" id="{0D8047E3-F2CA-35FE-95F2-DC4C7F2EE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5" name="Oval 601">
                <a:extLst>
                  <a:ext uri="{FF2B5EF4-FFF2-40B4-BE49-F238E27FC236}">
                    <a16:creationId xmlns:a16="http://schemas.microsoft.com/office/drawing/2014/main" id="{7DB37CFF-246E-8CC9-A7B2-FA22152F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6" name="Oval 602">
                <a:extLst>
                  <a:ext uri="{FF2B5EF4-FFF2-40B4-BE49-F238E27FC236}">
                    <a16:creationId xmlns:a16="http://schemas.microsoft.com/office/drawing/2014/main" id="{6D61C932-CE0C-684A-C177-4FE659ED4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7" name="Oval 603">
                <a:extLst>
                  <a:ext uri="{FF2B5EF4-FFF2-40B4-BE49-F238E27FC236}">
                    <a16:creationId xmlns:a16="http://schemas.microsoft.com/office/drawing/2014/main" id="{1FC91BE1-F0B4-0F3B-DA2F-E0B1E090F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8" name="Oval 604">
                <a:extLst>
                  <a:ext uri="{FF2B5EF4-FFF2-40B4-BE49-F238E27FC236}">
                    <a16:creationId xmlns:a16="http://schemas.microsoft.com/office/drawing/2014/main" id="{3874A80D-396C-9718-CEA1-B0BA43B02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9" name="Oval 605">
                <a:extLst>
                  <a:ext uri="{FF2B5EF4-FFF2-40B4-BE49-F238E27FC236}">
                    <a16:creationId xmlns:a16="http://schemas.microsoft.com/office/drawing/2014/main" id="{F9042201-4D8B-7A6D-D710-9C87B08C8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0" name="Oval 606">
                <a:extLst>
                  <a:ext uri="{FF2B5EF4-FFF2-40B4-BE49-F238E27FC236}">
                    <a16:creationId xmlns:a16="http://schemas.microsoft.com/office/drawing/2014/main" id="{A7339464-D0A4-CAA2-C53C-8012B4A8A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Group 808">
              <a:extLst>
                <a:ext uri="{FF2B5EF4-FFF2-40B4-BE49-F238E27FC236}">
                  <a16:creationId xmlns:a16="http://schemas.microsoft.com/office/drawing/2014/main" id="{AFC18C70-00F3-64C0-B4C1-C8862BB4D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6000" y="3721100"/>
              <a:ext cx="1271588" cy="1692275"/>
              <a:chOff x="3040" y="2344"/>
              <a:chExt cx="801" cy="1066"/>
            </a:xfrm>
          </p:grpSpPr>
          <p:sp>
            <p:nvSpPr>
              <p:cNvPr id="2241" name="Oval 608">
                <a:extLst>
                  <a:ext uri="{FF2B5EF4-FFF2-40B4-BE49-F238E27FC236}">
                    <a16:creationId xmlns:a16="http://schemas.microsoft.com/office/drawing/2014/main" id="{7B76B516-6D6F-ED01-79B3-9F4E3C1E7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0" y="325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2" name="Oval 609">
                <a:extLst>
                  <a:ext uri="{FF2B5EF4-FFF2-40B4-BE49-F238E27FC236}">
                    <a16:creationId xmlns:a16="http://schemas.microsoft.com/office/drawing/2014/main" id="{85953459-DA0B-0C24-E8BD-61C606C4C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4" y="33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3" name="Oval 610">
                <a:extLst>
                  <a:ext uri="{FF2B5EF4-FFF2-40B4-BE49-F238E27FC236}">
                    <a16:creationId xmlns:a16="http://schemas.microsoft.com/office/drawing/2014/main" id="{FDC414D9-FAC9-E872-C0F7-6DDF674F8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" y="294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4" name="Oval 611">
                <a:extLst>
                  <a:ext uri="{FF2B5EF4-FFF2-40B4-BE49-F238E27FC236}">
                    <a16:creationId xmlns:a16="http://schemas.microsoft.com/office/drawing/2014/main" id="{E5A5D705-7B06-815D-A02A-61B34807A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" y="265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5" name="Oval 612">
                <a:extLst>
                  <a:ext uri="{FF2B5EF4-FFF2-40B4-BE49-F238E27FC236}">
                    <a16:creationId xmlns:a16="http://schemas.microsoft.com/office/drawing/2014/main" id="{59A2AE47-9B00-8FCE-17A5-5449B2BD4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6" y="28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6" name="Oval 613">
                <a:extLst>
                  <a:ext uri="{FF2B5EF4-FFF2-40B4-BE49-F238E27FC236}">
                    <a16:creationId xmlns:a16="http://schemas.microsoft.com/office/drawing/2014/main" id="{E6218914-D3AE-99E4-FEE8-E63D99463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7" name="Oval 614">
                <a:extLst>
                  <a:ext uri="{FF2B5EF4-FFF2-40B4-BE49-F238E27FC236}">
                    <a16:creationId xmlns:a16="http://schemas.microsoft.com/office/drawing/2014/main" id="{FD6E2714-1D76-67E0-13DC-8D3D9F2E7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8" name="Oval 615">
                <a:extLst>
                  <a:ext uri="{FF2B5EF4-FFF2-40B4-BE49-F238E27FC236}">
                    <a16:creationId xmlns:a16="http://schemas.microsoft.com/office/drawing/2014/main" id="{6303B756-22D4-3FFA-4027-CDB3D2A70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9" name="Oval 616">
                <a:extLst>
                  <a:ext uri="{FF2B5EF4-FFF2-40B4-BE49-F238E27FC236}">
                    <a16:creationId xmlns:a16="http://schemas.microsoft.com/office/drawing/2014/main" id="{8625DC46-1669-8E30-4677-EC766CBFD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0" name="Oval 617">
                <a:extLst>
                  <a:ext uri="{FF2B5EF4-FFF2-40B4-BE49-F238E27FC236}">
                    <a16:creationId xmlns:a16="http://schemas.microsoft.com/office/drawing/2014/main" id="{3FD2A44E-2F5E-68C3-6E7C-2AAD4C5B2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1" name="Oval 618">
                <a:extLst>
                  <a:ext uri="{FF2B5EF4-FFF2-40B4-BE49-F238E27FC236}">
                    <a16:creationId xmlns:a16="http://schemas.microsoft.com/office/drawing/2014/main" id="{DBE13C67-0B14-A633-8042-ABA8FF65F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2" name="Oval 619">
                <a:extLst>
                  <a:ext uri="{FF2B5EF4-FFF2-40B4-BE49-F238E27FC236}">
                    <a16:creationId xmlns:a16="http://schemas.microsoft.com/office/drawing/2014/main" id="{99070DC4-1B38-6503-EAB6-8D023517B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3" name="Oval 620">
                <a:extLst>
                  <a:ext uri="{FF2B5EF4-FFF2-40B4-BE49-F238E27FC236}">
                    <a16:creationId xmlns:a16="http://schemas.microsoft.com/office/drawing/2014/main" id="{CF4D9E9D-D786-A98C-A3AB-4268DFE4D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8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4" name="Oval 621">
                <a:extLst>
                  <a:ext uri="{FF2B5EF4-FFF2-40B4-BE49-F238E27FC236}">
                    <a16:creationId xmlns:a16="http://schemas.microsoft.com/office/drawing/2014/main" id="{F66E143E-67E6-57F5-CD20-09DB20E6E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2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5" name="Oval 622">
                <a:extLst>
                  <a:ext uri="{FF2B5EF4-FFF2-40B4-BE49-F238E27FC236}">
                    <a16:creationId xmlns:a16="http://schemas.microsoft.com/office/drawing/2014/main" id="{8C822A48-4BB3-61E8-6DC4-17C0B1FB9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6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6" name="Oval 623">
                <a:extLst>
                  <a:ext uri="{FF2B5EF4-FFF2-40B4-BE49-F238E27FC236}">
                    <a16:creationId xmlns:a16="http://schemas.microsoft.com/office/drawing/2014/main" id="{C609D6E1-C595-EAC3-7091-1839124AE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9" y="234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7" name="Oval 624">
                <a:extLst>
                  <a:ext uri="{FF2B5EF4-FFF2-40B4-BE49-F238E27FC236}">
                    <a16:creationId xmlns:a16="http://schemas.microsoft.com/office/drawing/2014/main" id="{C18796AD-AF28-1CBA-A14B-111CA2FBE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3" y="26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8" name="Oval 625">
                <a:extLst>
                  <a:ext uri="{FF2B5EF4-FFF2-40B4-BE49-F238E27FC236}">
                    <a16:creationId xmlns:a16="http://schemas.microsoft.com/office/drawing/2014/main" id="{CCD14549-0A33-7D59-D273-CC4D1FE19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7" y="315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9" name="Oval 626">
                <a:extLst>
                  <a:ext uri="{FF2B5EF4-FFF2-40B4-BE49-F238E27FC236}">
                    <a16:creationId xmlns:a16="http://schemas.microsoft.com/office/drawing/2014/main" id="{797B931C-797B-D379-02E3-921D060E2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1" y="320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0" name="Oval 627">
                <a:extLst>
                  <a:ext uri="{FF2B5EF4-FFF2-40B4-BE49-F238E27FC236}">
                    <a16:creationId xmlns:a16="http://schemas.microsoft.com/office/drawing/2014/main" id="{1A6C75C6-20C0-0359-DA12-B38346134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5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1" name="Oval 628">
                <a:extLst>
                  <a:ext uri="{FF2B5EF4-FFF2-40B4-BE49-F238E27FC236}">
                    <a16:creationId xmlns:a16="http://schemas.microsoft.com/office/drawing/2014/main" id="{275CE28C-1CEA-9365-2F39-8AD480A52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2" name="Oval 629">
                <a:extLst>
                  <a:ext uri="{FF2B5EF4-FFF2-40B4-BE49-F238E27FC236}">
                    <a16:creationId xmlns:a16="http://schemas.microsoft.com/office/drawing/2014/main" id="{1342E524-DDDA-DB26-790B-362B458DD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3" name="Oval 630">
                <a:extLst>
                  <a:ext uri="{FF2B5EF4-FFF2-40B4-BE49-F238E27FC236}">
                    <a16:creationId xmlns:a16="http://schemas.microsoft.com/office/drawing/2014/main" id="{E79DE0D7-B861-D657-B0E1-90F368470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7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4" name="Oval 631">
                <a:extLst>
                  <a:ext uri="{FF2B5EF4-FFF2-40B4-BE49-F238E27FC236}">
                    <a16:creationId xmlns:a16="http://schemas.microsoft.com/office/drawing/2014/main" id="{6F8B1BE4-41F2-A1A0-8831-4E2B53D05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1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5" name="Oval 632">
                <a:extLst>
                  <a:ext uri="{FF2B5EF4-FFF2-40B4-BE49-F238E27FC236}">
                    <a16:creationId xmlns:a16="http://schemas.microsoft.com/office/drawing/2014/main" id="{DEFB972B-8739-FD0D-A987-4A08FC6EA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6" name="Oval 633">
                <a:extLst>
                  <a:ext uri="{FF2B5EF4-FFF2-40B4-BE49-F238E27FC236}">
                    <a16:creationId xmlns:a16="http://schemas.microsoft.com/office/drawing/2014/main" id="{E34E8D17-74BF-154B-2814-96A3D2BA3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9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7" name="Oval 634">
                <a:extLst>
                  <a:ext uri="{FF2B5EF4-FFF2-40B4-BE49-F238E27FC236}">
                    <a16:creationId xmlns:a16="http://schemas.microsoft.com/office/drawing/2014/main" id="{71D1352F-F919-472D-C3C7-9408C7F4B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3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8" name="Oval 635">
                <a:extLst>
                  <a:ext uri="{FF2B5EF4-FFF2-40B4-BE49-F238E27FC236}">
                    <a16:creationId xmlns:a16="http://schemas.microsoft.com/office/drawing/2014/main" id="{BFA80530-7027-E54E-6AAF-B4B3BDAC2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9" name="Oval 636">
                <a:extLst>
                  <a:ext uri="{FF2B5EF4-FFF2-40B4-BE49-F238E27FC236}">
                    <a16:creationId xmlns:a16="http://schemas.microsoft.com/office/drawing/2014/main" id="{3CE7DDDD-1D37-155F-401F-170C34D28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1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0" name="Oval 637">
                <a:extLst>
                  <a:ext uri="{FF2B5EF4-FFF2-40B4-BE49-F238E27FC236}">
                    <a16:creationId xmlns:a16="http://schemas.microsoft.com/office/drawing/2014/main" id="{8A7CB3AA-7F59-748E-5BAF-00880ED8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1" name="Oval 638">
                <a:extLst>
                  <a:ext uri="{FF2B5EF4-FFF2-40B4-BE49-F238E27FC236}">
                    <a16:creationId xmlns:a16="http://schemas.microsoft.com/office/drawing/2014/main" id="{E04CFF1F-AFD3-99AC-B0D7-83B28134F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9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2" name="Oval 639">
                <a:extLst>
                  <a:ext uri="{FF2B5EF4-FFF2-40B4-BE49-F238E27FC236}">
                    <a16:creationId xmlns:a16="http://schemas.microsoft.com/office/drawing/2014/main" id="{FCD4AE6E-5616-1CF8-FF83-AD6706F0D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3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3" name="Oval 640">
                <a:extLst>
                  <a:ext uri="{FF2B5EF4-FFF2-40B4-BE49-F238E27FC236}">
                    <a16:creationId xmlns:a16="http://schemas.microsoft.com/office/drawing/2014/main" id="{6AD37717-2E1B-74DF-1087-A23E6F273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4" name="Oval 641">
                <a:extLst>
                  <a:ext uri="{FF2B5EF4-FFF2-40B4-BE49-F238E27FC236}">
                    <a16:creationId xmlns:a16="http://schemas.microsoft.com/office/drawing/2014/main" id="{9BAAD68C-3930-64A6-A1B8-47FE6C334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26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5" name="Oval 642">
                <a:extLst>
                  <a:ext uri="{FF2B5EF4-FFF2-40B4-BE49-F238E27FC236}">
                    <a16:creationId xmlns:a16="http://schemas.microsoft.com/office/drawing/2014/main" id="{C2099A76-FCCE-536B-37E7-4738DCFAA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9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6" name="Oval 643">
                <a:extLst>
                  <a:ext uri="{FF2B5EF4-FFF2-40B4-BE49-F238E27FC236}">
                    <a16:creationId xmlns:a16="http://schemas.microsoft.com/office/drawing/2014/main" id="{D61F68F6-52D1-52B3-4E23-3650BF42B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9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7" name="Oval 644">
                <a:extLst>
                  <a:ext uri="{FF2B5EF4-FFF2-40B4-BE49-F238E27FC236}">
                    <a16:creationId xmlns:a16="http://schemas.microsoft.com/office/drawing/2014/main" id="{86DDBD48-F05D-9D42-B4A1-EC1F4906C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3" y="27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8" name="Oval 645">
                <a:extLst>
                  <a:ext uri="{FF2B5EF4-FFF2-40B4-BE49-F238E27FC236}">
                    <a16:creationId xmlns:a16="http://schemas.microsoft.com/office/drawing/2014/main" id="{163000D9-FA8C-4902-66D6-88C202F63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7" y="31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9" name="Oval 646">
                <a:extLst>
                  <a:ext uri="{FF2B5EF4-FFF2-40B4-BE49-F238E27FC236}">
                    <a16:creationId xmlns:a16="http://schemas.microsoft.com/office/drawing/2014/main" id="{E4B1327F-68DC-A10B-D80B-6512430DA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1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0" name="Oval 647">
                <a:extLst>
                  <a:ext uri="{FF2B5EF4-FFF2-40B4-BE49-F238E27FC236}">
                    <a16:creationId xmlns:a16="http://schemas.microsoft.com/office/drawing/2014/main" id="{D55FB31F-8225-8110-341E-E54A2A6F8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5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1" name="Oval 648">
                <a:extLst>
                  <a:ext uri="{FF2B5EF4-FFF2-40B4-BE49-F238E27FC236}">
                    <a16:creationId xmlns:a16="http://schemas.microsoft.com/office/drawing/2014/main" id="{3A2832F2-7517-12CB-6D50-80302EC02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9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2" name="Oval 649">
                <a:extLst>
                  <a:ext uri="{FF2B5EF4-FFF2-40B4-BE49-F238E27FC236}">
                    <a16:creationId xmlns:a16="http://schemas.microsoft.com/office/drawing/2014/main" id="{441B9B0A-69E7-BECB-CC72-5864B7223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3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3" name="Oval 650">
                <a:extLst>
                  <a:ext uri="{FF2B5EF4-FFF2-40B4-BE49-F238E27FC236}">
                    <a16:creationId xmlns:a16="http://schemas.microsoft.com/office/drawing/2014/main" id="{7C5FFA70-CE6D-E2EB-05E4-2815662AF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4" name="Oval 651">
                <a:extLst>
                  <a:ext uri="{FF2B5EF4-FFF2-40B4-BE49-F238E27FC236}">
                    <a16:creationId xmlns:a16="http://schemas.microsoft.com/office/drawing/2014/main" id="{A347D079-57C5-20F7-BDC9-7CAF3618E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1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5" name="Oval 652">
                <a:extLst>
                  <a:ext uri="{FF2B5EF4-FFF2-40B4-BE49-F238E27FC236}">
                    <a16:creationId xmlns:a16="http://schemas.microsoft.com/office/drawing/2014/main" id="{9B257F37-6C95-F7E3-6487-CFBE7BD36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6" name="Oval 653">
                <a:extLst>
                  <a:ext uri="{FF2B5EF4-FFF2-40B4-BE49-F238E27FC236}">
                    <a16:creationId xmlns:a16="http://schemas.microsoft.com/office/drawing/2014/main" id="{DE77782D-BD6F-56C1-8FCB-24A9E74C8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9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7" name="Oval 654">
                <a:extLst>
                  <a:ext uri="{FF2B5EF4-FFF2-40B4-BE49-F238E27FC236}">
                    <a16:creationId xmlns:a16="http://schemas.microsoft.com/office/drawing/2014/main" id="{8E8AAC1F-F11A-D5D0-708C-AF6AD5107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3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8" name="Oval 655">
                <a:extLst>
                  <a:ext uri="{FF2B5EF4-FFF2-40B4-BE49-F238E27FC236}">
                    <a16:creationId xmlns:a16="http://schemas.microsoft.com/office/drawing/2014/main" id="{65CB1F88-550B-1625-6009-571019DE3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" y="331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9" name="Oval 656">
                <a:extLst>
                  <a:ext uri="{FF2B5EF4-FFF2-40B4-BE49-F238E27FC236}">
                    <a16:creationId xmlns:a16="http://schemas.microsoft.com/office/drawing/2014/main" id="{18FFF151-F756-A87E-37AF-2F379F71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0" y="28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0" name="Oval 657">
                <a:extLst>
                  <a:ext uri="{FF2B5EF4-FFF2-40B4-BE49-F238E27FC236}">
                    <a16:creationId xmlns:a16="http://schemas.microsoft.com/office/drawing/2014/main" id="{6BC07531-1EE0-EDB2-8CA0-41C1E4E40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4" y="25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1" name="Oval 658">
                <a:extLst>
                  <a:ext uri="{FF2B5EF4-FFF2-40B4-BE49-F238E27FC236}">
                    <a16:creationId xmlns:a16="http://schemas.microsoft.com/office/drawing/2014/main" id="{ED328790-054E-EA37-6B48-60B152473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2" name="Oval 659">
                <a:extLst>
                  <a:ext uri="{FF2B5EF4-FFF2-40B4-BE49-F238E27FC236}">
                    <a16:creationId xmlns:a16="http://schemas.microsoft.com/office/drawing/2014/main" id="{0E9CEA39-EBB1-0A2B-DE2D-18991AA15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2" y="282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3" name="Oval 660">
                <a:extLst>
                  <a:ext uri="{FF2B5EF4-FFF2-40B4-BE49-F238E27FC236}">
                    <a16:creationId xmlns:a16="http://schemas.microsoft.com/office/drawing/2014/main" id="{412AB8B4-F06C-4F3A-8D4F-97C006E09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53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4" name="Oval 661">
                <a:extLst>
                  <a:ext uri="{FF2B5EF4-FFF2-40B4-BE49-F238E27FC236}">
                    <a16:creationId xmlns:a16="http://schemas.microsoft.com/office/drawing/2014/main" id="{BEC3B57E-00BA-6B8C-9FDF-937EF3691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0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5" name="Oval 662">
                <a:extLst>
                  <a:ext uri="{FF2B5EF4-FFF2-40B4-BE49-F238E27FC236}">
                    <a16:creationId xmlns:a16="http://schemas.microsoft.com/office/drawing/2014/main" id="{1A4D154F-6BE1-E72B-4AC7-BFB677562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4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6" name="Oval 663">
                <a:extLst>
                  <a:ext uri="{FF2B5EF4-FFF2-40B4-BE49-F238E27FC236}">
                    <a16:creationId xmlns:a16="http://schemas.microsoft.com/office/drawing/2014/main" id="{2F33AD1A-D525-7F65-60E5-A83BB4943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8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7" name="Oval 664">
                <a:extLst>
                  <a:ext uri="{FF2B5EF4-FFF2-40B4-BE49-F238E27FC236}">
                    <a16:creationId xmlns:a16="http://schemas.microsoft.com/office/drawing/2014/main" id="{23E8B11C-B9C5-B07B-6288-71FC2B5C0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2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8" name="Oval 665">
                <a:extLst>
                  <a:ext uri="{FF2B5EF4-FFF2-40B4-BE49-F238E27FC236}">
                    <a16:creationId xmlns:a16="http://schemas.microsoft.com/office/drawing/2014/main" id="{4433AF85-67C3-DE8F-E55A-F8BB12260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6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9" name="Oval 666">
                <a:extLst>
                  <a:ext uri="{FF2B5EF4-FFF2-40B4-BE49-F238E27FC236}">
                    <a16:creationId xmlns:a16="http://schemas.microsoft.com/office/drawing/2014/main" id="{749A32EF-EE8C-4A29-D555-7C35ABB05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0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0" name="Oval 667">
                <a:extLst>
                  <a:ext uri="{FF2B5EF4-FFF2-40B4-BE49-F238E27FC236}">
                    <a16:creationId xmlns:a16="http://schemas.microsoft.com/office/drawing/2014/main" id="{EED7B414-BBCA-65F1-59A5-FFA4223B0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4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1" name="Oval 668">
                <a:extLst>
                  <a:ext uri="{FF2B5EF4-FFF2-40B4-BE49-F238E27FC236}">
                    <a16:creationId xmlns:a16="http://schemas.microsoft.com/office/drawing/2014/main" id="{A6F5AF68-84BF-0C67-2C51-F5C9F864B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8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2" name="Oval 669">
                <a:extLst>
                  <a:ext uri="{FF2B5EF4-FFF2-40B4-BE49-F238E27FC236}">
                    <a16:creationId xmlns:a16="http://schemas.microsoft.com/office/drawing/2014/main" id="{A8BC4371-878F-9465-463D-88FDA44BE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3" name="Oval 670">
                <a:extLst>
                  <a:ext uri="{FF2B5EF4-FFF2-40B4-BE49-F238E27FC236}">
                    <a16:creationId xmlns:a16="http://schemas.microsoft.com/office/drawing/2014/main" id="{D55C3C62-B2E3-C4C7-5793-A4468697A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6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4" name="Oval 671">
                <a:extLst>
                  <a:ext uri="{FF2B5EF4-FFF2-40B4-BE49-F238E27FC236}">
                    <a16:creationId xmlns:a16="http://schemas.microsoft.com/office/drawing/2014/main" id="{0335F608-66B7-6CD0-6B94-461F4C82E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0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5" name="Oval 672">
                <a:extLst>
                  <a:ext uri="{FF2B5EF4-FFF2-40B4-BE49-F238E27FC236}">
                    <a16:creationId xmlns:a16="http://schemas.microsoft.com/office/drawing/2014/main" id="{26B79888-CB03-9672-9D4E-0D03D65C3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4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6" name="Oval 673">
                <a:extLst>
                  <a:ext uri="{FF2B5EF4-FFF2-40B4-BE49-F238E27FC236}">
                    <a16:creationId xmlns:a16="http://schemas.microsoft.com/office/drawing/2014/main" id="{A80DE4AB-017B-C53B-8C3D-062481BBB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8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7" name="Oval 674">
                <a:extLst>
                  <a:ext uri="{FF2B5EF4-FFF2-40B4-BE49-F238E27FC236}">
                    <a16:creationId xmlns:a16="http://schemas.microsoft.com/office/drawing/2014/main" id="{D9309E4A-BB83-5B88-DE2D-F717EFC38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2" y="29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8" name="Oval 675">
                <a:extLst>
                  <a:ext uri="{FF2B5EF4-FFF2-40B4-BE49-F238E27FC236}">
                    <a16:creationId xmlns:a16="http://schemas.microsoft.com/office/drawing/2014/main" id="{3EC30AC7-68EA-227E-C434-7B9896F66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" y="308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9" name="Oval 676">
                <a:extLst>
                  <a:ext uri="{FF2B5EF4-FFF2-40B4-BE49-F238E27FC236}">
                    <a16:creationId xmlns:a16="http://schemas.microsoft.com/office/drawing/2014/main" id="{26DF9119-7C26-FC64-D33E-2E3521E2C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0" y="280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0" name="Oval 677">
                <a:extLst>
                  <a:ext uri="{FF2B5EF4-FFF2-40B4-BE49-F238E27FC236}">
                    <a16:creationId xmlns:a16="http://schemas.microsoft.com/office/drawing/2014/main" id="{C21DDDF9-C04A-D27B-7105-9C56736FC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" y="23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1" name="Oval 678">
                <a:extLst>
                  <a:ext uri="{FF2B5EF4-FFF2-40B4-BE49-F238E27FC236}">
                    <a16:creationId xmlns:a16="http://schemas.microsoft.com/office/drawing/2014/main" id="{4BC436F4-0909-6B2F-F8E6-868187E9F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2" name="Oval 679">
                <a:extLst>
                  <a:ext uri="{FF2B5EF4-FFF2-40B4-BE49-F238E27FC236}">
                    <a16:creationId xmlns:a16="http://schemas.microsoft.com/office/drawing/2014/main" id="{C9B4FAEF-DAA3-341E-66ED-8B002FB8C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30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3" name="Oval 680">
                <a:extLst>
                  <a:ext uri="{FF2B5EF4-FFF2-40B4-BE49-F238E27FC236}">
                    <a16:creationId xmlns:a16="http://schemas.microsoft.com/office/drawing/2014/main" id="{5841D671-8E53-9783-2351-6BFCD1B82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6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4" name="Oval 681">
                <a:extLst>
                  <a:ext uri="{FF2B5EF4-FFF2-40B4-BE49-F238E27FC236}">
                    <a16:creationId xmlns:a16="http://schemas.microsoft.com/office/drawing/2014/main" id="{15EAD5A3-516B-5780-AC36-CEC6CCD21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0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5" name="Oval 682">
                <a:extLst>
                  <a:ext uri="{FF2B5EF4-FFF2-40B4-BE49-F238E27FC236}">
                    <a16:creationId xmlns:a16="http://schemas.microsoft.com/office/drawing/2014/main" id="{77AE903E-F7D6-88E5-0E75-ABDA1B945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4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6" name="Oval 683">
                <a:extLst>
                  <a:ext uri="{FF2B5EF4-FFF2-40B4-BE49-F238E27FC236}">
                    <a16:creationId xmlns:a16="http://schemas.microsoft.com/office/drawing/2014/main" id="{ABC23A62-12A1-4F6D-ABAF-3F85AE92F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7" name="Oval 684">
                <a:extLst>
                  <a:ext uri="{FF2B5EF4-FFF2-40B4-BE49-F238E27FC236}">
                    <a16:creationId xmlns:a16="http://schemas.microsoft.com/office/drawing/2014/main" id="{943B2A09-008D-EF8A-DFB2-A8E3C5FD2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2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8" name="Oval 685">
                <a:extLst>
                  <a:ext uri="{FF2B5EF4-FFF2-40B4-BE49-F238E27FC236}">
                    <a16:creationId xmlns:a16="http://schemas.microsoft.com/office/drawing/2014/main" id="{3D135F37-C800-CF34-7F2B-2A14276A2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9" name="Oval 686">
                <a:extLst>
                  <a:ext uri="{FF2B5EF4-FFF2-40B4-BE49-F238E27FC236}">
                    <a16:creationId xmlns:a16="http://schemas.microsoft.com/office/drawing/2014/main" id="{F1E16E24-2A3A-7CEB-0B93-C4C087CE5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0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0" name="Oval 687">
                <a:extLst>
                  <a:ext uri="{FF2B5EF4-FFF2-40B4-BE49-F238E27FC236}">
                    <a16:creationId xmlns:a16="http://schemas.microsoft.com/office/drawing/2014/main" id="{606A480A-C842-013C-2175-FA5FEADB2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1" name="Oval 688">
                <a:extLst>
                  <a:ext uri="{FF2B5EF4-FFF2-40B4-BE49-F238E27FC236}">
                    <a16:creationId xmlns:a16="http://schemas.microsoft.com/office/drawing/2014/main" id="{3B2B6608-C55F-C5F9-BABE-9FDF3902A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8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2" name="Oval 689">
                <a:extLst>
                  <a:ext uri="{FF2B5EF4-FFF2-40B4-BE49-F238E27FC236}">
                    <a16:creationId xmlns:a16="http://schemas.microsoft.com/office/drawing/2014/main" id="{08D5387C-56E4-45B6-EFE3-379551567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2" y="2905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3" name="Oval 690">
                <a:extLst>
                  <a:ext uri="{FF2B5EF4-FFF2-40B4-BE49-F238E27FC236}">
                    <a16:creationId xmlns:a16="http://schemas.microsoft.com/office/drawing/2014/main" id="{78DE3B86-0DC5-4A69-AFF8-2BB03EC57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6" y="284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4" name="Oval 691">
                <a:extLst>
                  <a:ext uri="{FF2B5EF4-FFF2-40B4-BE49-F238E27FC236}">
                    <a16:creationId xmlns:a16="http://schemas.microsoft.com/office/drawing/2014/main" id="{0DB3E72A-4F40-9392-B8E3-A61C68144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0" y="317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5" name="Oval 692">
                <a:extLst>
                  <a:ext uri="{FF2B5EF4-FFF2-40B4-BE49-F238E27FC236}">
                    <a16:creationId xmlns:a16="http://schemas.microsoft.com/office/drawing/2014/main" id="{AB81E22A-766A-B055-0277-AF9332E40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4" y="33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6" name="Oval 693">
                <a:extLst>
                  <a:ext uri="{FF2B5EF4-FFF2-40B4-BE49-F238E27FC236}">
                    <a16:creationId xmlns:a16="http://schemas.microsoft.com/office/drawing/2014/main" id="{5987A67F-BCD9-56C7-CA13-A5C80E703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8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7" name="Oval 694">
                <a:extLst>
                  <a:ext uri="{FF2B5EF4-FFF2-40B4-BE49-F238E27FC236}">
                    <a16:creationId xmlns:a16="http://schemas.microsoft.com/office/drawing/2014/main" id="{F11A88E6-AD94-6C4A-13F9-A62B2D1C9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1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8" name="Oval 695">
                <a:extLst>
                  <a:ext uri="{FF2B5EF4-FFF2-40B4-BE49-F238E27FC236}">
                    <a16:creationId xmlns:a16="http://schemas.microsoft.com/office/drawing/2014/main" id="{909D98A1-54A0-2531-767B-2776B55B1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5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9" name="Oval 696">
                <a:extLst>
                  <a:ext uri="{FF2B5EF4-FFF2-40B4-BE49-F238E27FC236}">
                    <a16:creationId xmlns:a16="http://schemas.microsoft.com/office/drawing/2014/main" id="{047A97FB-1729-F541-D334-20C8BA805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9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0" name="Oval 697">
                <a:extLst>
                  <a:ext uri="{FF2B5EF4-FFF2-40B4-BE49-F238E27FC236}">
                    <a16:creationId xmlns:a16="http://schemas.microsoft.com/office/drawing/2014/main" id="{9292F3A6-1CE1-46A8-F063-3727BDE78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3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1" name="Oval 698">
                <a:extLst>
                  <a:ext uri="{FF2B5EF4-FFF2-40B4-BE49-F238E27FC236}">
                    <a16:creationId xmlns:a16="http://schemas.microsoft.com/office/drawing/2014/main" id="{67DAB765-DEBB-5C59-1456-AB2F69969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7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2" name="Oval 699">
                <a:extLst>
                  <a:ext uri="{FF2B5EF4-FFF2-40B4-BE49-F238E27FC236}">
                    <a16:creationId xmlns:a16="http://schemas.microsoft.com/office/drawing/2014/main" id="{3A6E585F-25C8-EBA2-8518-87481F6B1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1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3" name="Oval 700">
                <a:extLst>
                  <a:ext uri="{FF2B5EF4-FFF2-40B4-BE49-F238E27FC236}">
                    <a16:creationId xmlns:a16="http://schemas.microsoft.com/office/drawing/2014/main" id="{3CA06BE6-985F-7890-9067-22E7B1242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5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4" name="Oval 701">
                <a:extLst>
                  <a:ext uri="{FF2B5EF4-FFF2-40B4-BE49-F238E27FC236}">
                    <a16:creationId xmlns:a16="http://schemas.microsoft.com/office/drawing/2014/main" id="{DCBD3CA5-833E-AA36-041B-A74EC7CCC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5" name="Oval 702">
                <a:extLst>
                  <a:ext uri="{FF2B5EF4-FFF2-40B4-BE49-F238E27FC236}">
                    <a16:creationId xmlns:a16="http://schemas.microsoft.com/office/drawing/2014/main" id="{DB0B8B01-23A5-6C7D-D709-F5AFD28D4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6" name="Oval 703">
                <a:extLst>
                  <a:ext uri="{FF2B5EF4-FFF2-40B4-BE49-F238E27FC236}">
                    <a16:creationId xmlns:a16="http://schemas.microsoft.com/office/drawing/2014/main" id="{D50964F0-78BC-3654-5447-4CC0F498B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7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7" name="Oval 704">
                <a:extLst>
                  <a:ext uri="{FF2B5EF4-FFF2-40B4-BE49-F238E27FC236}">
                    <a16:creationId xmlns:a16="http://schemas.microsoft.com/office/drawing/2014/main" id="{8838E2D6-7B46-8487-5C22-C01A5B079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1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8" name="Oval 705">
                <a:extLst>
                  <a:ext uri="{FF2B5EF4-FFF2-40B4-BE49-F238E27FC236}">
                    <a16:creationId xmlns:a16="http://schemas.microsoft.com/office/drawing/2014/main" id="{63889BAA-7E3A-3799-459C-C89140434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9" name="Oval 706">
                <a:extLst>
                  <a:ext uri="{FF2B5EF4-FFF2-40B4-BE49-F238E27FC236}">
                    <a16:creationId xmlns:a16="http://schemas.microsoft.com/office/drawing/2014/main" id="{60CD8503-2D67-3C8C-930A-412F61772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0" name="Oval 707">
                <a:extLst>
                  <a:ext uri="{FF2B5EF4-FFF2-40B4-BE49-F238E27FC236}">
                    <a16:creationId xmlns:a16="http://schemas.microsoft.com/office/drawing/2014/main" id="{7B8E2E80-06C4-D849-844A-D1643EAC6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3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1" name="Oval 708">
                <a:extLst>
                  <a:ext uri="{FF2B5EF4-FFF2-40B4-BE49-F238E27FC236}">
                    <a16:creationId xmlns:a16="http://schemas.microsoft.com/office/drawing/2014/main" id="{1883FA66-D9F1-15FA-EE5E-65454F4BB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325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2" name="Oval 709">
                <a:extLst>
                  <a:ext uri="{FF2B5EF4-FFF2-40B4-BE49-F238E27FC236}">
                    <a16:creationId xmlns:a16="http://schemas.microsoft.com/office/drawing/2014/main" id="{662D109A-CB29-4868-11B5-EC14B225D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" y="33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3" name="Oval 710">
                <a:extLst>
                  <a:ext uri="{FF2B5EF4-FFF2-40B4-BE49-F238E27FC236}">
                    <a16:creationId xmlns:a16="http://schemas.microsoft.com/office/drawing/2014/main" id="{83BC0BB8-1B99-F24F-4BEE-36E28DEFD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5" y="294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4" name="Oval 711">
                <a:extLst>
                  <a:ext uri="{FF2B5EF4-FFF2-40B4-BE49-F238E27FC236}">
                    <a16:creationId xmlns:a16="http://schemas.microsoft.com/office/drawing/2014/main" id="{4FED140D-7EE8-FC55-5303-31E1232B8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9" y="265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5" name="Oval 712">
                <a:extLst>
                  <a:ext uri="{FF2B5EF4-FFF2-40B4-BE49-F238E27FC236}">
                    <a16:creationId xmlns:a16="http://schemas.microsoft.com/office/drawing/2014/main" id="{E40E926E-8ABB-D866-AB3D-84A5E4F04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" y="28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6" name="Oval 713">
                <a:extLst>
                  <a:ext uri="{FF2B5EF4-FFF2-40B4-BE49-F238E27FC236}">
                    <a16:creationId xmlns:a16="http://schemas.microsoft.com/office/drawing/2014/main" id="{8DAEDC86-72DD-8438-EE3A-0B19AC81D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7" name="Oval 714">
                <a:extLst>
                  <a:ext uri="{FF2B5EF4-FFF2-40B4-BE49-F238E27FC236}">
                    <a16:creationId xmlns:a16="http://schemas.microsoft.com/office/drawing/2014/main" id="{C24B48B8-3269-3EC4-977F-D75CE75FE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1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8" name="Oval 715">
                <a:extLst>
                  <a:ext uri="{FF2B5EF4-FFF2-40B4-BE49-F238E27FC236}">
                    <a16:creationId xmlns:a16="http://schemas.microsoft.com/office/drawing/2014/main" id="{17CB3BF1-D18B-8D00-9807-D83B58E34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5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9" name="Oval 716">
                <a:extLst>
                  <a:ext uri="{FF2B5EF4-FFF2-40B4-BE49-F238E27FC236}">
                    <a16:creationId xmlns:a16="http://schemas.microsoft.com/office/drawing/2014/main" id="{2606B3FC-A384-EC12-0B2E-DC748F155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0" name="Oval 717">
                <a:extLst>
                  <a:ext uri="{FF2B5EF4-FFF2-40B4-BE49-F238E27FC236}">
                    <a16:creationId xmlns:a16="http://schemas.microsoft.com/office/drawing/2014/main" id="{963D52B9-5C9E-F199-D6CE-7EF0117FF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3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1" name="Oval 718">
                <a:extLst>
                  <a:ext uri="{FF2B5EF4-FFF2-40B4-BE49-F238E27FC236}">
                    <a16:creationId xmlns:a16="http://schemas.microsoft.com/office/drawing/2014/main" id="{5A816E17-38E4-56D2-0AA6-59AE5B264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7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2" name="Oval 719">
                <a:extLst>
                  <a:ext uri="{FF2B5EF4-FFF2-40B4-BE49-F238E27FC236}">
                    <a16:creationId xmlns:a16="http://schemas.microsoft.com/office/drawing/2014/main" id="{48184B51-F84C-6284-DE1A-29F99B3EF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3" name="Oval 720">
                <a:extLst>
                  <a:ext uri="{FF2B5EF4-FFF2-40B4-BE49-F238E27FC236}">
                    <a16:creationId xmlns:a16="http://schemas.microsoft.com/office/drawing/2014/main" id="{962799F2-6357-C39B-A81E-D110C8281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5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4" name="Oval 721">
                <a:extLst>
                  <a:ext uri="{FF2B5EF4-FFF2-40B4-BE49-F238E27FC236}">
                    <a16:creationId xmlns:a16="http://schemas.microsoft.com/office/drawing/2014/main" id="{D178542A-1BFE-DF06-7B80-DD80AB452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5" name="Oval 722">
                <a:extLst>
                  <a:ext uri="{FF2B5EF4-FFF2-40B4-BE49-F238E27FC236}">
                    <a16:creationId xmlns:a16="http://schemas.microsoft.com/office/drawing/2014/main" id="{2918E058-B7C6-04EF-0E4D-CE5C7F56F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3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6" name="Oval 723">
                <a:extLst>
                  <a:ext uri="{FF2B5EF4-FFF2-40B4-BE49-F238E27FC236}">
                    <a16:creationId xmlns:a16="http://schemas.microsoft.com/office/drawing/2014/main" id="{4E26EF81-8115-96D6-C4B8-A51C8CFEF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7" y="234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7" name="Oval 724">
                <a:extLst>
                  <a:ext uri="{FF2B5EF4-FFF2-40B4-BE49-F238E27FC236}">
                    <a16:creationId xmlns:a16="http://schemas.microsoft.com/office/drawing/2014/main" id="{BC7791F6-3255-7317-0FFB-98C51E9B2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262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8" name="Oval 725">
                <a:extLst>
                  <a:ext uri="{FF2B5EF4-FFF2-40B4-BE49-F238E27FC236}">
                    <a16:creationId xmlns:a16="http://schemas.microsoft.com/office/drawing/2014/main" id="{E76ACBED-460C-6814-34EB-E4FA9DE21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15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9" name="Oval 726">
                <a:extLst>
                  <a:ext uri="{FF2B5EF4-FFF2-40B4-BE49-F238E27FC236}">
                    <a16:creationId xmlns:a16="http://schemas.microsoft.com/office/drawing/2014/main" id="{FD695B70-FDB9-169C-090C-12F07EFC2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" y="320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0" name="Oval 727">
                <a:extLst>
                  <a:ext uri="{FF2B5EF4-FFF2-40B4-BE49-F238E27FC236}">
                    <a16:creationId xmlns:a16="http://schemas.microsoft.com/office/drawing/2014/main" id="{903C17DB-DE7A-C29A-0268-F8B93AA64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1" name="Oval 728">
                <a:extLst>
                  <a:ext uri="{FF2B5EF4-FFF2-40B4-BE49-F238E27FC236}">
                    <a16:creationId xmlns:a16="http://schemas.microsoft.com/office/drawing/2014/main" id="{D101AFB8-0755-B12F-0B56-34C67E07C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2" name="Oval 729">
                <a:extLst>
                  <a:ext uri="{FF2B5EF4-FFF2-40B4-BE49-F238E27FC236}">
                    <a16:creationId xmlns:a16="http://schemas.microsoft.com/office/drawing/2014/main" id="{8723EA5A-A2F7-A57E-2DEA-A2CD843D9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0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3" name="Oval 730">
                <a:extLst>
                  <a:ext uri="{FF2B5EF4-FFF2-40B4-BE49-F238E27FC236}">
                    <a16:creationId xmlns:a16="http://schemas.microsoft.com/office/drawing/2014/main" id="{1984EA90-08DF-FF3D-C6A9-870454910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4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4" name="Oval 731">
                <a:extLst>
                  <a:ext uri="{FF2B5EF4-FFF2-40B4-BE49-F238E27FC236}">
                    <a16:creationId xmlns:a16="http://schemas.microsoft.com/office/drawing/2014/main" id="{E174BD27-9297-7BAE-63F0-765D0DF17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5" name="Oval 732">
                <a:extLst>
                  <a:ext uri="{FF2B5EF4-FFF2-40B4-BE49-F238E27FC236}">
                    <a16:creationId xmlns:a16="http://schemas.microsoft.com/office/drawing/2014/main" id="{763635EE-890C-FA08-6C63-9C671ACB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6" name="Oval 733">
                <a:extLst>
                  <a:ext uri="{FF2B5EF4-FFF2-40B4-BE49-F238E27FC236}">
                    <a16:creationId xmlns:a16="http://schemas.microsoft.com/office/drawing/2014/main" id="{54F59BF9-92F2-2725-4430-2B56D54F0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6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7" name="Oval 734">
                <a:extLst>
                  <a:ext uri="{FF2B5EF4-FFF2-40B4-BE49-F238E27FC236}">
                    <a16:creationId xmlns:a16="http://schemas.microsoft.com/office/drawing/2014/main" id="{109BF776-87AF-638F-687D-C3C125F5E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8" name="Oval 735">
                <a:extLst>
                  <a:ext uri="{FF2B5EF4-FFF2-40B4-BE49-F238E27FC236}">
                    <a16:creationId xmlns:a16="http://schemas.microsoft.com/office/drawing/2014/main" id="{8484ED5B-D0AF-81DC-6085-6267301A5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4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9" name="Oval 736">
                <a:extLst>
                  <a:ext uri="{FF2B5EF4-FFF2-40B4-BE49-F238E27FC236}">
                    <a16:creationId xmlns:a16="http://schemas.microsoft.com/office/drawing/2014/main" id="{BDCD8EE0-FAC6-31F5-BB4C-67D3739F2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8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0" name="Oval 737">
                <a:extLst>
                  <a:ext uri="{FF2B5EF4-FFF2-40B4-BE49-F238E27FC236}">
                    <a16:creationId xmlns:a16="http://schemas.microsoft.com/office/drawing/2014/main" id="{18C41C72-D80D-F1C5-96F7-0C09F3311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1" name="Oval 738">
                <a:extLst>
                  <a:ext uri="{FF2B5EF4-FFF2-40B4-BE49-F238E27FC236}">
                    <a16:creationId xmlns:a16="http://schemas.microsoft.com/office/drawing/2014/main" id="{EB73A71A-BB02-09ED-DF9F-F829F5099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2" name="Oval 739">
                <a:extLst>
                  <a:ext uri="{FF2B5EF4-FFF2-40B4-BE49-F238E27FC236}">
                    <a16:creationId xmlns:a16="http://schemas.microsoft.com/office/drawing/2014/main" id="{13EAC54E-C601-F3C6-FCB7-02409635D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3" name="Oval 740">
                <a:extLst>
                  <a:ext uri="{FF2B5EF4-FFF2-40B4-BE49-F238E27FC236}">
                    <a16:creationId xmlns:a16="http://schemas.microsoft.com/office/drawing/2014/main" id="{CBCCC8FA-80B4-704F-EC70-F3626AD46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4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4" name="Oval 741">
                <a:extLst>
                  <a:ext uri="{FF2B5EF4-FFF2-40B4-BE49-F238E27FC236}">
                    <a16:creationId xmlns:a16="http://schemas.microsoft.com/office/drawing/2014/main" id="{2F35521A-61E5-D3FB-E806-9140EB9AA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" y="26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5" name="Oval 742">
                <a:extLst>
                  <a:ext uri="{FF2B5EF4-FFF2-40B4-BE49-F238E27FC236}">
                    <a16:creationId xmlns:a16="http://schemas.microsoft.com/office/drawing/2014/main" id="{6F2D6482-5726-E8C8-B45F-4717AB2BA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2" y="29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6" name="Oval 743">
                <a:extLst>
                  <a:ext uri="{FF2B5EF4-FFF2-40B4-BE49-F238E27FC236}">
                    <a16:creationId xmlns:a16="http://schemas.microsoft.com/office/drawing/2014/main" id="{3BAD8757-C25F-9513-F086-A081FBF24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6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7" name="Oval 744">
                <a:extLst>
                  <a:ext uri="{FF2B5EF4-FFF2-40B4-BE49-F238E27FC236}">
                    <a16:creationId xmlns:a16="http://schemas.microsoft.com/office/drawing/2014/main" id="{093CDE34-C89E-3E73-A8B4-3E0ADE5AF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0" y="27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8" name="Oval 745">
                <a:extLst>
                  <a:ext uri="{FF2B5EF4-FFF2-40B4-BE49-F238E27FC236}">
                    <a16:creationId xmlns:a16="http://schemas.microsoft.com/office/drawing/2014/main" id="{95F3052A-B0DE-4889-B38A-2E6EF1D28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4" y="31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9" name="Oval 746">
                <a:extLst>
                  <a:ext uri="{FF2B5EF4-FFF2-40B4-BE49-F238E27FC236}">
                    <a16:creationId xmlns:a16="http://schemas.microsoft.com/office/drawing/2014/main" id="{18333441-7B04-5C28-1076-929BCE0D2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0" name="Oval 747">
                <a:extLst>
                  <a:ext uri="{FF2B5EF4-FFF2-40B4-BE49-F238E27FC236}">
                    <a16:creationId xmlns:a16="http://schemas.microsoft.com/office/drawing/2014/main" id="{8A8CAD0A-8D9D-CE0E-8217-6760F438F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2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1" name="Oval 748">
                <a:extLst>
                  <a:ext uri="{FF2B5EF4-FFF2-40B4-BE49-F238E27FC236}">
                    <a16:creationId xmlns:a16="http://schemas.microsoft.com/office/drawing/2014/main" id="{440F69B8-E2A0-40E5-79F2-4AE81797F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6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2" name="Oval 749">
                <a:extLst>
                  <a:ext uri="{FF2B5EF4-FFF2-40B4-BE49-F238E27FC236}">
                    <a16:creationId xmlns:a16="http://schemas.microsoft.com/office/drawing/2014/main" id="{F6CD912A-1296-2ADB-589D-9CDC5FD35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3" name="Oval 750">
                <a:extLst>
                  <a:ext uri="{FF2B5EF4-FFF2-40B4-BE49-F238E27FC236}">
                    <a16:creationId xmlns:a16="http://schemas.microsoft.com/office/drawing/2014/main" id="{90B3F5FF-E49B-A7A5-63FA-413F202DC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4" name="Oval 751">
                <a:extLst>
                  <a:ext uri="{FF2B5EF4-FFF2-40B4-BE49-F238E27FC236}">
                    <a16:creationId xmlns:a16="http://schemas.microsoft.com/office/drawing/2014/main" id="{AC145028-643C-03FC-04E6-A73C2A385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8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5" name="Oval 752">
                <a:extLst>
                  <a:ext uri="{FF2B5EF4-FFF2-40B4-BE49-F238E27FC236}">
                    <a16:creationId xmlns:a16="http://schemas.microsoft.com/office/drawing/2014/main" id="{0E1823E5-CD47-4222-CADF-87C42E077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2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6" name="Oval 753">
                <a:extLst>
                  <a:ext uri="{FF2B5EF4-FFF2-40B4-BE49-F238E27FC236}">
                    <a16:creationId xmlns:a16="http://schemas.microsoft.com/office/drawing/2014/main" id="{D1523B23-0ABA-3DF8-73F2-D96449F4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7" name="Oval 754">
                <a:extLst>
                  <a:ext uri="{FF2B5EF4-FFF2-40B4-BE49-F238E27FC236}">
                    <a16:creationId xmlns:a16="http://schemas.microsoft.com/office/drawing/2014/main" id="{ED5E7072-97E4-9C0C-9CCB-8E44A08CE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0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8" name="Oval 755">
                <a:extLst>
                  <a:ext uri="{FF2B5EF4-FFF2-40B4-BE49-F238E27FC236}">
                    <a16:creationId xmlns:a16="http://schemas.microsoft.com/office/drawing/2014/main" id="{F678C5A8-EF87-7D35-5EA3-2A100DC2E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9" name="Oval 756">
                <a:extLst>
                  <a:ext uri="{FF2B5EF4-FFF2-40B4-BE49-F238E27FC236}">
                    <a16:creationId xmlns:a16="http://schemas.microsoft.com/office/drawing/2014/main" id="{7040C1DF-A95D-5D2E-F35E-5307D2387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7" y="28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0" name="Oval 757">
                <a:extLst>
                  <a:ext uri="{FF2B5EF4-FFF2-40B4-BE49-F238E27FC236}">
                    <a16:creationId xmlns:a16="http://schemas.microsoft.com/office/drawing/2014/main" id="{79733B35-2D24-FE61-5CBA-182BF0221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1" y="25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1" name="Oval 758">
                <a:extLst>
                  <a:ext uri="{FF2B5EF4-FFF2-40B4-BE49-F238E27FC236}">
                    <a16:creationId xmlns:a16="http://schemas.microsoft.com/office/drawing/2014/main" id="{C8418CCC-F226-5CC1-BB1A-0BD2674FA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5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2" name="Oval 759">
                <a:extLst>
                  <a:ext uri="{FF2B5EF4-FFF2-40B4-BE49-F238E27FC236}">
                    <a16:creationId xmlns:a16="http://schemas.microsoft.com/office/drawing/2014/main" id="{597AF89A-BAE0-9758-3BB1-CFE226C6A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9" y="282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3" name="Oval 760">
                <a:extLst>
                  <a:ext uri="{FF2B5EF4-FFF2-40B4-BE49-F238E27FC236}">
                    <a16:creationId xmlns:a16="http://schemas.microsoft.com/office/drawing/2014/main" id="{8FD7E970-56DB-77DD-E1AC-F8E269C4B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3" y="253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4" name="Oval 761">
                <a:extLst>
                  <a:ext uri="{FF2B5EF4-FFF2-40B4-BE49-F238E27FC236}">
                    <a16:creationId xmlns:a16="http://schemas.microsoft.com/office/drawing/2014/main" id="{8B02E3E3-091C-23DC-1681-3DAABA3DC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5" name="Oval 762">
                <a:extLst>
                  <a:ext uri="{FF2B5EF4-FFF2-40B4-BE49-F238E27FC236}">
                    <a16:creationId xmlns:a16="http://schemas.microsoft.com/office/drawing/2014/main" id="{5550849F-1954-4058-D834-6AAC338CE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6" name="Oval 763">
                <a:extLst>
                  <a:ext uri="{FF2B5EF4-FFF2-40B4-BE49-F238E27FC236}">
                    <a16:creationId xmlns:a16="http://schemas.microsoft.com/office/drawing/2014/main" id="{A72FA38C-3F64-760B-25E5-AEF9685D9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5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7" name="Oval 764">
                <a:extLst>
                  <a:ext uri="{FF2B5EF4-FFF2-40B4-BE49-F238E27FC236}">
                    <a16:creationId xmlns:a16="http://schemas.microsoft.com/office/drawing/2014/main" id="{14F632F2-38B4-44E6-3B01-6503870F9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9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8" name="Oval 765">
                <a:extLst>
                  <a:ext uri="{FF2B5EF4-FFF2-40B4-BE49-F238E27FC236}">
                    <a16:creationId xmlns:a16="http://schemas.microsoft.com/office/drawing/2014/main" id="{88382C84-3999-82C2-14FA-F326C315D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3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9" name="Oval 766">
                <a:extLst>
                  <a:ext uri="{FF2B5EF4-FFF2-40B4-BE49-F238E27FC236}">
                    <a16:creationId xmlns:a16="http://schemas.microsoft.com/office/drawing/2014/main" id="{06BCA9EA-1C34-010B-E263-5B75F5F5B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7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0" name="Oval 767">
                <a:extLst>
                  <a:ext uri="{FF2B5EF4-FFF2-40B4-BE49-F238E27FC236}">
                    <a16:creationId xmlns:a16="http://schemas.microsoft.com/office/drawing/2014/main" id="{26ADE744-BC58-D635-312A-8188B8A8C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1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1" name="Oval 768">
                <a:extLst>
                  <a:ext uri="{FF2B5EF4-FFF2-40B4-BE49-F238E27FC236}">
                    <a16:creationId xmlns:a16="http://schemas.microsoft.com/office/drawing/2014/main" id="{A5D9711A-CE6B-0D13-1C9F-7BE0A7F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5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2" name="Oval 769">
                <a:extLst>
                  <a:ext uri="{FF2B5EF4-FFF2-40B4-BE49-F238E27FC236}">
                    <a16:creationId xmlns:a16="http://schemas.microsoft.com/office/drawing/2014/main" id="{1C6F0E89-74F6-A765-BB73-CA0B27494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3" name="Oval 770">
                <a:extLst>
                  <a:ext uri="{FF2B5EF4-FFF2-40B4-BE49-F238E27FC236}">
                    <a16:creationId xmlns:a16="http://schemas.microsoft.com/office/drawing/2014/main" id="{678E670B-6C75-BB65-8575-5890BF9D0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4" name="Oval 771">
                <a:extLst>
                  <a:ext uri="{FF2B5EF4-FFF2-40B4-BE49-F238E27FC236}">
                    <a16:creationId xmlns:a16="http://schemas.microsoft.com/office/drawing/2014/main" id="{EB12517E-C3C1-3C53-74C4-BC027916E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7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5" name="Oval 772">
                <a:extLst>
                  <a:ext uri="{FF2B5EF4-FFF2-40B4-BE49-F238E27FC236}">
                    <a16:creationId xmlns:a16="http://schemas.microsoft.com/office/drawing/2014/main" id="{96A41D10-4DD3-6124-B71B-A3A805674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1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6" name="Oval 773">
                <a:extLst>
                  <a:ext uri="{FF2B5EF4-FFF2-40B4-BE49-F238E27FC236}">
                    <a16:creationId xmlns:a16="http://schemas.microsoft.com/office/drawing/2014/main" id="{0DEC5C66-9738-E946-6995-5C97D0EC5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5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7" name="Oval 774">
                <a:extLst>
                  <a:ext uri="{FF2B5EF4-FFF2-40B4-BE49-F238E27FC236}">
                    <a16:creationId xmlns:a16="http://schemas.microsoft.com/office/drawing/2014/main" id="{FF1FAF28-8A7F-D1AD-A31A-FFB259737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9" y="291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8" name="Oval 775">
                <a:extLst>
                  <a:ext uri="{FF2B5EF4-FFF2-40B4-BE49-F238E27FC236}">
                    <a16:creationId xmlns:a16="http://schemas.microsoft.com/office/drawing/2014/main" id="{47CC56E8-D40B-93BE-9FFE-85E38BFCF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" y="308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9" name="Oval 776">
                <a:extLst>
                  <a:ext uri="{FF2B5EF4-FFF2-40B4-BE49-F238E27FC236}">
                    <a16:creationId xmlns:a16="http://schemas.microsoft.com/office/drawing/2014/main" id="{5002C8D5-947E-0481-F386-28F4CCD46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7" y="280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0" name="Oval 777">
                <a:extLst>
                  <a:ext uri="{FF2B5EF4-FFF2-40B4-BE49-F238E27FC236}">
                    <a16:creationId xmlns:a16="http://schemas.microsoft.com/office/drawing/2014/main" id="{B0FFC000-1179-E6A0-7A1F-600DDB215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1" y="236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1" name="Oval 778">
                <a:extLst>
                  <a:ext uri="{FF2B5EF4-FFF2-40B4-BE49-F238E27FC236}">
                    <a16:creationId xmlns:a16="http://schemas.microsoft.com/office/drawing/2014/main" id="{04B6A5D7-4E8A-DE5B-3D28-AD3C5B2BD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5" y="248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2" name="Oval 779">
                <a:extLst>
                  <a:ext uri="{FF2B5EF4-FFF2-40B4-BE49-F238E27FC236}">
                    <a16:creationId xmlns:a16="http://schemas.microsoft.com/office/drawing/2014/main" id="{47E2E4E2-3346-795F-AA6A-03C589C28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3" name="Oval 780">
                <a:extLst>
                  <a:ext uri="{FF2B5EF4-FFF2-40B4-BE49-F238E27FC236}">
                    <a16:creationId xmlns:a16="http://schemas.microsoft.com/office/drawing/2014/main" id="{DB4BC81C-F558-7A2F-BB62-7BB9DF963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3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4" name="Oval 781">
                <a:extLst>
                  <a:ext uri="{FF2B5EF4-FFF2-40B4-BE49-F238E27FC236}">
                    <a16:creationId xmlns:a16="http://schemas.microsoft.com/office/drawing/2014/main" id="{2173EAF1-4FCD-B970-415F-636F3C2C5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7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5" name="Oval 782">
                <a:extLst>
                  <a:ext uri="{FF2B5EF4-FFF2-40B4-BE49-F238E27FC236}">
                    <a16:creationId xmlns:a16="http://schemas.microsoft.com/office/drawing/2014/main" id="{B2B84B63-DDA7-A368-BBF5-9CBF17821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6" name="Oval 783">
                <a:extLst>
                  <a:ext uri="{FF2B5EF4-FFF2-40B4-BE49-F238E27FC236}">
                    <a16:creationId xmlns:a16="http://schemas.microsoft.com/office/drawing/2014/main" id="{62559AF6-FB4A-0793-43F8-206A79575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5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7" name="Oval 784">
                <a:extLst>
                  <a:ext uri="{FF2B5EF4-FFF2-40B4-BE49-F238E27FC236}">
                    <a16:creationId xmlns:a16="http://schemas.microsoft.com/office/drawing/2014/main" id="{C7D5089C-E599-BFF4-4615-45F1BA58D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9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8" name="Oval 785">
                <a:extLst>
                  <a:ext uri="{FF2B5EF4-FFF2-40B4-BE49-F238E27FC236}">
                    <a16:creationId xmlns:a16="http://schemas.microsoft.com/office/drawing/2014/main" id="{0ECD4FEA-ABA3-3FE8-8992-1C90B30BF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9" name="Oval 786">
                <a:extLst>
                  <a:ext uri="{FF2B5EF4-FFF2-40B4-BE49-F238E27FC236}">
                    <a16:creationId xmlns:a16="http://schemas.microsoft.com/office/drawing/2014/main" id="{9AC88F87-DBBF-71F3-E423-7996B53B6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7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0" name="Oval 787">
                <a:extLst>
                  <a:ext uri="{FF2B5EF4-FFF2-40B4-BE49-F238E27FC236}">
                    <a16:creationId xmlns:a16="http://schemas.microsoft.com/office/drawing/2014/main" id="{A95E0BAF-CD27-0232-339C-34CD8366F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1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1" name="Oval 788">
                <a:extLst>
                  <a:ext uri="{FF2B5EF4-FFF2-40B4-BE49-F238E27FC236}">
                    <a16:creationId xmlns:a16="http://schemas.microsoft.com/office/drawing/2014/main" id="{C8B24143-C7BD-AE4B-1929-EA2A85954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4" y="305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2" name="Oval 789">
                <a:extLst>
                  <a:ext uri="{FF2B5EF4-FFF2-40B4-BE49-F238E27FC236}">
                    <a16:creationId xmlns:a16="http://schemas.microsoft.com/office/drawing/2014/main" id="{98520BE0-661F-E3BE-2EF8-1788FC0FC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8" y="290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3" name="Oval 790">
                <a:extLst>
                  <a:ext uri="{FF2B5EF4-FFF2-40B4-BE49-F238E27FC236}">
                    <a16:creationId xmlns:a16="http://schemas.microsoft.com/office/drawing/2014/main" id="{9BEED84F-AFD8-FFA4-99B7-D50A89E60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" y="284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4" name="Oval 791">
                <a:extLst>
                  <a:ext uri="{FF2B5EF4-FFF2-40B4-BE49-F238E27FC236}">
                    <a16:creationId xmlns:a16="http://schemas.microsoft.com/office/drawing/2014/main" id="{9D2D2B55-48F2-76BB-A0BD-7E11E8243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6" y="317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5" name="Oval 792">
                <a:extLst>
                  <a:ext uri="{FF2B5EF4-FFF2-40B4-BE49-F238E27FC236}">
                    <a16:creationId xmlns:a16="http://schemas.microsoft.com/office/drawing/2014/main" id="{C685C556-D3E9-4829-49E2-F62754AE4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0" y="33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6" name="Oval 793">
                <a:extLst>
                  <a:ext uri="{FF2B5EF4-FFF2-40B4-BE49-F238E27FC236}">
                    <a16:creationId xmlns:a16="http://schemas.microsoft.com/office/drawing/2014/main" id="{D8570570-3C4D-0EEA-2EA3-2DBA77265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4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7" name="Oval 794">
                <a:extLst>
                  <a:ext uri="{FF2B5EF4-FFF2-40B4-BE49-F238E27FC236}">
                    <a16:creationId xmlns:a16="http://schemas.microsoft.com/office/drawing/2014/main" id="{BED9F6D4-61AA-A6E0-431F-49E82F487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8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8" name="Oval 795">
                <a:extLst>
                  <a:ext uri="{FF2B5EF4-FFF2-40B4-BE49-F238E27FC236}">
                    <a16:creationId xmlns:a16="http://schemas.microsoft.com/office/drawing/2014/main" id="{BF0F87A1-AA97-37E4-B73E-8BFCC3BB8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2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9" name="Oval 796">
                <a:extLst>
                  <a:ext uri="{FF2B5EF4-FFF2-40B4-BE49-F238E27FC236}">
                    <a16:creationId xmlns:a16="http://schemas.microsoft.com/office/drawing/2014/main" id="{A53CDE7E-FF79-C5B1-0BD5-C9B09EE60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6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0" name="Oval 797">
                <a:extLst>
                  <a:ext uri="{FF2B5EF4-FFF2-40B4-BE49-F238E27FC236}">
                    <a16:creationId xmlns:a16="http://schemas.microsoft.com/office/drawing/2014/main" id="{84638A86-95B1-8049-3D9D-3F059B3DA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1" name="Oval 798">
                <a:extLst>
                  <a:ext uri="{FF2B5EF4-FFF2-40B4-BE49-F238E27FC236}">
                    <a16:creationId xmlns:a16="http://schemas.microsoft.com/office/drawing/2014/main" id="{AC8BCE04-119A-AC3A-4449-E297B67CC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2" name="Oval 799">
                <a:extLst>
                  <a:ext uri="{FF2B5EF4-FFF2-40B4-BE49-F238E27FC236}">
                    <a16:creationId xmlns:a16="http://schemas.microsoft.com/office/drawing/2014/main" id="{4D983382-E1B9-382F-1127-D8E89EA1E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3" name="Oval 800">
                <a:extLst>
                  <a:ext uri="{FF2B5EF4-FFF2-40B4-BE49-F238E27FC236}">
                    <a16:creationId xmlns:a16="http://schemas.microsoft.com/office/drawing/2014/main" id="{98E712B4-752E-47AB-9D51-EAB6656AC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2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4" name="Oval 801">
                <a:extLst>
                  <a:ext uri="{FF2B5EF4-FFF2-40B4-BE49-F238E27FC236}">
                    <a16:creationId xmlns:a16="http://schemas.microsoft.com/office/drawing/2014/main" id="{5CC4C9F6-BC83-12AA-FB09-BC33A9401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6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5" name="Oval 802">
                <a:extLst>
                  <a:ext uri="{FF2B5EF4-FFF2-40B4-BE49-F238E27FC236}">
                    <a16:creationId xmlns:a16="http://schemas.microsoft.com/office/drawing/2014/main" id="{C19B6ECF-7327-21AA-DDAA-69695E4D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6" name="Oval 803">
                <a:extLst>
                  <a:ext uri="{FF2B5EF4-FFF2-40B4-BE49-F238E27FC236}">
                    <a16:creationId xmlns:a16="http://schemas.microsoft.com/office/drawing/2014/main" id="{7791A133-2628-4043-C0A4-B2CFEA570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4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7" name="Oval 804">
                <a:extLst>
                  <a:ext uri="{FF2B5EF4-FFF2-40B4-BE49-F238E27FC236}">
                    <a16:creationId xmlns:a16="http://schemas.microsoft.com/office/drawing/2014/main" id="{57E21FA2-55FF-9FFF-9E60-3B8D52CB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8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8" name="Oval 805">
                <a:extLst>
                  <a:ext uri="{FF2B5EF4-FFF2-40B4-BE49-F238E27FC236}">
                    <a16:creationId xmlns:a16="http://schemas.microsoft.com/office/drawing/2014/main" id="{69F8EB34-9615-7F53-1276-59F34DE96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2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9" name="Oval 806">
                <a:extLst>
                  <a:ext uri="{FF2B5EF4-FFF2-40B4-BE49-F238E27FC236}">
                    <a16:creationId xmlns:a16="http://schemas.microsoft.com/office/drawing/2014/main" id="{70763578-7F28-A15E-0F0A-8A6C3A1D3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6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0" name="Oval 807">
                <a:extLst>
                  <a:ext uri="{FF2B5EF4-FFF2-40B4-BE49-F238E27FC236}">
                    <a16:creationId xmlns:a16="http://schemas.microsoft.com/office/drawing/2014/main" id="{2D65B451-24B5-66B1-A918-E416720CE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0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" name="Group 1009">
              <a:extLst>
                <a:ext uri="{FF2B5EF4-FFF2-40B4-BE49-F238E27FC236}">
                  <a16:creationId xmlns:a16="http://schemas.microsoft.com/office/drawing/2014/main" id="{DCD551F0-B5FC-23F2-956A-7FBEEC7332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86475" y="3721100"/>
              <a:ext cx="1271588" cy="1692275"/>
              <a:chOff x="3834" y="2344"/>
              <a:chExt cx="801" cy="1066"/>
            </a:xfrm>
          </p:grpSpPr>
          <p:sp>
            <p:nvSpPr>
              <p:cNvPr id="2041" name="Oval 809">
                <a:extLst>
                  <a:ext uri="{FF2B5EF4-FFF2-40B4-BE49-F238E27FC236}">
                    <a16:creationId xmlns:a16="http://schemas.microsoft.com/office/drawing/2014/main" id="{D3D24A04-2297-4BFD-AB31-CB1EC20FF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4" y="325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2" name="Oval 810">
                <a:extLst>
                  <a:ext uri="{FF2B5EF4-FFF2-40B4-BE49-F238E27FC236}">
                    <a16:creationId xmlns:a16="http://schemas.microsoft.com/office/drawing/2014/main" id="{440B0B75-CFA2-1ED5-A2C1-9FB27CBAB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8" y="33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3" name="Oval 811">
                <a:extLst>
                  <a:ext uri="{FF2B5EF4-FFF2-40B4-BE49-F238E27FC236}">
                    <a16:creationId xmlns:a16="http://schemas.microsoft.com/office/drawing/2014/main" id="{DA5D3EA0-AAA5-010A-AEBF-CB4C6CD9D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94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4" name="Oval 812">
                <a:extLst>
                  <a:ext uri="{FF2B5EF4-FFF2-40B4-BE49-F238E27FC236}">
                    <a16:creationId xmlns:a16="http://schemas.microsoft.com/office/drawing/2014/main" id="{08FCCB82-E467-61FF-C0D4-D5263D0C6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265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5" name="Oval 813">
                <a:extLst>
                  <a:ext uri="{FF2B5EF4-FFF2-40B4-BE49-F238E27FC236}">
                    <a16:creationId xmlns:a16="http://schemas.microsoft.com/office/drawing/2014/main" id="{A7672D4C-D8E0-AE53-03D0-B0ED012C5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" y="28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6" name="Oval 814">
                <a:extLst>
                  <a:ext uri="{FF2B5EF4-FFF2-40B4-BE49-F238E27FC236}">
                    <a16:creationId xmlns:a16="http://schemas.microsoft.com/office/drawing/2014/main" id="{E50346D5-4DAD-A925-9E9B-2AB426226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7" name="Oval 815">
                <a:extLst>
                  <a:ext uri="{FF2B5EF4-FFF2-40B4-BE49-F238E27FC236}">
                    <a16:creationId xmlns:a16="http://schemas.microsoft.com/office/drawing/2014/main" id="{ADAF744B-885A-C050-3EA1-52ABD5B9D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8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8" name="Oval 816">
                <a:extLst>
                  <a:ext uri="{FF2B5EF4-FFF2-40B4-BE49-F238E27FC236}">
                    <a16:creationId xmlns:a16="http://schemas.microsoft.com/office/drawing/2014/main" id="{E3EB681C-A785-B054-2C89-7883D7019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2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9" name="Oval 817">
                <a:extLst>
                  <a:ext uri="{FF2B5EF4-FFF2-40B4-BE49-F238E27FC236}">
                    <a16:creationId xmlns:a16="http://schemas.microsoft.com/office/drawing/2014/main" id="{BBBCE6D4-689A-2CFD-3287-7D85BB2F2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6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0" name="Oval 818">
                <a:extLst>
                  <a:ext uri="{FF2B5EF4-FFF2-40B4-BE49-F238E27FC236}">
                    <a16:creationId xmlns:a16="http://schemas.microsoft.com/office/drawing/2014/main" id="{6E64B81C-A7B1-67A8-EB9D-943515D09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0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1" name="Oval 819">
                <a:extLst>
                  <a:ext uri="{FF2B5EF4-FFF2-40B4-BE49-F238E27FC236}">
                    <a16:creationId xmlns:a16="http://schemas.microsoft.com/office/drawing/2014/main" id="{391FB495-C4E7-47EE-C9E5-6AF2CF803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2" name="Oval 820">
                <a:extLst>
                  <a:ext uri="{FF2B5EF4-FFF2-40B4-BE49-F238E27FC236}">
                    <a16:creationId xmlns:a16="http://schemas.microsoft.com/office/drawing/2014/main" id="{4E1D6644-13C6-A6C5-3819-ECCFE6904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8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3" name="Oval 821">
                <a:extLst>
                  <a:ext uri="{FF2B5EF4-FFF2-40B4-BE49-F238E27FC236}">
                    <a16:creationId xmlns:a16="http://schemas.microsoft.com/office/drawing/2014/main" id="{E287921E-49B2-044D-1316-41F45095B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2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4" name="Oval 822">
                <a:extLst>
                  <a:ext uri="{FF2B5EF4-FFF2-40B4-BE49-F238E27FC236}">
                    <a16:creationId xmlns:a16="http://schemas.microsoft.com/office/drawing/2014/main" id="{FD88E330-6C52-2FC3-3D74-5D3D4D3DA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5" name="Oval 823">
                <a:extLst>
                  <a:ext uri="{FF2B5EF4-FFF2-40B4-BE49-F238E27FC236}">
                    <a16:creationId xmlns:a16="http://schemas.microsoft.com/office/drawing/2014/main" id="{8A763933-E7F6-05AB-1532-63019CAF7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0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6" name="Oval 824">
                <a:extLst>
                  <a:ext uri="{FF2B5EF4-FFF2-40B4-BE49-F238E27FC236}">
                    <a16:creationId xmlns:a16="http://schemas.microsoft.com/office/drawing/2014/main" id="{0D3B4A87-4B27-1444-C802-3FA0601DD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4" y="234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7" name="Oval 825">
                <a:extLst>
                  <a:ext uri="{FF2B5EF4-FFF2-40B4-BE49-F238E27FC236}">
                    <a16:creationId xmlns:a16="http://schemas.microsoft.com/office/drawing/2014/main" id="{E488D36C-5C78-9157-C9EB-A435FB42E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8" y="262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8" name="Oval 826">
                <a:extLst>
                  <a:ext uri="{FF2B5EF4-FFF2-40B4-BE49-F238E27FC236}">
                    <a16:creationId xmlns:a16="http://schemas.microsoft.com/office/drawing/2014/main" id="{A1D723BC-EDA0-08DE-37D2-315D5EA22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2" y="315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9" name="Oval 827">
                <a:extLst>
                  <a:ext uri="{FF2B5EF4-FFF2-40B4-BE49-F238E27FC236}">
                    <a16:creationId xmlns:a16="http://schemas.microsoft.com/office/drawing/2014/main" id="{A0C88277-C8FE-3055-7BF7-17BDC0E5C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320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0" name="Oval 828">
                <a:extLst>
                  <a:ext uri="{FF2B5EF4-FFF2-40B4-BE49-F238E27FC236}">
                    <a16:creationId xmlns:a16="http://schemas.microsoft.com/office/drawing/2014/main" id="{B4073B43-1C1C-6554-0FB1-2CF432BB2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9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1" name="Oval 829">
                <a:extLst>
                  <a:ext uri="{FF2B5EF4-FFF2-40B4-BE49-F238E27FC236}">
                    <a16:creationId xmlns:a16="http://schemas.microsoft.com/office/drawing/2014/main" id="{EBCC70AF-6CFD-6804-46FA-5A49FA917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2" name="Oval 830">
                <a:extLst>
                  <a:ext uri="{FF2B5EF4-FFF2-40B4-BE49-F238E27FC236}">
                    <a16:creationId xmlns:a16="http://schemas.microsoft.com/office/drawing/2014/main" id="{B8C9DD48-8E6B-22AA-1746-B977B24A2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3" name="Oval 831">
                <a:extLst>
                  <a:ext uri="{FF2B5EF4-FFF2-40B4-BE49-F238E27FC236}">
                    <a16:creationId xmlns:a16="http://schemas.microsoft.com/office/drawing/2014/main" id="{95AD1E87-97D4-9DCF-5953-48ED16CC8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1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4" name="Oval 832">
                <a:extLst>
                  <a:ext uri="{FF2B5EF4-FFF2-40B4-BE49-F238E27FC236}">
                    <a16:creationId xmlns:a16="http://schemas.microsoft.com/office/drawing/2014/main" id="{F5C5A6DE-D4F8-11A7-02C7-8B13C9045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5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5" name="Oval 833">
                <a:extLst>
                  <a:ext uri="{FF2B5EF4-FFF2-40B4-BE49-F238E27FC236}">
                    <a16:creationId xmlns:a16="http://schemas.microsoft.com/office/drawing/2014/main" id="{E6657700-64D3-D16C-D774-E9C7B1DA2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9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6" name="Oval 834">
                <a:extLst>
                  <a:ext uri="{FF2B5EF4-FFF2-40B4-BE49-F238E27FC236}">
                    <a16:creationId xmlns:a16="http://schemas.microsoft.com/office/drawing/2014/main" id="{2D89307F-1C9F-6C14-E059-E8019BF30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7" name="Oval 835">
                <a:extLst>
                  <a:ext uri="{FF2B5EF4-FFF2-40B4-BE49-F238E27FC236}">
                    <a16:creationId xmlns:a16="http://schemas.microsoft.com/office/drawing/2014/main" id="{BC65FD94-F470-C0E6-51AD-76A56AE38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7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8" name="Oval 836">
                <a:extLst>
                  <a:ext uri="{FF2B5EF4-FFF2-40B4-BE49-F238E27FC236}">
                    <a16:creationId xmlns:a16="http://schemas.microsoft.com/office/drawing/2014/main" id="{C3A2A0B3-167A-DA44-738B-77BBE800E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1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9" name="Oval 837">
                <a:extLst>
                  <a:ext uri="{FF2B5EF4-FFF2-40B4-BE49-F238E27FC236}">
                    <a16:creationId xmlns:a16="http://schemas.microsoft.com/office/drawing/2014/main" id="{46EADC84-34E7-B903-40D3-32104AC94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5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0" name="Oval 838">
                <a:extLst>
                  <a:ext uri="{FF2B5EF4-FFF2-40B4-BE49-F238E27FC236}">
                    <a16:creationId xmlns:a16="http://schemas.microsoft.com/office/drawing/2014/main" id="{9D6D5F72-08D8-7A69-D140-E490A13DC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1" name="Oval 839">
                <a:extLst>
                  <a:ext uri="{FF2B5EF4-FFF2-40B4-BE49-F238E27FC236}">
                    <a16:creationId xmlns:a16="http://schemas.microsoft.com/office/drawing/2014/main" id="{C644545A-8D40-C722-BD1D-0DBAD82D2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3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2" name="Oval 840">
                <a:extLst>
                  <a:ext uri="{FF2B5EF4-FFF2-40B4-BE49-F238E27FC236}">
                    <a16:creationId xmlns:a16="http://schemas.microsoft.com/office/drawing/2014/main" id="{646E3981-60FB-AC6B-B5E0-09DEEABE4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7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3" name="Oval 841">
                <a:extLst>
                  <a:ext uri="{FF2B5EF4-FFF2-40B4-BE49-F238E27FC236}">
                    <a16:creationId xmlns:a16="http://schemas.microsoft.com/office/drawing/2014/main" id="{62198197-994D-E02A-E762-C374A1883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4" name="Oval 842">
                <a:extLst>
                  <a:ext uri="{FF2B5EF4-FFF2-40B4-BE49-F238E27FC236}">
                    <a16:creationId xmlns:a16="http://schemas.microsoft.com/office/drawing/2014/main" id="{32C1B543-4791-26BC-E31E-BE3E7FDD7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5" y="26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5" name="Oval 843">
                <a:extLst>
                  <a:ext uri="{FF2B5EF4-FFF2-40B4-BE49-F238E27FC236}">
                    <a16:creationId xmlns:a16="http://schemas.microsoft.com/office/drawing/2014/main" id="{C8123CAE-384E-AF1C-CD33-711B5ACF8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29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6" name="Oval 844">
                <a:extLst>
                  <a:ext uri="{FF2B5EF4-FFF2-40B4-BE49-F238E27FC236}">
                    <a16:creationId xmlns:a16="http://schemas.microsoft.com/office/drawing/2014/main" id="{5B956E32-02C3-13F1-F8CC-FE8DA6F90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7" name="Oval 845">
                <a:extLst>
                  <a:ext uri="{FF2B5EF4-FFF2-40B4-BE49-F238E27FC236}">
                    <a16:creationId xmlns:a16="http://schemas.microsoft.com/office/drawing/2014/main" id="{8A14AD3F-8307-55FC-B9D8-39AAA5312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7" y="27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8" name="Oval 846">
                <a:extLst>
                  <a:ext uri="{FF2B5EF4-FFF2-40B4-BE49-F238E27FC236}">
                    <a16:creationId xmlns:a16="http://schemas.microsoft.com/office/drawing/2014/main" id="{D9A81A97-E3A6-3727-0AF4-926AF85AF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31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9" name="Oval 847">
                <a:extLst>
                  <a:ext uri="{FF2B5EF4-FFF2-40B4-BE49-F238E27FC236}">
                    <a16:creationId xmlns:a16="http://schemas.microsoft.com/office/drawing/2014/main" id="{97D245A0-3C66-E637-B969-90F514DEC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5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0" name="Oval 848">
                <a:extLst>
                  <a:ext uri="{FF2B5EF4-FFF2-40B4-BE49-F238E27FC236}">
                    <a16:creationId xmlns:a16="http://schemas.microsoft.com/office/drawing/2014/main" id="{75CB07CE-A374-7FAE-2F1D-B63CE3CA3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9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1" name="Oval 849">
                <a:extLst>
                  <a:ext uri="{FF2B5EF4-FFF2-40B4-BE49-F238E27FC236}">
                    <a16:creationId xmlns:a16="http://schemas.microsoft.com/office/drawing/2014/main" id="{7101C930-6B7B-94D6-2133-37637E8DA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2" name="Oval 850">
                <a:extLst>
                  <a:ext uri="{FF2B5EF4-FFF2-40B4-BE49-F238E27FC236}">
                    <a16:creationId xmlns:a16="http://schemas.microsoft.com/office/drawing/2014/main" id="{A4FE189F-4868-F54A-4CDC-E99E5A155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3" name="Oval 851">
                <a:extLst>
                  <a:ext uri="{FF2B5EF4-FFF2-40B4-BE49-F238E27FC236}">
                    <a16:creationId xmlns:a16="http://schemas.microsoft.com/office/drawing/2014/main" id="{829FA024-C3D3-449B-F213-3F5CD15F2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4" name="Oval 852">
                <a:extLst>
                  <a:ext uri="{FF2B5EF4-FFF2-40B4-BE49-F238E27FC236}">
                    <a16:creationId xmlns:a16="http://schemas.microsoft.com/office/drawing/2014/main" id="{AA97D628-F8B9-F2F8-E4E2-5B58BC6BC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5" name="Oval 853">
                <a:extLst>
                  <a:ext uri="{FF2B5EF4-FFF2-40B4-BE49-F238E27FC236}">
                    <a16:creationId xmlns:a16="http://schemas.microsoft.com/office/drawing/2014/main" id="{6D289321-91CC-DD21-63DF-70FA41D1D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9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6" name="Oval 854">
                <a:extLst>
                  <a:ext uri="{FF2B5EF4-FFF2-40B4-BE49-F238E27FC236}">
                    <a16:creationId xmlns:a16="http://schemas.microsoft.com/office/drawing/2014/main" id="{63CDB77C-C21C-B770-B2DE-EF20B5237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7" name="Oval 855">
                <a:extLst>
                  <a:ext uri="{FF2B5EF4-FFF2-40B4-BE49-F238E27FC236}">
                    <a16:creationId xmlns:a16="http://schemas.microsoft.com/office/drawing/2014/main" id="{238B0FB7-ABF1-1DA8-1A5C-C650AEF04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8" name="Oval 856">
                <a:extLst>
                  <a:ext uri="{FF2B5EF4-FFF2-40B4-BE49-F238E27FC236}">
                    <a16:creationId xmlns:a16="http://schemas.microsoft.com/office/drawing/2014/main" id="{37FE7BE2-0086-6DAF-7424-6825EE7DE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9" name="Oval 857">
                <a:extLst>
                  <a:ext uri="{FF2B5EF4-FFF2-40B4-BE49-F238E27FC236}">
                    <a16:creationId xmlns:a16="http://schemas.microsoft.com/office/drawing/2014/main" id="{3AEF6CC9-446B-2D5B-C244-06F3D4D53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5" y="280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0" name="Oval 858">
                <a:extLst>
                  <a:ext uri="{FF2B5EF4-FFF2-40B4-BE49-F238E27FC236}">
                    <a16:creationId xmlns:a16="http://schemas.microsoft.com/office/drawing/2014/main" id="{7E8B2F22-5BE9-51B1-047E-9FB48F0D5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9" y="258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1" name="Oval 859">
                <a:extLst>
                  <a:ext uri="{FF2B5EF4-FFF2-40B4-BE49-F238E27FC236}">
                    <a16:creationId xmlns:a16="http://schemas.microsoft.com/office/drawing/2014/main" id="{5A4DF879-EDC5-3A5E-D2C2-2BE31E718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2" name="Oval 860">
                <a:extLst>
                  <a:ext uri="{FF2B5EF4-FFF2-40B4-BE49-F238E27FC236}">
                    <a16:creationId xmlns:a16="http://schemas.microsoft.com/office/drawing/2014/main" id="{2D54CFB8-0439-6FA1-74FF-FE3E64BC1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6" y="282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3" name="Oval 861">
                <a:extLst>
                  <a:ext uri="{FF2B5EF4-FFF2-40B4-BE49-F238E27FC236}">
                    <a16:creationId xmlns:a16="http://schemas.microsoft.com/office/drawing/2014/main" id="{6E7CF970-9D25-FDA0-E35A-6FFC98D2F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" y="253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4" name="Oval 862">
                <a:extLst>
                  <a:ext uri="{FF2B5EF4-FFF2-40B4-BE49-F238E27FC236}">
                    <a16:creationId xmlns:a16="http://schemas.microsoft.com/office/drawing/2014/main" id="{CEC188E9-3616-D5DE-CA6E-E45F19557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4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5" name="Oval 863">
                <a:extLst>
                  <a:ext uri="{FF2B5EF4-FFF2-40B4-BE49-F238E27FC236}">
                    <a16:creationId xmlns:a16="http://schemas.microsoft.com/office/drawing/2014/main" id="{EE100B51-1B48-92A2-DA83-1BD897AD6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6" name="Oval 864">
                <a:extLst>
                  <a:ext uri="{FF2B5EF4-FFF2-40B4-BE49-F238E27FC236}">
                    <a16:creationId xmlns:a16="http://schemas.microsoft.com/office/drawing/2014/main" id="{F9EF4BC8-6529-03BA-23C5-1A0715148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7" name="Oval 865">
                <a:extLst>
                  <a:ext uri="{FF2B5EF4-FFF2-40B4-BE49-F238E27FC236}">
                    <a16:creationId xmlns:a16="http://schemas.microsoft.com/office/drawing/2014/main" id="{E5590239-65D5-EA67-A53D-9A70703D3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6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8" name="Oval 866">
                <a:extLst>
                  <a:ext uri="{FF2B5EF4-FFF2-40B4-BE49-F238E27FC236}">
                    <a16:creationId xmlns:a16="http://schemas.microsoft.com/office/drawing/2014/main" id="{DD777934-ADC0-BF99-A559-081318A0E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0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9" name="Oval 867">
                <a:extLst>
                  <a:ext uri="{FF2B5EF4-FFF2-40B4-BE49-F238E27FC236}">
                    <a16:creationId xmlns:a16="http://schemas.microsoft.com/office/drawing/2014/main" id="{1A83F6C0-BCD2-A792-AF65-188112AFA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4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0" name="Oval 868">
                <a:extLst>
                  <a:ext uri="{FF2B5EF4-FFF2-40B4-BE49-F238E27FC236}">
                    <a16:creationId xmlns:a16="http://schemas.microsoft.com/office/drawing/2014/main" id="{F0DF626C-986F-EA8F-3738-BC408FA4A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8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1" name="Oval 869">
                <a:extLst>
                  <a:ext uri="{FF2B5EF4-FFF2-40B4-BE49-F238E27FC236}">
                    <a16:creationId xmlns:a16="http://schemas.microsoft.com/office/drawing/2014/main" id="{03B0F701-47E6-C3F3-17AA-FFFC1B447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2" name="Oval 870">
                <a:extLst>
                  <a:ext uri="{FF2B5EF4-FFF2-40B4-BE49-F238E27FC236}">
                    <a16:creationId xmlns:a16="http://schemas.microsoft.com/office/drawing/2014/main" id="{ACEE1C36-F43C-3D03-A93F-86780465A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3" name="Oval 871">
                <a:extLst>
                  <a:ext uri="{FF2B5EF4-FFF2-40B4-BE49-F238E27FC236}">
                    <a16:creationId xmlns:a16="http://schemas.microsoft.com/office/drawing/2014/main" id="{50BF389D-D11D-5F93-F191-F780149A0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4" name="Oval 872">
                <a:extLst>
                  <a:ext uri="{FF2B5EF4-FFF2-40B4-BE49-F238E27FC236}">
                    <a16:creationId xmlns:a16="http://schemas.microsoft.com/office/drawing/2014/main" id="{D4C2E3CD-5D1C-DBBF-B93D-CEDC8AB07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4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5" name="Oval 873">
                <a:extLst>
                  <a:ext uri="{FF2B5EF4-FFF2-40B4-BE49-F238E27FC236}">
                    <a16:creationId xmlns:a16="http://schemas.microsoft.com/office/drawing/2014/main" id="{4AC0103C-DA70-64F9-577F-B41124419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8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6" name="Oval 874">
                <a:extLst>
                  <a:ext uri="{FF2B5EF4-FFF2-40B4-BE49-F238E27FC236}">
                    <a16:creationId xmlns:a16="http://schemas.microsoft.com/office/drawing/2014/main" id="{40A460ED-8732-6143-BFC6-A528FAE13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2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7" name="Oval 875">
                <a:extLst>
                  <a:ext uri="{FF2B5EF4-FFF2-40B4-BE49-F238E27FC236}">
                    <a16:creationId xmlns:a16="http://schemas.microsoft.com/office/drawing/2014/main" id="{462F9E07-2CCF-A471-ADB2-1677D4210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6" y="29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8" name="Oval 876">
                <a:extLst>
                  <a:ext uri="{FF2B5EF4-FFF2-40B4-BE49-F238E27FC236}">
                    <a16:creationId xmlns:a16="http://schemas.microsoft.com/office/drawing/2014/main" id="{3553FC32-81E4-1501-4D84-259D898B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0" y="308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9" name="Oval 877">
                <a:extLst>
                  <a:ext uri="{FF2B5EF4-FFF2-40B4-BE49-F238E27FC236}">
                    <a16:creationId xmlns:a16="http://schemas.microsoft.com/office/drawing/2014/main" id="{312064A0-5C17-2DEC-88BD-A72231CDB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4" y="280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0" name="Oval 878">
                <a:extLst>
                  <a:ext uri="{FF2B5EF4-FFF2-40B4-BE49-F238E27FC236}">
                    <a16:creationId xmlns:a16="http://schemas.microsoft.com/office/drawing/2014/main" id="{9E7F884A-9D07-60A5-59EC-1D350C22A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8" y="236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1" name="Oval 879">
                <a:extLst>
                  <a:ext uri="{FF2B5EF4-FFF2-40B4-BE49-F238E27FC236}">
                    <a16:creationId xmlns:a16="http://schemas.microsoft.com/office/drawing/2014/main" id="{5992EDAB-28BC-6240-6714-3B8F72B55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" y="248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2" name="Oval 880">
                <a:extLst>
                  <a:ext uri="{FF2B5EF4-FFF2-40B4-BE49-F238E27FC236}">
                    <a16:creationId xmlns:a16="http://schemas.microsoft.com/office/drawing/2014/main" id="{D2CD04F7-CE0C-0EC3-C85A-DA127C82F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3" name="Oval 881">
                <a:extLst>
                  <a:ext uri="{FF2B5EF4-FFF2-40B4-BE49-F238E27FC236}">
                    <a16:creationId xmlns:a16="http://schemas.microsoft.com/office/drawing/2014/main" id="{995BFC22-93A0-7369-C12A-CEEEC22FF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0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4" name="Oval 882">
                <a:extLst>
                  <a:ext uri="{FF2B5EF4-FFF2-40B4-BE49-F238E27FC236}">
                    <a16:creationId xmlns:a16="http://schemas.microsoft.com/office/drawing/2014/main" id="{5D808806-09AD-0036-D6BD-4005AE597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4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5" name="Oval 883">
                <a:extLst>
                  <a:ext uri="{FF2B5EF4-FFF2-40B4-BE49-F238E27FC236}">
                    <a16:creationId xmlns:a16="http://schemas.microsoft.com/office/drawing/2014/main" id="{A0E33758-5BE9-9CA9-3861-A11496990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6" name="Oval 884">
                <a:extLst>
                  <a:ext uri="{FF2B5EF4-FFF2-40B4-BE49-F238E27FC236}">
                    <a16:creationId xmlns:a16="http://schemas.microsoft.com/office/drawing/2014/main" id="{44FCC6FA-7B2F-6763-C79E-4F4E2E65B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2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7" name="Oval 885">
                <a:extLst>
                  <a:ext uri="{FF2B5EF4-FFF2-40B4-BE49-F238E27FC236}">
                    <a16:creationId xmlns:a16="http://schemas.microsoft.com/office/drawing/2014/main" id="{37A645E7-9584-A23A-09B7-8E42DE284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6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8" name="Oval 886">
                <a:extLst>
                  <a:ext uri="{FF2B5EF4-FFF2-40B4-BE49-F238E27FC236}">
                    <a16:creationId xmlns:a16="http://schemas.microsoft.com/office/drawing/2014/main" id="{4C9D8252-834E-513D-253D-AF450B44F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9" name="Oval 887">
                <a:extLst>
                  <a:ext uri="{FF2B5EF4-FFF2-40B4-BE49-F238E27FC236}">
                    <a16:creationId xmlns:a16="http://schemas.microsoft.com/office/drawing/2014/main" id="{2C51B7E5-5ACC-7F65-FA26-C9995CA5D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4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0" name="Oval 888">
                <a:extLst>
                  <a:ext uri="{FF2B5EF4-FFF2-40B4-BE49-F238E27FC236}">
                    <a16:creationId xmlns:a16="http://schemas.microsoft.com/office/drawing/2014/main" id="{D7DB4F03-987F-3F03-7290-69AE24831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8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1" name="Oval 889">
                <a:extLst>
                  <a:ext uri="{FF2B5EF4-FFF2-40B4-BE49-F238E27FC236}">
                    <a16:creationId xmlns:a16="http://schemas.microsoft.com/office/drawing/2014/main" id="{03FCE79A-7F97-E14C-8F10-12777EAC7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2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2" name="Oval 890">
                <a:extLst>
                  <a:ext uri="{FF2B5EF4-FFF2-40B4-BE49-F238E27FC236}">
                    <a16:creationId xmlns:a16="http://schemas.microsoft.com/office/drawing/2014/main" id="{497E74AF-A9E3-A9F8-D651-DA4B4F798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5" y="290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3" name="Oval 891">
                <a:extLst>
                  <a:ext uri="{FF2B5EF4-FFF2-40B4-BE49-F238E27FC236}">
                    <a16:creationId xmlns:a16="http://schemas.microsoft.com/office/drawing/2014/main" id="{56B6E67E-DB30-413A-F692-55053FB88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" y="284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4" name="Oval 892">
                <a:extLst>
                  <a:ext uri="{FF2B5EF4-FFF2-40B4-BE49-F238E27FC236}">
                    <a16:creationId xmlns:a16="http://schemas.microsoft.com/office/drawing/2014/main" id="{C7563304-9905-8734-A79E-E6D4913EA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3" y="317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5" name="Oval 893">
                <a:extLst>
                  <a:ext uri="{FF2B5EF4-FFF2-40B4-BE49-F238E27FC236}">
                    <a16:creationId xmlns:a16="http://schemas.microsoft.com/office/drawing/2014/main" id="{93D00940-4109-2296-C54C-9B9E1A3F1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7" y="33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6" name="Oval 894">
                <a:extLst>
                  <a:ext uri="{FF2B5EF4-FFF2-40B4-BE49-F238E27FC236}">
                    <a16:creationId xmlns:a16="http://schemas.microsoft.com/office/drawing/2014/main" id="{92F63549-F1AA-3691-BF6E-C130E37C8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1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7" name="Oval 895">
                <a:extLst>
                  <a:ext uri="{FF2B5EF4-FFF2-40B4-BE49-F238E27FC236}">
                    <a16:creationId xmlns:a16="http://schemas.microsoft.com/office/drawing/2014/main" id="{7EDCB39C-DA71-CD59-C6BD-DA1548DDB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5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8" name="Oval 896">
                <a:extLst>
                  <a:ext uri="{FF2B5EF4-FFF2-40B4-BE49-F238E27FC236}">
                    <a16:creationId xmlns:a16="http://schemas.microsoft.com/office/drawing/2014/main" id="{F3DEDBF6-9434-D326-9654-E833F22D6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9" name="Oval 897">
                <a:extLst>
                  <a:ext uri="{FF2B5EF4-FFF2-40B4-BE49-F238E27FC236}">
                    <a16:creationId xmlns:a16="http://schemas.microsoft.com/office/drawing/2014/main" id="{31AF751C-5816-CB5B-E815-B53AFB015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0" name="Oval 898">
                <a:extLst>
                  <a:ext uri="{FF2B5EF4-FFF2-40B4-BE49-F238E27FC236}">
                    <a16:creationId xmlns:a16="http://schemas.microsoft.com/office/drawing/2014/main" id="{44E1107C-DEF7-66DE-F1F8-A7A32711C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7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1" name="Oval 899">
                <a:extLst>
                  <a:ext uri="{FF2B5EF4-FFF2-40B4-BE49-F238E27FC236}">
                    <a16:creationId xmlns:a16="http://schemas.microsoft.com/office/drawing/2014/main" id="{B5657499-C651-04AD-EDF2-D4FD4F2C0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2" name="Oval 900">
                <a:extLst>
                  <a:ext uri="{FF2B5EF4-FFF2-40B4-BE49-F238E27FC236}">
                    <a16:creationId xmlns:a16="http://schemas.microsoft.com/office/drawing/2014/main" id="{2C728232-C34F-5AB4-410A-38DB58D51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3" name="Oval 901">
                <a:extLst>
                  <a:ext uri="{FF2B5EF4-FFF2-40B4-BE49-F238E27FC236}">
                    <a16:creationId xmlns:a16="http://schemas.microsoft.com/office/drawing/2014/main" id="{3062EA52-88BF-5529-2956-329854F4C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4" name="Oval 902">
                <a:extLst>
                  <a:ext uri="{FF2B5EF4-FFF2-40B4-BE49-F238E27FC236}">
                    <a16:creationId xmlns:a16="http://schemas.microsoft.com/office/drawing/2014/main" id="{22AB1FA0-A883-9E92-3D50-1AFC34615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5" name="Oval 903">
                <a:extLst>
                  <a:ext uri="{FF2B5EF4-FFF2-40B4-BE49-F238E27FC236}">
                    <a16:creationId xmlns:a16="http://schemas.microsoft.com/office/drawing/2014/main" id="{B746FDD5-760C-0BBE-8A1B-1E6E27C82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6" name="Oval 904">
                <a:extLst>
                  <a:ext uri="{FF2B5EF4-FFF2-40B4-BE49-F238E27FC236}">
                    <a16:creationId xmlns:a16="http://schemas.microsoft.com/office/drawing/2014/main" id="{65CCFA47-D4F4-2C1A-4C30-7DC73B282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7" name="Oval 905">
                <a:extLst>
                  <a:ext uri="{FF2B5EF4-FFF2-40B4-BE49-F238E27FC236}">
                    <a16:creationId xmlns:a16="http://schemas.microsoft.com/office/drawing/2014/main" id="{93722A8F-1B1C-8EA5-C9FD-D5EB8BAAB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5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8" name="Oval 906">
                <a:extLst>
                  <a:ext uri="{FF2B5EF4-FFF2-40B4-BE49-F238E27FC236}">
                    <a16:creationId xmlns:a16="http://schemas.microsoft.com/office/drawing/2014/main" id="{9778A493-A7FD-7E44-A087-AE26D99C4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9" name="Oval 907">
                <a:extLst>
                  <a:ext uri="{FF2B5EF4-FFF2-40B4-BE49-F238E27FC236}">
                    <a16:creationId xmlns:a16="http://schemas.microsoft.com/office/drawing/2014/main" id="{F9EC5DE8-455A-9A7D-E69C-286CF43E3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0" name="Oval 908">
                <a:extLst>
                  <a:ext uri="{FF2B5EF4-FFF2-40B4-BE49-F238E27FC236}">
                    <a16:creationId xmlns:a16="http://schemas.microsoft.com/office/drawing/2014/main" id="{EAD891A7-758E-7CF8-F8CB-374EE9517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27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1" name="Oval 909">
                <a:extLst>
                  <a:ext uri="{FF2B5EF4-FFF2-40B4-BE49-F238E27FC236}">
                    <a16:creationId xmlns:a16="http://schemas.microsoft.com/office/drawing/2014/main" id="{6255E455-96B8-BB46-6411-FB4A01FFD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325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2" name="Oval 910">
                <a:extLst>
                  <a:ext uri="{FF2B5EF4-FFF2-40B4-BE49-F238E27FC236}">
                    <a16:creationId xmlns:a16="http://schemas.microsoft.com/office/drawing/2014/main" id="{7FBEE8AE-C6A0-EE48-13F9-59071C681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5" y="33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3" name="Oval 911">
                <a:extLst>
                  <a:ext uri="{FF2B5EF4-FFF2-40B4-BE49-F238E27FC236}">
                    <a16:creationId xmlns:a16="http://schemas.microsoft.com/office/drawing/2014/main" id="{76745406-9962-D35F-34C8-4EC50FEBC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" y="294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4" name="Oval 912">
                <a:extLst>
                  <a:ext uri="{FF2B5EF4-FFF2-40B4-BE49-F238E27FC236}">
                    <a16:creationId xmlns:a16="http://schemas.microsoft.com/office/drawing/2014/main" id="{8EB5B204-7CDD-7310-0435-93EA70FA1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3" y="265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5" name="Oval 913">
                <a:extLst>
                  <a:ext uri="{FF2B5EF4-FFF2-40B4-BE49-F238E27FC236}">
                    <a16:creationId xmlns:a16="http://schemas.microsoft.com/office/drawing/2014/main" id="{E948C53F-4D75-3339-A0A2-0889B80B0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7" y="28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6" name="Oval 914">
                <a:extLst>
                  <a:ext uri="{FF2B5EF4-FFF2-40B4-BE49-F238E27FC236}">
                    <a16:creationId xmlns:a16="http://schemas.microsoft.com/office/drawing/2014/main" id="{A71BA5EF-D20B-243F-3E72-21F4DC183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1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7" name="Oval 915">
                <a:extLst>
                  <a:ext uri="{FF2B5EF4-FFF2-40B4-BE49-F238E27FC236}">
                    <a16:creationId xmlns:a16="http://schemas.microsoft.com/office/drawing/2014/main" id="{72BDBFA1-E2B5-4273-C58B-C2C7B73F9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5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8" name="Oval 916">
                <a:extLst>
                  <a:ext uri="{FF2B5EF4-FFF2-40B4-BE49-F238E27FC236}">
                    <a16:creationId xmlns:a16="http://schemas.microsoft.com/office/drawing/2014/main" id="{13D72A6D-B672-CD3E-98D8-5D6A4CA5F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9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9" name="Oval 917">
                <a:extLst>
                  <a:ext uri="{FF2B5EF4-FFF2-40B4-BE49-F238E27FC236}">
                    <a16:creationId xmlns:a16="http://schemas.microsoft.com/office/drawing/2014/main" id="{CD4A708A-0735-F7CD-D335-CA94D6E80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3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0" name="Oval 918">
                <a:extLst>
                  <a:ext uri="{FF2B5EF4-FFF2-40B4-BE49-F238E27FC236}">
                    <a16:creationId xmlns:a16="http://schemas.microsoft.com/office/drawing/2014/main" id="{1E53A939-6933-65FF-3781-FE56D959D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7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1" name="Oval 919">
                <a:extLst>
                  <a:ext uri="{FF2B5EF4-FFF2-40B4-BE49-F238E27FC236}">
                    <a16:creationId xmlns:a16="http://schemas.microsoft.com/office/drawing/2014/main" id="{225E4F9E-4452-2D7D-FDE4-F71CCD2F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1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2" name="Oval 920">
                <a:extLst>
                  <a:ext uri="{FF2B5EF4-FFF2-40B4-BE49-F238E27FC236}">
                    <a16:creationId xmlns:a16="http://schemas.microsoft.com/office/drawing/2014/main" id="{60E488B7-6714-2A72-5795-702D2F8BA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5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3" name="Oval 921">
                <a:extLst>
                  <a:ext uri="{FF2B5EF4-FFF2-40B4-BE49-F238E27FC236}">
                    <a16:creationId xmlns:a16="http://schemas.microsoft.com/office/drawing/2014/main" id="{37BEB794-83DD-C091-07D0-D1ECD5AAE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9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4" name="Oval 922">
                <a:extLst>
                  <a:ext uri="{FF2B5EF4-FFF2-40B4-BE49-F238E27FC236}">
                    <a16:creationId xmlns:a16="http://schemas.microsoft.com/office/drawing/2014/main" id="{F9426576-CB85-AC2F-1C79-0DDA5599E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3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5" name="Oval 923">
                <a:extLst>
                  <a:ext uri="{FF2B5EF4-FFF2-40B4-BE49-F238E27FC236}">
                    <a16:creationId xmlns:a16="http://schemas.microsoft.com/office/drawing/2014/main" id="{7CD8ABE6-2704-3AF8-FB2F-1E9ECE255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7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6" name="Oval 924">
                <a:extLst>
                  <a:ext uri="{FF2B5EF4-FFF2-40B4-BE49-F238E27FC236}">
                    <a16:creationId xmlns:a16="http://schemas.microsoft.com/office/drawing/2014/main" id="{4D726B25-B389-2399-C7C4-DC8D3C511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1" y="234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7" name="Oval 925">
                <a:extLst>
                  <a:ext uri="{FF2B5EF4-FFF2-40B4-BE49-F238E27FC236}">
                    <a16:creationId xmlns:a16="http://schemas.microsoft.com/office/drawing/2014/main" id="{0EE23BD2-A3F7-E3F9-59F4-F64D69BB3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5" y="262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8" name="Oval 926">
                <a:extLst>
                  <a:ext uri="{FF2B5EF4-FFF2-40B4-BE49-F238E27FC236}">
                    <a16:creationId xmlns:a16="http://schemas.microsoft.com/office/drawing/2014/main" id="{69949867-0220-CD80-D604-9FAFBE97D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9" y="315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9" name="Oval 927">
                <a:extLst>
                  <a:ext uri="{FF2B5EF4-FFF2-40B4-BE49-F238E27FC236}">
                    <a16:creationId xmlns:a16="http://schemas.microsoft.com/office/drawing/2014/main" id="{7CA58069-B0AF-052F-15FC-9FA211EE7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3" y="320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0" name="Oval 928">
                <a:extLst>
                  <a:ext uri="{FF2B5EF4-FFF2-40B4-BE49-F238E27FC236}">
                    <a16:creationId xmlns:a16="http://schemas.microsoft.com/office/drawing/2014/main" id="{1A0A2982-F7E0-5EA1-FE58-2EDD72248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7" y="291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1" name="Oval 929">
                <a:extLst>
                  <a:ext uri="{FF2B5EF4-FFF2-40B4-BE49-F238E27FC236}">
                    <a16:creationId xmlns:a16="http://schemas.microsoft.com/office/drawing/2014/main" id="{87E36FA8-9153-AFDE-35A7-42BAE04E0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2" name="Oval 930">
                <a:extLst>
                  <a:ext uri="{FF2B5EF4-FFF2-40B4-BE49-F238E27FC236}">
                    <a16:creationId xmlns:a16="http://schemas.microsoft.com/office/drawing/2014/main" id="{061052BF-5CF1-4528-AA40-77F647BAA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3" name="Oval 931">
                <a:extLst>
                  <a:ext uri="{FF2B5EF4-FFF2-40B4-BE49-F238E27FC236}">
                    <a16:creationId xmlns:a16="http://schemas.microsoft.com/office/drawing/2014/main" id="{52D1F2C8-5877-FD29-E820-B065D92C9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4" name="Oval 932">
                <a:extLst>
                  <a:ext uri="{FF2B5EF4-FFF2-40B4-BE49-F238E27FC236}">
                    <a16:creationId xmlns:a16="http://schemas.microsoft.com/office/drawing/2014/main" id="{377E1680-30BF-4B34-772F-6D20DDC9B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2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5" name="Oval 933">
                <a:extLst>
                  <a:ext uri="{FF2B5EF4-FFF2-40B4-BE49-F238E27FC236}">
                    <a16:creationId xmlns:a16="http://schemas.microsoft.com/office/drawing/2014/main" id="{0E2A2092-E356-6609-E29C-D756B691A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6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6" name="Oval 934">
                <a:extLst>
                  <a:ext uri="{FF2B5EF4-FFF2-40B4-BE49-F238E27FC236}">
                    <a16:creationId xmlns:a16="http://schemas.microsoft.com/office/drawing/2014/main" id="{F3AC5C37-A80E-F0AC-9307-136A5EF5C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0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7" name="Oval 935">
                <a:extLst>
                  <a:ext uri="{FF2B5EF4-FFF2-40B4-BE49-F238E27FC236}">
                    <a16:creationId xmlns:a16="http://schemas.microsoft.com/office/drawing/2014/main" id="{C492AD7A-3DB6-C145-B420-90FAB4AB3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8" name="Oval 936">
                <a:extLst>
                  <a:ext uri="{FF2B5EF4-FFF2-40B4-BE49-F238E27FC236}">
                    <a16:creationId xmlns:a16="http://schemas.microsoft.com/office/drawing/2014/main" id="{514A990A-5648-BCCD-01EE-5ABB6F7E0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8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9" name="Oval 937">
                <a:extLst>
                  <a:ext uri="{FF2B5EF4-FFF2-40B4-BE49-F238E27FC236}">
                    <a16:creationId xmlns:a16="http://schemas.microsoft.com/office/drawing/2014/main" id="{08A0A5E6-887C-8D96-AC76-8686B2B51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2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0" name="Oval 938">
                <a:extLst>
                  <a:ext uri="{FF2B5EF4-FFF2-40B4-BE49-F238E27FC236}">
                    <a16:creationId xmlns:a16="http://schemas.microsoft.com/office/drawing/2014/main" id="{3BAE3DAB-1659-3F60-892E-38E473EF5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6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1" name="Oval 939">
                <a:extLst>
                  <a:ext uri="{FF2B5EF4-FFF2-40B4-BE49-F238E27FC236}">
                    <a16:creationId xmlns:a16="http://schemas.microsoft.com/office/drawing/2014/main" id="{33453CD0-D0EF-52CC-616E-8BFE454D9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0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2" name="Oval 940">
                <a:extLst>
                  <a:ext uri="{FF2B5EF4-FFF2-40B4-BE49-F238E27FC236}">
                    <a16:creationId xmlns:a16="http://schemas.microsoft.com/office/drawing/2014/main" id="{95183630-978B-4D1C-92B8-8AF2F6C2A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4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3" name="Oval 941">
                <a:extLst>
                  <a:ext uri="{FF2B5EF4-FFF2-40B4-BE49-F238E27FC236}">
                    <a16:creationId xmlns:a16="http://schemas.microsoft.com/office/drawing/2014/main" id="{E1389CAD-2895-21CA-3E56-A44998C18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4" name="Oval 942">
                <a:extLst>
                  <a:ext uri="{FF2B5EF4-FFF2-40B4-BE49-F238E27FC236}">
                    <a16:creationId xmlns:a16="http://schemas.microsoft.com/office/drawing/2014/main" id="{D1F793AF-1DD1-6AFF-EB29-0F3A13971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2" y="26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5" name="Oval 943">
                <a:extLst>
                  <a:ext uri="{FF2B5EF4-FFF2-40B4-BE49-F238E27FC236}">
                    <a16:creationId xmlns:a16="http://schemas.microsoft.com/office/drawing/2014/main" id="{9E24926C-3889-D132-8C4A-1536182ED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29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6" name="Oval 944">
                <a:extLst>
                  <a:ext uri="{FF2B5EF4-FFF2-40B4-BE49-F238E27FC236}">
                    <a16:creationId xmlns:a16="http://schemas.microsoft.com/office/drawing/2014/main" id="{ECA838CB-4331-6A8B-C9D8-6512C2156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7" name="Oval 945">
                <a:extLst>
                  <a:ext uri="{FF2B5EF4-FFF2-40B4-BE49-F238E27FC236}">
                    <a16:creationId xmlns:a16="http://schemas.microsoft.com/office/drawing/2014/main" id="{62F9ABAB-EE68-BC47-A4B7-95B6D47DB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4" y="27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8" name="Oval 946">
                <a:extLst>
                  <a:ext uri="{FF2B5EF4-FFF2-40B4-BE49-F238E27FC236}">
                    <a16:creationId xmlns:a16="http://schemas.microsoft.com/office/drawing/2014/main" id="{A8C04C57-19B0-3769-3F38-79C23EEA0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8" y="31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9" name="Oval 947">
                <a:extLst>
                  <a:ext uri="{FF2B5EF4-FFF2-40B4-BE49-F238E27FC236}">
                    <a16:creationId xmlns:a16="http://schemas.microsoft.com/office/drawing/2014/main" id="{78EA7A8A-46AE-B403-2626-1D16304A3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2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0" name="Oval 948">
                <a:extLst>
                  <a:ext uri="{FF2B5EF4-FFF2-40B4-BE49-F238E27FC236}">
                    <a16:creationId xmlns:a16="http://schemas.microsoft.com/office/drawing/2014/main" id="{423DCDB2-97CC-8086-33F0-0C7FBFA28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6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1" name="Oval 949">
                <a:extLst>
                  <a:ext uri="{FF2B5EF4-FFF2-40B4-BE49-F238E27FC236}">
                    <a16:creationId xmlns:a16="http://schemas.microsoft.com/office/drawing/2014/main" id="{118C3A07-DF75-8261-194A-6BA0346AA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2" name="Oval 950">
                <a:extLst>
                  <a:ext uri="{FF2B5EF4-FFF2-40B4-BE49-F238E27FC236}">
                    <a16:creationId xmlns:a16="http://schemas.microsoft.com/office/drawing/2014/main" id="{A6A0E80C-6073-7B23-32FA-166D17449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4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3" name="Oval 951">
                <a:extLst>
                  <a:ext uri="{FF2B5EF4-FFF2-40B4-BE49-F238E27FC236}">
                    <a16:creationId xmlns:a16="http://schemas.microsoft.com/office/drawing/2014/main" id="{38A7151B-C94A-1364-1C6E-F4C06BA90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4" name="Oval 952">
                <a:extLst>
                  <a:ext uri="{FF2B5EF4-FFF2-40B4-BE49-F238E27FC236}">
                    <a16:creationId xmlns:a16="http://schemas.microsoft.com/office/drawing/2014/main" id="{14CF9C20-681D-6A33-F961-6DE5F20C7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2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5" name="Oval 953">
                <a:extLst>
                  <a:ext uri="{FF2B5EF4-FFF2-40B4-BE49-F238E27FC236}">
                    <a16:creationId xmlns:a16="http://schemas.microsoft.com/office/drawing/2014/main" id="{2724C049-398A-DA61-C5CB-FE5372EF2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6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6" name="Oval 954">
                <a:extLst>
                  <a:ext uri="{FF2B5EF4-FFF2-40B4-BE49-F238E27FC236}">
                    <a16:creationId xmlns:a16="http://schemas.microsoft.com/office/drawing/2014/main" id="{75D0EFDC-DCD8-41CE-9A8D-AAF541862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7" name="Oval 955">
                <a:extLst>
                  <a:ext uri="{FF2B5EF4-FFF2-40B4-BE49-F238E27FC236}">
                    <a16:creationId xmlns:a16="http://schemas.microsoft.com/office/drawing/2014/main" id="{A2569F1F-20B2-AD81-0A3A-8DC1CD921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4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8" name="Oval 956">
                <a:extLst>
                  <a:ext uri="{FF2B5EF4-FFF2-40B4-BE49-F238E27FC236}">
                    <a16:creationId xmlns:a16="http://schemas.microsoft.com/office/drawing/2014/main" id="{4667AF08-4E9B-DB78-6626-60659D4C0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8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9" name="Oval 957">
                <a:extLst>
                  <a:ext uri="{FF2B5EF4-FFF2-40B4-BE49-F238E27FC236}">
                    <a16:creationId xmlns:a16="http://schemas.microsoft.com/office/drawing/2014/main" id="{9A2ACB8C-B5ED-20C4-4F08-4907AE426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280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0" name="Oval 958">
                <a:extLst>
                  <a:ext uri="{FF2B5EF4-FFF2-40B4-BE49-F238E27FC236}">
                    <a16:creationId xmlns:a16="http://schemas.microsoft.com/office/drawing/2014/main" id="{A97D0426-658D-4DE7-9C51-80DCE81AA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6" y="258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1" name="Oval 959">
                <a:extLst>
                  <a:ext uri="{FF2B5EF4-FFF2-40B4-BE49-F238E27FC236}">
                    <a16:creationId xmlns:a16="http://schemas.microsoft.com/office/drawing/2014/main" id="{DB3980E7-62C7-78FD-8E18-D26209D14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0" y="28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2" name="Oval 960">
                <a:extLst>
                  <a:ext uri="{FF2B5EF4-FFF2-40B4-BE49-F238E27FC236}">
                    <a16:creationId xmlns:a16="http://schemas.microsoft.com/office/drawing/2014/main" id="{4B42C018-8BEA-4C48-A868-935590838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3" y="282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3" name="Oval 961">
                <a:extLst>
                  <a:ext uri="{FF2B5EF4-FFF2-40B4-BE49-F238E27FC236}">
                    <a16:creationId xmlns:a16="http://schemas.microsoft.com/office/drawing/2014/main" id="{CD38FD53-3616-473C-B0AE-EEA789E5B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7" y="253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4" name="Oval 962">
                <a:extLst>
                  <a:ext uri="{FF2B5EF4-FFF2-40B4-BE49-F238E27FC236}">
                    <a16:creationId xmlns:a16="http://schemas.microsoft.com/office/drawing/2014/main" id="{A079A775-20CE-8AA6-5077-FEA7DE1EF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1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5" name="Oval 963">
                <a:extLst>
                  <a:ext uri="{FF2B5EF4-FFF2-40B4-BE49-F238E27FC236}">
                    <a16:creationId xmlns:a16="http://schemas.microsoft.com/office/drawing/2014/main" id="{7EB979E6-4EEE-D7CA-02AD-AAC5E1F3A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5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6" name="Oval 964">
                <a:extLst>
                  <a:ext uri="{FF2B5EF4-FFF2-40B4-BE49-F238E27FC236}">
                    <a16:creationId xmlns:a16="http://schemas.microsoft.com/office/drawing/2014/main" id="{7C3943D7-6FA9-6400-EDE0-3E737F56C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9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7" name="Oval 965">
                <a:extLst>
                  <a:ext uri="{FF2B5EF4-FFF2-40B4-BE49-F238E27FC236}">
                    <a16:creationId xmlns:a16="http://schemas.microsoft.com/office/drawing/2014/main" id="{F0F5B454-21F6-8CF3-2F09-13BABDB7F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3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8" name="Oval 966">
                <a:extLst>
                  <a:ext uri="{FF2B5EF4-FFF2-40B4-BE49-F238E27FC236}">
                    <a16:creationId xmlns:a16="http://schemas.microsoft.com/office/drawing/2014/main" id="{BE32BD22-7BFA-B52D-5976-C37F4C5BD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9" name="Oval 967">
                <a:extLst>
                  <a:ext uri="{FF2B5EF4-FFF2-40B4-BE49-F238E27FC236}">
                    <a16:creationId xmlns:a16="http://schemas.microsoft.com/office/drawing/2014/main" id="{78C04A26-842D-DB95-C49C-8C575F41B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1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0" name="Oval 968">
                <a:extLst>
                  <a:ext uri="{FF2B5EF4-FFF2-40B4-BE49-F238E27FC236}">
                    <a16:creationId xmlns:a16="http://schemas.microsoft.com/office/drawing/2014/main" id="{35F45A9F-F28D-8617-0C10-7A69CD967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1" name="Oval 969">
                <a:extLst>
                  <a:ext uri="{FF2B5EF4-FFF2-40B4-BE49-F238E27FC236}">
                    <a16:creationId xmlns:a16="http://schemas.microsoft.com/office/drawing/2014/main" id="{B26429FC-8962-6365-0859-AB1CC4791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9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2" name="Oval 970">
                <a:extLst>
                  <a:ext uri="{FF2B5EF4-FFF2-40B4-BE49-F238E27FC236}">
                    <a16:creationId xmlns:a16="http://schemas.microsoft.com/office/drawing/2014/main" id="{A46C7514-EE4E-F4F1-7B05-3C6EED960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3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3" name="Oval 971">
                <a:extLst>
                  <a:ext uri="{FF2B5EF4-FFF2-40B4-BE49-F238E27FC236}">
                    <a16:creationId xmlns:a16="http://schemas.microsoft.com/office/drawing/2014/main" id="{395CA4F5-974B-BAEC-6049-14A6E77C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7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4" name="Oval 972">
                <a:extLst>
                  <a:ext uri="{FF2B5EF4-FFF2-40B4-BE49-F238E27FC236}">
                    <a16:creationId xmlns:a16="http://schemas.microsoft.com/office/drawing/2014/main" id="{53CE0E37-487B-B9E0-F7B9-87275F934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1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5" name="Oval 973">
                <a:extLst>
                  <a:ext uri="{FF2B5EF4-FFF2-40B4-BE49-F238E27FC236}">
                    <a16:creationId xmlns:a16="http://schemas.microsoft.com/office/drawing/2014/main" id="{FBCA57F8-B907-F7A9-E2BC-F5ED3F381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6" name="Oval 974">
                <a:extLst>
                  <a:ext uri="{FF2B5EF4-FFF2-40B4-BE49-F238E27FC236}">
                    <a16:creationId xmlns:a16="http://schemas.microsoft.com/office/drawing/2014/main" id="{CD9578E3-B2B4-515D-D866-F6AB265B7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7" name="Oval 975">
                <a:extLst>
                  <a:ext uri="{FF2B5EF4-FFF2-40B4-BE49-F238E27FC236}">
                    <a16:creationId xmlns:a16="http://schemas.microsoft.com/office/drawing/2014/main" id="{A4994285-0258-B84F-64EC-23136CF0B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3" y="29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8" name="Oval 976">
                <a:extLst>
                  <a:ext uri="{FF2B5EF4-FFF2-40B4-BE49-F238E27FC236}">
                    <a16:creationId xmlns:a16="http://schemas.microsoft.com/office/drawing/2014/main" id="{E43F0250-C870-07EA-E9CC-E0AF522C7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7" y="308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9" name="Oval 977">
                <a:extLst>
                  <a:ext uri="{FF2B5EF4-FFF2-40B4-BE49-F238E27FC236}">
                    <a16:creationId xmlns:a16="http://schemas.microsoft.com/office/drawing/2014/main" id="{239DD211-5B4D-CCE6-8AE9-05661CD31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1" y="280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0" name="Oval 978">
                <a:extLst>
                  <a:ext uri="{FF2B5EF4-FFF2-40B4-BE49-F238E27FC236}">
                    <a16:creationId xmlns:a16="http://schemas.microsoft.com/office/drawing/2014/main" id="{B3BC88B0-B395-EEB4-55C5-4950040B5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5" y="236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1" name="Oval 979">
                <a:extLst>
                  <a:ext uri="{FF2B5EF4-FFF2-40B4-BE49-F238E27FC236}">
                    <a16:creationId xmlns:a16="http://schemas.microsoft.com/office/drawing/2014/main" id="{A907C470-6575-1D31-6D64-0431CD6CF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9" y="248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2" name="Oval 980">
                <a:extLst>
                  <a:ext uri="{FF2B5EF4-FFF2-40B4-BE49-F238E27FC236}">
                    <a16:creationId xmlns:a16="http://schemas.microsoft.com/office/drawing/2014/main" id="{45E302F4-E463-F018-061A-106865CC4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3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3" name="Oval 981">
                <a:extLst>
                  <a:ext uri="{FF2B5EF4-FFF2-40B4-BE49-F238E27FC236}">
                    <a16:creationId xmlns:a16="http://schemas.microsoft.com/office/drawing/2014/main" id="{C6FAB6FC-46E5-241B-25AB-A85E26599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7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4" name="Oval 982">
                <a:extLst>
                  <a:ext uri="{FF2B5EF4-FFF2-40B4-BE49-F238E27FC236}">
                    <a16:creationId xmlns:a16="http://schemas.microsoft.com/office/drawing/2014/main" id="{5467F951-2649-EC8A-1FA7-2E2E949E0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5" name="Oval 983">
                <a:extLst>
                  <a:ext uri="{FF2B5EF4-FFF2-40B4-BE49-F238E27FC236}">
                    <a16:creationId xmlns:a16="http://schemas.microsoft.com/office/drawing/2014/main" id="{36C73BD9-2A34-C394-BB27-D880D2C9C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6" name="Oval 984">
                <a:extLst>
                  <a:ext uri="{FF2B5EF4-FFF2-40B4-BE49-F238E27FC236}">
                    <a16:creationId xmlns:a16="http://schemas.microsoft.com/office/drawing/2014/main" id="{CC5ED5A8-F674-5574-F7AC-0151BCD1F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9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7" name="Oval 985">
                <a:extLst>
                  <a:ext uri="{FF2B5EF4-FFF2-40B4-BE49-F238E27FC236}">
                    <a16:creationId xmlns:a16="http://schemas.microsoft.com/office/drawing/2014/main" id="{0B1A8D62-52F8-D8DA-F9DD-24BD7D9C4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3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8" name="Oval 986">
                <a:extLst>
                  <a:ext uri="{FF2B5EF4-FFF2-40B4-BE49-F238E27FC236}">
                    <a16:creationId xmlns:a16="http://schemas.microsoft.com/office/drawing/2014/main" id="{9B2DF257-095D-26A6-3915-2AEEE20CD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9" name="Oval 987">
                <a:extLst>
                  <a:ext uri="{FF2B5EF4-FFF2-40B4-BE49-F238E27FC236}">
                    <a16:creationId xmlns:a16="http://schemas.microsoft.com/office/drawing/2014/main" id="{AEFD954D-3024-7C57-FF19-A9906C8DD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1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0" name="Oval 988">
                <a:extLst>
                  <a:ext uri="{FF2B5EF4-FFF2-40B4-BE49-F238E27FC236}">
                    <a16:creationId xmlns:a16="http://schemas.microsoft.com/office/drawing/2014/main" id="{6F47DEB1-29DD-457A-0172-DC4ED74D5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1" name="Oval 989">
                <a:extLst>
                  <a:ext uri="{FF2B5EF4-FFF2-40B4-BE49-F238E27FC236}">
                    <a16:creationId xmlns:a16="http://schemas.microsoft.com/office/drawing/2014/main" id="{0EA48F47-5C79-421C-7CA3-CA7FDD540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9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2" name="Oval 990">
                <a:extLst>
                  <a:ext uri="{FF2B5EF4-FFF2-40B4-BE49-F238E27FC236}">
                    <a16:creationId xmlns:a16="http://schemas.microsoft.com/office/drawing/2014/main" id="{0AB5F981-A4E5-4012-1BE5-286004F3F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3" y="2905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3" name="Oval 991">
                <a:extLst>
                  <a:ext uri="{FF2B5EF4-FFF2-40B4-BE49-F238E27FC236}">
                    <a16:creationId xmlns:a16="http://schemas.microsoft.com/office/drawing/2014/main" id="{F32CF70C-7107-5B8C-7053-BADB91372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7" y="284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4" name="Oval 992">
                <a:extLst>
                  <a:ext uri="{FF2B5EF4-FFF2-40B4-BE49-F238E27FC236}">
                    <a16:creationId xmlns:a16="http://schemas.microsoft.com/office/drawing/2014/main" id="{6556768D-0CA2-54B8-C333-7E732FAA5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17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5" name="Oval 993">
                <a:extLst>
                  <a:ext uri="{FF2B5EF4-FFF2-40B4-BE49-F238E27FC236}">
                    <a16:creationId xmlns:a16="http://schemas.microsoft.com/office/drawing/2014/main" id="{C8C009BC-8B05-AB6C-F8B5-B1D9DDAD0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4" y="33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6" name="Oval 994">
                <a:extLst>
                  <a:ext uri="{FF2B5EF4-FFF2-40B4-BE49-F238E27FC236}">
                    <a16:creationId xmlns:a16="http://schemas.microsoft.com/office/drawing/2014/main" id="{6D834738-8F78-A873-7C47-38210DB2F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7" name="Oval 995">
                <a:extLst>
                  <a:ext uri="{FF2B5EF4-FFF2-40B4-BE49-F238E27FC236}">
                    <a16:creationId xmlns:a16="http://schemas.microsoft.com/office/drawing/2014/main" id="{32B550CD-6CEF-19C9-A6FA-A45DF7187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8" name="Oval 996">
                <a:extLst>
                  <a:ext uri="{FF2B5EF4-FFF2-40B4-BE49-F238E27FC236}">
                    <a16:creationId xmlns:a16="http://schemas.microsoft.com/office/drawing/2014/main" id="{E4AEE2E0-FA56-83C4-4EE2-C411DC5C3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6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9" name="Oval 997">
                <a:extLst>
                  <a:ext uri="{FF2B5EF4-FFF2-40B4-BE49-F238E27FC236}">
                    <a16:creationId xmlns:a16="http://schemas.microsoft.com/office/drawing/2014/main" id="{0B5F5715-60A4-7BEF-C482-3518BDF4D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0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0" name="Oval 998">
                <a:extLst>
                  <a:ext uri="{FF2B5EF4-FFF2-40B4-BE49-F238E27FC236}">
                    <a16:creationId xmlns:a16="http://schemas.microsoft.com/office/drawing/2014/main" id="{B23AC049-BB19-03DE-765A-A355A8269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4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1" name="Oval 999">
                <a:extLst>
                  <a:ext uri="{FF2B5EF4-FFF2-40B4-BE49-F238E27FC236}">
                    <a16:creationId xmlns:a16="http://schemas.microsoft.com/office/drawing/2014/main" id="{CD452015-9B72-FCA5-63DA-8B0DAA878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2" name="Oval 1000">
                <a:extLst>
                  <a:ext uri="{FF2B5EF4-FFF2-40B4-BE49-F238E27FC236}">
                    <a16:creationId xmlns:a16="http://schemas.microsoft.com/office/drawing/2014/main" id="{2D9E1D80-734D-5C87-2873-BCED3AB3F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2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3" name="Oval 1001">
                <a:extLst>
                  <a:ext uri="{FF2B5EF4-FFF2-40B4-BE49-F238E27FC236}">
                    <a16:creationId xmlns:a16="http://schemas.microsoft.com/office/drawing/2014/main" id="{7B024F4C-0F29-249B-9EC8-F054B81FE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4" name="Oval 1002">
                <a:extLst>
                  <a:ext uri="{FF2B5EF4-FFF2-40B4-BE49-F238E27FC236}">
                    <a16:creationId xmlns:a16="http://schemas.microsoft.com/office/drawing/2014/main" id="{30BF392D-2734-7172-2D27-A64D2E227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0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5" name="Oval 1003">
                <a:extLst>
                  <a:ext uri="{FF2B5EF4-FFF2-40B4-BE49-F238E27FC236}">
                    <a16:creationId xmlns:a16="http://schemas.microsoft.com/office/drawing/2014/main" id="{F2F59F44-E5B1-C307-F2F5-ABBFCC2BE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4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6" name="Oval 1004">
                <a:extLst>
                  <a:ext uri="{FF2B5EF4-FFF2-40B4-BE49-F238E27FC236}">
                    <a16:creationId xmlns:a16="http://schemas.microsoft.com/office/drawing/2014/main" id="{E95CF2A6-5CB3-92BC-CB11-69B820DD7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7" name="Oval 1005">
                <a:extLst>
                  <a:ext uri="{FF2B5EF4-FFF2-40B4-BE49-F238E27FC236}">
                    <a16:creationId xmlns:a16="http://schemas.microsoft.com/office/drawing/2014/main" id="{B905F60A-9870-1AF5-4367-53BE331CC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2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8" name="Oval 1006">
                <a:extLst>
                  <a:ext uri="{FF2B5EF4-FFF2-40B4-BE49-F238E27FC236}">
                    <a16:creationId xmlns:a16="http://schemas.microsoft.com/office/drawing/2014/main" id="{36DB8768-02C9-2994-EF40-B362B6E2A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6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9" name="Oval 1007">
                <a:extLst>
                  <a:ext uri="{FF2B5EF4-FFF2-40B4-BE49-F238E27FC236}">
                    <a16:creationId xmlns:a16="http://schemas.microsoft.com/office/drawing/2014/main" id="{79044CF7-2563-7356-8635-4394DF574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0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0" name="Oval 1008">
                <a:extLst>
                  <a:ext uri="{FF2B5EF4-FFF2-40B4-BE49-F238E27FC236}">
                    <a16:creationId xmlns:a16="http://schemas.microsoft.com/office/drawing/2014/main" id="{DF00C811-A2F0-7A0F-1C3B-211A56E7F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4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" name="Group 1210">
              <a:extLst>
                <a:ext uri="{FF2B5EF4-FFF2-40B4-BE49-F238E27FC236}">
                  <a16:creationId xmlns:a16="http://schemas.microsoft.com/office/drawing/2014/main" id="{CFE181C8-CAE2-0957-82CA-61483FBF7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46950" y="3721100"/>
              <a:ext cx="1271588" cy="1692275"/>
              <a:chOff x="4628" y="2344"/>
              <a:chExt cx="801" cy="1066"/>
            </a:xfrm>
          </p:grpSpPr>
          <p:sp>
            <p:nvSpPr>
              <p:cNvPr id="1841" name="Oval 1010">
                <a:extLst>
                  <a:ext uri="{FF2B5EF4-FFF2-40B4-BE49-F238E27FC236}">
                    <a16:creationId xmlns:a16="http://schemas.microsoft.com/office/drawing/2014/main" id="{8119E415-08F3-22D8-0D0E-B5342CD3C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8" y="325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2" name="Oval 1011">
                <a:extLst>
                  <a:ext uri="{FF2B5EF4-FFF2-40B4-BE49-F238E27FC236}">
                    <a16:creationId xmlns:a16="http://schemas.microsoft.com/office/drawing/2014/main" id="{52842E2D-3831-4192-08C6-30935D7F0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2" y="33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3" name="Oval 1012">
                <a:extLst>
                  <a:ext uri="{FF2B5EF4-FFF2-40B4-BE49-F238E27FC236}">
                    <a16:creationId xmlns:a16="http://schemas.microsoft.com/office/drawing/2014/main" id="{8830C142-7182-9DA5-E999-01A1E972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6" y="294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4" name="Oval 1013">
                <a:extLst>
                  <a:ext uri="{FF2B5EF4-FFF2-40B4-BE49-F238E27FC236}">
                    <a16:creationId xmlns:a16="http://schemas.microsoft.com/office/drawing/2014/main" id="{7F7770DD-93F6-98E1-E84F-593C6C049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0" y="265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5" name="Oval 1014">
                <a:extLst>
                  <a:ext uri="{FF2B5EF4-FFF2-40B4-BE49-F238E27FC236}">
                    <a16:creationId xmlns:a16="http://schemas.microsoft.com/office/drawing/2014/main" id="{A4838E87-E962-958B-4ACF-FF76B11E4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4" y="28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6" name="Oval 1015">
                <a:extLst>
                  <a:ext uri="{FF2B5EF4-FFF2-40B4-BE49-F238E27FC236}">
                    <a16:creationId xmlns:a16="http://schemas.microsoft.com/office/drawing/2014/main" id="{723DA971-02F7-320A-720F-CEBBAEBD2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8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7" name="Oval 1016">
                <a:extLst>
                  <a:ext uri="{FF2B5EF4-FFF2-40B4-BE49-F238E27FC236}">
                    <a16:creationId xmlns:a16="http://schemas.microsoft.com/office/drawing/2014/main" id="{A5CC9868-8445-587A-B4CE-BCD9A3980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2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8" name="Oval 1017">
                <a:extLst>
                  <a:ext uri="{FF2B5EF4-FFF2-40B4-BE49-F238E27FC236}">
                    <a16:creationId xmlns:a16="http://schemas.microsoft.com/office/drawing/2014/main" id="{8575D130-0739-9FE7-8975-8EF839EBB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9" name="Oval 1018">
                <a:extLst>
                  <a:ext uri="{FF2B5EF4-FFF2-40B4-BE49-F238E27FC236}">
                    <a16:creationId xmlns:a16="http://schemas.microsoft.com/office/drawing/2014/main" id="{4E52CBBE-A01B-6097-1502-1F65C39A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0" name="Oval 1019">
                <a:extLst>
                  <a:ext uri="{FF2B5EF4-FFF2-40B4-BE49-F238E27FC236}">
                    <a16:creationId xmlns:a16="http://schemas.microsoft.com/office/drawing/2014/main" id="{A9DB9E5A-86F1-0ED4-6BFB-8F530EFB4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1" name="Oval 1020">
                <a:extLst>
                  <a:ext uri="{FF2B5EF4-FFF2-40B4-BE49-F238E27FC236}">
                    <a16:creationId xmlns:a16="http://schemas.microsoft.com/office/drawing/2014/main" id="{DEDE2029-C996-08FC-BA85-32878358B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8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2" name="Oval 1021">
                <a:extLst>
                  <a:ext uri="{FF2B5EF4-FFF2-40B4-BE49-F238E27FC236}">
                    <a16:creationId xmlns:a16="http://schemas.microsoft.com/office/drawing/2014/main" id="{32E2DE83-5F91-46AE-74CF-E0F509E29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2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3" name="Oval 1022">
                <a:extLst>
                  <a:ext uri="{FF2B5EF4-FFF2-40B4-BE49-F238E27FC236}">
                    <a16:creationId xmlns:a16="http://schemas.microsoft.com/office/drawing/2014/main" id="{00B1B3DA-687E-9508-850A-EDFB89A6D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6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4" name="Oval 1023">
                <a:extLst>
                  <a:ext uri="{FF2B5EF4-FFF2-40B4-BE49-F238E27FC236}">
                    <a16:creationId xmlns:a16="http://schemas.microsoft.com/office/drawing/2014/main" id="{A7C29FC0-5E8F-3A4F-AA31-936FF85F0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0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5" name="Oval 1024">
                <a:extLst>
                  <a:ext uri="{FF2B5EF4-FFF2-40B4-BE49-F238E27FC236}">
                    <a16:creationId xmlns:a16="http://schemas.microsoft.com/office/drawing/2014/main" id="{5C27E33E-08A5-9118-86D8-DBB2740B6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" y="26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6" name="Oval 1025">
                <a:extLst>
                  <a:ext uri="{FF2B5EF4-FFF2-40B4-BE49-F238E27FC236}">
                    <a16:creationId xmlns:a16="http://schemas.microsoft.com/office/drawing/2014/main" id="{201949AB-7528-F730-C276-226B471ED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7" y="234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7" name="Oval 1026">
                <a:extLst>
                  <a:ext uri="{FF2B5EF4-FFF2-40B4-BE49-F238E27FC236}">
                    <a16:creationId xmlns:a16="http://schemas.microsoft.com/office/drawing/2014/main" id="{737D3FD0-C65E-2D7A-1D12-DEDA389A2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1" y="26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8" name="Oval 1027">
                <a:extLst>
                  <a:ext uri="{FF2B5EF4-FFF2-40B4-BE49-F238E27FC236}">
                    <a16:creationId xmlns:a16="http://schemas.microsoft.com/office/drawing/2014/main" id="{49E0F423-36F3-0621-43B9-9542697CA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" y="315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9" name="Oval 1028">
                <a:extLst>
                  <a:ext uri="{FF2B5EF4-FFF2-40B4-BE49-F238E27FC236}">
                    <a16:creationId xmlns:a16="http://schemas.microsoft.com/office/drawing/2014/main" id="{45C45D06-9A15-474A-181A-38DE9024A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9" y="320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0" name="Oval 1029">
                <a:extLst>
                  <a:ext uri="{FF2B5EF4-FFF2-40B4-BE49-F238E27FC236}">
                    <a16:creationId xmlns:a16="http://schemas.microsoft.com/office/drawing/2014/main" id="{0BBEF0E6-BDBB-C192-BA8C-6283D1E6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3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1" name="Oval 1030">
                <a:extLst>
                  <a:ext uri="{FF2B5EF4-FFF2-40B4-BE49-F238E27FC236}">
                    <a16:creationId xmlns:a16="http://schemas.microsoft.com/office/drawing/2014/main" id="{85B58C97-172F-4718-EF2D-81C3DEE5C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7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2" name="Oval 1031">
                <a:extLst>
                  <a:ext uri="{FF2B5EF4-FFF2-40B4-BE49-F238E27FC236}">
                    <a16:creationId xmlns:a16="http://schemas.microsoft.com/office/drawing/2014/main" id="{ABAF55C4-4C14-5964-33F8-1EBAB7BAB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1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3" name="Oval 1032">
                <a:extLst>
                  <a:ext uri="{FF2B5EF4-FFF2-40B4-BE49-F238E27FC236}">
                    <a16:creationId xmlns:a16="http://schemas.microsoft.com/office/drawing/2014/main" id="{B922A13E-39C5-21A1-52D9-1CDE5514C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5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4" name="Oval 1033">
                <a:extLst>
                  <a:ext uri="{FF2B5EF4-FFF2-40B4-BE49-F238E27FC236}">
                    <a16:creationId xmlns:a16="http://schemas.microsoft.com/office/drawing/2014/main" id="{1EEA5088-A789-CAC4-B423-BFD641858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9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5" name="Oval 1034">
                <a:extLst>
                  <a:ext uri="{FF2B5EF4-FFF2-40B4-BE49-F238E27FC236}">
                    <a16:creationId xmlns:a16="http://schemas.microsoft.com/office/drawing/2014/main" id="{72D14D18-9744-D5C0-A0B8-C720D7A5A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3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6" name="Oval 1035">
                <a:extLst>
                  <a:ext uri="{FF2B5EF4-FFF2-40B4-BE49-F238E27FC236}">
                    <a16:creationId xmlns:a16="http://schemas.microsoft.com/office/drawing/2014/main" id="{DFCCE75A-54C6-B43D-7625-25398AF9B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7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7" name="Oval 1036">
                <a:extLst>
                  <a:ext uri="{FF2B5EF4-FFF2-40B4-BE49-F238E27FC236}">
                    <a16:creationId xmlns:a16="http://schemas.microsoft.com/office/drawing/2014/main" id="{8ACB79A3-C669-359A-7C62-D52336465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1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8" name="Oval 1037">
                <a:extLst>
                  <a:ext uri="{FF2B5EF4-FFF2-40B4-BE49-F238E27FC236}">
                    <a16:creationId xmlns:a16="http://schemas.microsoft.com/office/drawing/2014/main" id="{7F4613D9-08AE-83D3-241C-CA659D35D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5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9" name="Oval 1038">
                <a:extLst>
                  <a:ext uri="{FF2B5EF4-FFF2-40B4-BE49-F238E27FC236}">
                    <a16:creationId xmlns:a16="http://schemas.microsoft.com/office/drawing/2014/main" id="{587399DF-A482-005A-8C88-0B88F045A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9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0" name="Oval 1039">
                <a:extLst>
                  <a:ext uri="{FF2B5EF4-FFF2-40B4-BE49-F238E27FC236}">
                    <a16:creationId xmlns:a16="http://schemas.microsoft.com/office/drawing/2014/main" id="{2D9DFCF6-0A55-2072-F702-9833A6DB9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3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1" name="Oval 1040">
                <a:extLst>
                  <a:ext uri="{FF2B5EF4-FFF2-40B4-BE49-F238E27FC236}">
                    <a16:creationId xmlns:a16="http://schemas.microsoft.com/office/drawing/2014/main" id="{30EB1EFB-B17E-8E4A-2B7B-467803ADA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7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2" name="Oval 1041">
                <a:extLst>
                  <a:ext uri="{FF2B5EF4-FFF2-40B4-BE49-F238E27FC236}">
                    <a16:creationId xmlns:a16="http://schemas.microsoft.com/office/drawing/2014/main" id="{E3C4D2EE-9C35-0355-8B6E-49C76745F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1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3" name="Oval 1042">
                <a:extLst>
                  <a:ext uri="{FF2B5EF4-FFF2-40B4-BE49-F238E27FC236}">
                    <a16:creationId xmlns:a16="http://schemas.microsoft.com/office/drawing/2014/main" id="{2886BA6D-05FA-03FB-BB2F-122069CF5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5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4" name="Oval 1043">
                <a:extLst>
                  <a:ext uri="{FF2B5EF4-FFF2-40B4-BE49-F238E27FC236}">
                    <a16:creationId xmlns:a16="http://schemas.microsoft.com/office/drawing/2014/main" id="{800BFEEA-625A-0798-22BE-22FB84870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9" y="26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5" name="Oval 1044">
                <a:extLst>
                  <a:ext uri="{FF2B5EF4-FFF2-40B4-BE49-F238E27FC236}">
                    <a16:creationId xmlns:a16="http://schemas.microsoft.com/office/drawing/2014/main" id="{B6585E59-F933-35E8-DC16-7A8CC7C82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3" y="29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6" name="Oval 1045">
                <a:extLst>
                  <a:ext uri="{FF2B5EF4-FFF2-40B4-BE49-F238E27FC236}">
                    <a16:creationId xmlns:a16="http://schemas.microsoft.com/office/drawing/2014/main" id="{212B7DCD-05B6-6DC8-3722-597D0A6A8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7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7" name="Oval 1046">
                <a:extLst>
                  <a:ext uri="{FF2B5EF4-FFF2-40B4-BE49-F238E27FC236}">
                    <a16:creationId xmlns:a16="http://schemas.microsoft.com/office/drawing/2014/main" id="{E1CA3666-54A3-8794-E974-6902F3FB2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1" y="27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8" name="Oval 1047">
                <a:extLst>
                  <a:ext uri="{FF2B5EF4-FFF2-40B4-BE49-F238E27FC236}">
                    <a16:creationId xmlns:a16="http://schemas.microsoft.com/office/drawing/2014/main" id="{43E827E5-E0C7-7F5C-3CF2-71753CF1B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5" y="31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9" name="Oval 1048">
                <a:extLst>
                  <a:ext uri="{FF2B5EF4-FFF2-40B4-BE49-F238E27FC236}">
                    <a16:creationId xmlns:a16="http://schemas.microsoft.com/office/drawing/2014/main" id="{F8435E08-0F4B-083B-4AD4-76A7C3E36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9" y="3387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0" name="Oval 1049">
                <a:extLst>
                  <a:ext uri="{FF2B5EF4-FFF2-40B4-BE49-F238E27FC236}">
                    <a16:creationId xmlns:a16="http://schemas.microsoft.com/office/drawing/2014/main" id="{D64171E3-014D-5B8D-9B0A-9F2AFC292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3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1" name="Oval 1050">
                <a:extLst>
                  <a:ext uri="{FF2B5EF4-FFF2-40B4-BE49-F238E27FC236}">
                    <a16:creationId xmlns:a16="http://schemas.microsoft.com/office/drawing/2014/main" id="{C1F206AC-9F9D-94B6-8FCD-1F4EF714A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7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2" name="Oval 1051">
                <a:extLst>
                  <a:ext uri="{FF2B5EF4-FFF2-40B4-BE49-F238E27FC236}">
                    <a16:creationId xmlns:a16="http://schemas.microsoft.com/office/drawing/2014/main" id="{40596EEC-2150-F815-DEFC-FDEAE3753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1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3" name="Oval 1052">
                <a:extLst>
                  <a:ext uri="{FF2B5EF4-FFF2-40B4-BE49-F238E27FC236}">
                    <a16:creationId xmlns:a16="http://schemas.microsoft.com/office/drawing/2014/main" id="{65ECBB00-8EA4-A3EB-9E4A-C0B651F1C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5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4" name="Oval 1053">
                <a:extLst>
                  <a:ext uri="{FF2B5EF4-FFF2-40B4-BE49-F238E27FC236}">
                    <a16:creationId xmlns:a16="http://schemas.microsoft.com/office/drawing/2014/main" id="{D40D6D37-CA88-0A71-B296-833922EFF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9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5" name="Oval 1054">
                <a:extLst>
                  <a:ext uri="{FF2B5EF4-FFF2-40B4-BE49-F238E27FC236}">
                    <a16:creationId xmlns:a16="http://schemas.microsoft.com/office/drawing/2014/main" id="{B71FAC3E-9665-75E4-864D-2D1AF1430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3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6" name="Oval 1055">
                <a:extLst>
                  <a:ext uri="{FF2B5EF4-FFF2-40B4-BE49-F238E27FC236}">
                    <a16:creationId xmlns:a16="http://schemas.microsoft.com/office/drawing/2014/main" id="{91AA7369-FC8D-1A4A-E497-AC53119EA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7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7" name="Oval 1056">
                <a:extLst>
                  <a:ext uri="{FF2B5EF4-FFF2-40B4-BE49-F238E27FC236}">
                    <a16:creationId xmlns:a16="http://schemas.microsoft.com/office/drawing/2014/main" id="{50ED3718-53DF-4F17-F63C-A0E924CFD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1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8" name="Oval 1057">
                <a:extLst>
                  <a:ext uri="{FF2B5EF4-FFF2-40B4-BE49-F238E27FC236}">
                    <a16:creationId xmlns:a16="http://schemas.microsoft.com/office/drawing/2014/main" id="{B2363EF1-8C7A-46BE-494D-066CE6A86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5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9" name="Oval 1058">
                <a:extLst>
                  <a:ext uri="{FF2B5EF4-FFF2-40B4-BE49-F238E27FC236}">
                    <a16:creationId xmlns:a16="http://schemas.microsoft.com/office/drawing/2014/main" id="{25D22DC7-3D4F-BACB-65CF-9F9790552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9" y="280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0" name="Oval 1059">
                <a:extLst>
                  <a:ext uri="{FF2B5EF4-FFF2-40B4-BE49-F238E27FC236}">
                    <a16:creationId xmlns:a16="http://schemas.microsoft.com/office/drawing/2014/main" id="{456832EF-4F62-B115-840B-03B636C6A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3" y="258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1" name="Oval 1060">
                <a:extLst>
                  <a:ext uri="{FF2B5EF4-FFF2-40B4-BE49-F238E27FC236}">
                    <a16:creationId xmlns:a16="http://schemas.microsoft.com/office/drawing/2014/main" id="{9F4695FA-C3F9-7F1C-338A-132899A1A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7" y="28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2" name="Oval 1061">
                <a:extLst>
                  <a:ext uri="{FF2B5EF4-FFF2-40B4-BE49-F238E27FC236}">
                    <a16:creationId xmlns:a16="http://schemas.microsoft.com/office/drawing/2014/main" id="{E7CFD38F-A13C-1286-7697-8CE32F121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1" y="282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3" name="Oval 1062">
                <a:extLst>
                  <a:ext uri="{FF2B5EF4-FFF2-40B4-BE49-F238E27FC236}">
                    <a16:creationId xmlns:a16="http://schemas.microsoft.com/office/drawing/2014/main" id="{B6D6DCB3-C80F-6818-A5C8-D5044709E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5" y="2536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4" name="Oval 1063">
                <a:extLst>
                  <a:ext uri="{FF2B5EF4-FFF2-40B4-BE49-F238E27FC236}">
                    <a16:creationId xmlns:a16="http://schemas.microsoft.com/office/drawing/2014/main" id="{785A4061-5E26-1410-6F38-07B0E52AA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8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5" name="Oval 1064">
                <a:extLst>
                  <a:ext uri="{FF2B5EF4-FFF2-40B4-BE49-F238E27FC236}">
                    <a16:creationId xmlns:a16="http://schemas.microsoft.com/office/drawing/2014/main" id="{BFB7988B-5C49-AEC3-B56D-9BD773634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2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6" name="Oval 1065">
                <a:extLst>
                  <a:ext uri="{FF2B5EF4-FFF2-40B4-BE49-F238E27FC236}">
                    <a16:creationId xmlns:a16="http://schemas.microsoft.com/office/drawing/2014/main" id="{D2E19D26-CAD7-68DE-AFCE-AC394B545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6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7" name="Oval 1066">
                <a:extLst>
                  <a:ext uri="{FF2B5EF4-FFF2-40B4-BE49-F238E27FC236}">
                    <a16:creationId xmlns:a16="http://schemas.microsoft.com/office/drawing/2014/main" id="{E74A704B-30BB-98B4-F8D2-94B7234AD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0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8" name="Oval 1067">
                <a:extLst>
                  <a:ext uri="{FF2B5EF4-FFF2-40B4-BE49-F238E27FC236}">
                    <a16:creationId xmlns:a16="http://schemas.microsoft.com/office/drawing/2014/main" id="{C5DC9444-F30F-F345-42A6-FAD08B47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4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9" name="Oval 1068">
                <a:extLst>
                  <a:ext uri="{FF2B5EF4-FFF2-40B4-BE49-F238E27FC236}">
                    <a16:creationId xmlns:a16="http://schemas.microsoft.com/office/drawing/2014/main" id="{C09D77FB-D3B9-E29C-505B-0170F7FC7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0" name="Oval 1069">
                <a:extLst>
                  <a:ext uri="{FF2B5EF4-FFF2-40B4-BE49-F238E27FC236}">
                    <a16:creationId xmlns:a16="http://schemas.microsoft.com/office/drawing/2014/main" id="{67102A06-7D93-F875-3A28-295F1478E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2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1" name="Oval 1070">
                <a:extLst>
                  <a:ext uri="{FF2B5EF4-FFF2-40B4-BE49-F238E27FC236}">
                    <a16:creationId xmlns:a16="http://schemas.microsoft.com/office/drawing/2014/main" id="{7ED767BA-8273-02C8-0B9D-D4A4C5E0F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6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2" name="Oval 1071">
                <a:extLst>
                  <a:ext uri="{FF2B5EF4-FFF2-40B4-BE49-F238E27FC236}">
                    <a16:creationId xmlns:a16="http://schemas.microsoft.com/office/drawing/2014/main" id="{9AEE547F-C3ED-FE29-DAB7-1CE30587B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0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3" name="Oval 1072">
                <a:extLst>
                  <a:ext uri="{FF2B5EF4-FFF2-40B4-BE49-F238E27FC236}">
                    <a16:creationId xmlns:a16="http://schemas.microsoft.com/office/drawing/2014/main" id="{52614786-DE02-2293-B4D4-0FC158EDC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4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4" name="Oval 1073">
                <a:extLst>
                  <a:ext uri="{FF2B5EF4-FFF2-40B4-BE49-F238E27FC236}">
                    <a16:creationId xmlns:a16="http://schemas.microsoft.com/office/drawing/2014/main" id="{B2897E81-2132-F416-0A85-65B5C67C0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8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5" name="Oval 1074">
                <a:extLst>
                  <a:ext uri="{FF2B5EF4-FFF2-40B4-BE49-F238E27FC236}">
                    <a16:creationId xmlns:a16="http://schemas.microsoft.com/office/drawing/2014/main" id="{45276944-9D18-837E-8E71-737DBD388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6" name="Oval 1075">
                <a:extLst>
                  <a:ext uri="{FF2B5EF4-FFF2-40B4-BE49-F238E27FC236}">
                    <a16:creationId xmlns:a16="http://schemas.microsoft.com/office/drawing/2014/main" id="{C2C66427-4BF1-994B-5225-615405B85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6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7" name="Oval 1076">
                <a:extLst>
                  <a:ext uri="{FF2B5EF4-FFF2-40B4-BE49-F238E27FC236}">
                    <a16:creationId xmlns:a16="http://schemas.microsoft.com/office/drawing/2014/main" id="{07AD1F46-EBD2-F943-3349-60F120811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0" y="29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8" name="Oval 1077">
                <a:extLst>
                  <a:ext uri="{FF2B5EF4-FFF2-40B4-BE49-F238E27FC236}">
                    <a16:creationId xmlns:a16="http://schemas.microsoft.com/office/drawing/2014/main" id="{B0EFDB38-24C1-8908-4527-CF7F8D235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4" y="308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9" name="Oval 1078">
                <a:extLst>
                  <a:ext uri="{FF2B5EF4-FFF2-40B4-BE49-F238E27FC236}">
                    <a16:creationId xmlns:a16="http://schemas.microsoft.com/office/drawing/2014/main" id="{87BB974D-122D-C56D-9029-DE974D1E9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8" y="280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0" name="Oval 1079">
                <a:extLst>
                  <a:ext uri="{FF2B5EF4-FFF2-40B4-BE49-F238E27FC236}">
                    <a16:creationId xmlns:a16="http://schemas.microsoft.com/office/drawing/2014/main" id="{47DEBE74-4394-94E0-21F3-D560D5B02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" y="23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1" name="Oval 1080">
                <a:extLst>
                  <a:ext uri="{FF2B5EF4-FFF2-40B4-BE49-F238E27FC236}">
                    <a16:creationId xmlns:a16="http://schemas.microsoft.com/office/drawing/2014/main" id="{8A664C42-FA7B-C48F-49EC-59CA28B5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6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2" name="Oval 1081">
                <a:extLst>
                  <a:ext uri="{FF2B5EF4-FFF2-40B4-BE49-F238E27FC236}">
                    <a16:creationId xmlns:a16="http://schemas.microsoft.com/office/drawing/2014/main" id="{E2D73A5A-F07E-73E4-46D3-2A1C865AB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0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3" name="Oval 1082">
                <a:extLst>
                  <a:ext uri="{FF2B5EF4-FFF2-40B4-BE49-F238E27FC236}">
                    <a16:creationId xmlns:a16="http://schemas.microsoft.com/office/drawing/2014/main" id="{48D7CF25-7BD2-C0FD-40D6-D23AFB2DC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4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4" name="Oval 1083">
                <a:extLst>
                  <a:ext uri="{FF2B5EF4-FFF2-40B4-BE49-F238E27FC236}">
                    <a16:creationId xmlns:a16="http://schemas.microsoft.com/office/drawing/2014/main" id="{2DB92E2F-699B-2419-593A-6D83B01D1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8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5" name="Oval 1084">
                <a:extLst>
                  <a:ext uri="{FF2B5EF4-FFF2-40B4-BE49-F238E27FC236}">
                    <a16:creationId xmlns:a16="http://schemas.microsoft.com/office/drawing/2014/main" id="{641F5EBE-C7A7-CB6F-22EB-AA39B4B91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6" name="Oval 1085">
                <a:extLst>
                  <a:ext uri="{FF2B5EF4-FFF2-40B4-BE49-F238E27FC236}">
                    <a16:creationId xmlns:a16="http://schemas.microsoft.com/office/drawing/2014/main" id="{66F6DD1E-5CC2-EC70-31A3-BAAC60E9A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7" name="Oval 1086">
                <a:extLst>
                  <a:ext uri="{FF2B5EF4-FFF2-40B4-BE49-F238E27FC236}">
                    <a16:creationId xmlns:a16="http://schemas.microsoft.com/office/drawing/2014/main" id="{DA993279-6706-026B-D66D-953140E4F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0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8" name="Oval 1087">
                <a:extLst>
                  <a:ext uri="{FF2B5EF4-FFF2-40B4-BE49-F238E27FC236}">
                    <a16:creationId xmlns:a16="http://schemas.microsoft.com/office/drawing/2014/main" id="{7191F0BE-459F-8941-BB29-CD7AA0717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4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9" name="Oval 1088">
                <a:extLst>
                  <a:ext uri="{FF2B5EF4-FFF2-40B4-BE49-F238E27FC236}">
                    <a16:creationId xmlns:a16="http://schemas.microsoft.com/office/drawing/2014/main" id="{C6123FD6-F16C-38C7-FA32-C76785519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8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0" name="Oval 1089">
                <a:extLst>
                  <a:ext uri="{FF2B5EF4-FFF2-40B4-BE49-F238E27FC236}">
                    <a16:creationId xmlns:a16="http://schemas.microsoft.com/office/drawing/2014/main" id="{401C3260-8087-21E4-8C3B-2649771FB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2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1" name="Oval 1090">
                <a:extLst>
                  <a:ext uri="{FF2B5EF4-FFF2-40B4-BE49-F238E27FC236}">
                    <a16:creationId xmlns:a16="http://schemas.microsoft.com/office/drawing/2014/main" id="{C3269D34-3E4B-1D73-97B1-EF6A23A3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6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2" name="Oval 1091">
                <a:extLst>
                  <a:ext uri="{FF2B5EF4-FFF2-40B4-BE49-F238E27FC236}">
                    <a16:creationId xmlns:a16="http://schemas.microsoft.com/office/drawing/2014/main" id="{E7BC3427-4B64-8BE0-4FDE-6E84FDDA1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0" y="2905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3" name="Oval 1092">
                <a:extLst>
                  <a:ext uri="{FF2B5EF4-FFF2-40B4-BE49-F238E27FC236}">
                    <a16:creationId xmlns:a16="http://schemas.microsoft.com/office/drawing/2014/main" id="{94C903C9-F780-CAE5-4F0B-893A8F32E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4" y="284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4" name="Oval 1093">
                <a:extLst>
                  <a:ext uri="{FF2B5EF4-FFF2-40B4-BE49-F238E27FC236}">
                    <a16:creationId xmlns:a16="http://schemas.microsoft.com/office/drawing/2014/main" id="{44171F38-FEA4-514A-2206-8D5B7A5A2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" y="317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5" name="Oval 1094">
                <a:extLst>
                  <a:ext uri="{FF2B5EF4-FFF2-40B4-BE49-F238E27FC236}">
                    <a16:creationId xmlns:a16="http://schemas.microsoft.com/office/drawing/2014/main" id="{FD9CC697-919C-9ECC-8A29-6F0C632A6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1" y="33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6" name="Oval 1095">
                <a:extLst>
                  <a:ext uri="{FF2B5EF4-FFF2-40B4-BE49-F238E27FC236}">
                    <a16:creationId xmlns:a16="http://schemas.microsoft.com/office/drawing/2014/main" id="{18B3CCF6-38C2-EB9C-B540-6CC87CA90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5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7" name="Oval 1096">
                <a:extLst>
                  <a:ext uri="{FF2B5EF4-FFF2-40B4-BE49-F238E27FC236}">
                    <a16:creationId xmlns:a16="http://schemas.microsoft.com/office/drawing/2014/main" id="{0D61FF08-7EF0-CA39-D18B-DA105D55E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9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8" name="Oval 1097">
                <a:extLst>
                  <a:ext uri="{FF2B5EF4-FFF2-40B4-BE49-F238E27FC236}">
                    <a16:creationId xmlns:a16="http://schemas.microsoft.com/office/drawing/2014/main" id="{7272C3C2-2B2B-35EE-A91C-63A3CF17A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3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9" name="Oval 1098">
                <a:extLst>
                  <a:ext uri="{FF2B5EF4-FFF2-40B4-BE49-F238E27FC236}">
                    <a16:creationId xmlns:a16="http://schemas.microsoft.com/office/drawing/2014/main" id="{C2C17CD5-AAEB-2581-A83A-269DA138C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7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0" name="Oval 1099">
                <a:extLst>
                  <a:ext uri="{FF2B5EF4-FFF2-40B4-BE49-F238E27FC236}">
                    <a16:creationId xmlns:a16="http://schemas.microsoft.com/office/drawing/2014/main" id="{C092A1A5-897C-F528-D04A-18E0E9F71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1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1" name="Oval 1100">
                <a:extLst>
                  <a:ext uri="{FF2B5EF4-FFF2-40B4-BE49-F238E27FC236}">
                    <a16:creationId xmlns:a16="http://schemas.microsoft.com/office/drawing/2014/main" id="{C2453AD9-B6F9-4D31-4AD3-C4F31F881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5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2" name="Oval 1101">
                <a:extLst>
                  <a:ext uri="{FF2B5EF4-FFF2-40B4-BE49-F238E27FC236}">
                    <a16:creationId xmlns:a16="http://schemas.microsoft.com/office/drawing/2014/main" id="{4195F0BB-DE4C-960F-FC53-5A58E812D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9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3" name="Oval 1102">
                <a:extLst>
                  <a:ext uri="{FF2B5EF4-FFF2-40B4-BE49-F238E27FC236}">
                    <a16:creationId xmlns:a16="http://schemas.microsoft.com/office/drawing/2014/main" id="{28ECA84A-5DF5-B54C-8438-A161F0824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3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4" name="Oval 1103">
                <a:extLst>
                  <a:ext uri="{FF2B5EF4-FFF2-40B4-BE49-F238E27FC236}">
                    <a16:creationId xmlns:a16="http://schemas.microsoft.com/office/drawing/2014/main" id="{7040BDAB-1F34-F192-741F-656311043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7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5" name="Oval 1104">
                <a:extLst>
                  <a:ext uri="{FF2B5EF4-FFF2-40B4-BE49-F238E27FC236}">
                    <a16:creationId xmlns:a16="http://schemas.microsoft.com/office/drawing/2014/main" id="{4E40A1A8-2D9C-51F0-D763-74F51ACF6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1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6" name="Oval 1105">
                <a:extLst>
                  <a:ext uri="{FF2B5EF4-FFF2-40B4-BE49-F238E27FC236}">
                    <a16:creationId xmlns:a16="http://schemas.microsoft.com/office/drawing/2014/main" id="{D33E42AA-CA70-17C0-CEB4-8373D375B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5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7" name="Oval 1106">
                <a:extLst>
                  <a:ext uri="{FF2B5EF4-FFF2-40B4-BE49-F238E27FC236}">
                    <a16:creationId xmlns:a16="http://schemas.microsoft.com/office/drawing/2014/main" id="{F4543231-62EA-CF80-82F0-FA58D9A0A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9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8" name="Oval 1107">
                <a:extLst>
                  <a:ext uri="{FF2B5EF4-FFF2-40B4-BE49-F238E27FC236}">
                    <a16:creationId xmlns:a16="http://schemas.microsoft.com/office/drawing/2014/main" id="{E0C29699-BCB1-8C33-4980-F53045E10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3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9" name="Oval 1108">
                <a:extLst>
                  <a:ext uri="{FF2B5EF4-FFF2-40B4-BE49-F238E27FC236}">
                    <a16:creationId xmlns:a16="http://schemas.microsoft.com/office/drawing/2014/main" id="{ABC9FFD0-7B5E-FC5C-10B7-1D4BB4875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0" name="Oval 1109">
                <a:extLst>
                  <a:ext uri="{FF2B5EF4-FFF2-40B4-BE49-F238E27FC236}">
                    <a16:creationId xmlns:a16="http://schemas.microsoft.com/office/drawing/2014/main" id="{1FE6928B-773E-3537-3702-EA775BFD1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1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1" name="Oval 1110">
                <a:extLst>
                  <a:ext uri="{FF2B5EF4-FFF2-40B4-BE49-F238E27FC236}">
                    <a16:creationId xmlns:a16="http://schemas.microsoft.com/office/drawing/2014/main" id="{D0BA1DE5-509D-3C06-99AB-FC88F28C4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5" y="325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2" name="Oval 1111">
                <a:extLst>
                  <a:ext uri="{FF2B5EF4-FFF2-40B4-BE49-F238E27FC236}">
                    <a16:creationId xmlns:a16="http://schemas.microsoft.com/office/drawing/2014/main" id="{9E8120A4-A63E-C3B5-D2B8-4F12FFA96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" y="33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3" name="Oval 1112">
                <a:extLst>
                  <a:ext uri="{FF2B5EF4-FFF2-40B4-BE49-F238E27FC236}">
                    <a16:creationId xmlns:a16="http://schemas.microsoft.com/office/drawing/2014/main" id="{431BC496-8148-18FE-98E2-B9E60F66B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3" y="294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4" name="Oval 1113">
                <a:extLst>
                  <a:ext uri="{FF2B5EF4-FFF2-40B4-BE49-F238E27FC236}">
                    <a16:creationId xmlns:a16="http://schemas.microsoft.com/office/drawing/2014/main" id="{30CFDB60-8E4C-298A-31FC-B173AF5EF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7" y="265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5" name="Oval 1114">
                <a:extLst>
                  <a:ext uri="{FF2B5EF4-FFF2-40B4-BE49-F238E27FC236}">
                    <a16:creationId xmlns:a16="http://schemas.microsoft.com/office/drawing/2014/main" id="{51050F8E-9439-7BD3-4E30-929C1A05A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1" y="28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6" name="Oval 1115">
                <a:extLst>
                  <a:ext uri="{FF2B5EF4-FFF2-40B4-BE49-F238E27FC236}">
                    <a16:creationId xmlns:a16="http://schemas.microsoft.com/office/drawing/2014/main" id="{EF263A25-F5DF-7475-1F7C-E79692264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7" name="Oval 1116">
                <a:extLst>
                  <a:ext uri="{FF2B5EF4-FFF2-40B4-BE49-F238E27FC236}">
                    <a16:creationId xmlns:a16="http://schemas.microsoft.com/office/drawing/2014/main" id="{A140C66A-C08E-142D-6A86-E84BF260C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9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8" name="Oval 1117">
                <a:extLst>
                  <a:ext uri="{FF2B5EF4-FFF2-40B4-BE49-F238E27FC236}">
                    <a16:creationId xmlns:a16="http://schemas.microsoft.com/office/drawing/2014/main" id="{A8226FAE-016D-32A8-527B-DF4D5CCE8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3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9" name="Oval 1118">
                <a:extLst>
                  <a:ext uri="{FF2B5EF4-FFF2-40B4-BE49-F238E27FC236}">
                    <a16:creationId xmlns:a16="http://schemas.microsoft.com/office/drawing/2014/main" id="{352010C5-DE37-1F84-4EEE-6F84ADB2E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0" name="Oval 1119">
                <a:extLst>
                  <a:ext uri="{FF2B5EF4-FFF2-40B4-BE49-F238E27FC236}">
                    <a16:creationId xmlns:a16="http://schemas.microsoft.com/office/drawing/2014/main" id="{2DADB0BE-6601-E01A-ED47-636C89D33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1" name="Oval 1120">
                <a:extLst>
                  <a:ext uri="{FF2B5EF4-FFF2-40B4-BE49-F238E27FC236}">
                    <a16:creationId xmlns:a16="http://schemas.microsoft.com/office/drawing/2014/main" id="{F3B83A9F-4D8C-0257-4ACC-1CE29EB06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5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2" name="Oval 1121">
                <a:extLst>
                  <a:ext uri="{FF2B5EF4-FFF2-40B4-BE49-F238E27FC236}">
                    <a16:creationId xmlns:a16="http://schemas.microsoft.com/office/drawing/2014/main" id="{D42C7E3E-A048-D063-F171-38724655B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9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3" name="Oval 1122">
                <a:extLst>
                  <a:ext uri="{FF2B5EF4-FFF2-40B4-BE49-F238E27FC236}">
                    <a16:creationId xmlns:a16="http://schemas.microsoft.com/office/drawing/2014/main" id="{585CE87B-D55E-3EA5-E8FD-69AF43231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3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4" name="Oval 1123">
                <a:extLst>
                  <a:ext uri="{FF2B5EF4-FFF2-40B4-BE49-F238E27FC236}">
                    <a16:creationId xmlns:a16="http://schemas.microsoft.com/office/drawing/2014/main" id="{2BC04096-F4BF-7CF5-CCE3-609FB201A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7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5" name="Oval 1124">
                <a:extLst>
                  <a:ext uri="{FF2B5EF4-FFF2-40B4-BE49-F238E27FC236}">
                    <a16:creationId xmlns:a16="http://schemas.microsoft.com/office/drawing/2014/main" id="{81DF87CB-95C0-7FC7-2FA2-87CF745A1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1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6" name="Oval 1125">
                <a:extLst>
                  <a:ext uri="{FF2B5EF4-FFF2-40B4-BE49-F238E27FC236}">
                    <a16:creationId xmlns:a16="http://schemas.microsoft.com/office/drawing/2014/main" id="{1A2DABCE-4D4F-7520-7BAC-003928C9C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4" y="234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7" name="Oval 1126">
                <a:extLst>
                  <a:ext uri="{FF2B5EF4-FFF2-40B4-BE49-F238E27FC236}">
                    <a16:creationId xmlns:a16="http://schemas.microsoft.com/office/drawing/2014/main" id="{F6F0FFB6-CB4B-5B26-B56F-96F14DE5D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26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8" name="Oval 1127">
                <a:extLst>
                  <a:ext uri="{FF2B5EF4-FFF2-40B4-BE49-F238E27FC236}">
                    <a16:creationId xmlns:a16="http://schemas.microsoft.com/office/drawing/2014/main" id="{ADC0BE08-A254-0CF5-4AC2-60F46058D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2" y="315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9" name="Oval 1128">
                <a:extLst>
                  <a:ext uri="{FF2B5EF4-FFF2-40B4-BE49-F238E27FC236}">
                    <a16:creationId xmlns:a16="http://schemas.microsoft.com/office/drawing/2014/main" id="{AC607D90-DB47-ADBE-2D8E-5A916A627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6" y="320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0" name="Oval 1129">
                <a:extLst>
                  <a:ext uri="{FF2B5EF4-FFF2-40B4-BE49-F238E27FC236}">
                    <a16:creationId xmlns:a16="http://schemas.microsoft.com/office/drawing/2014/main" id="{762FE944-2793-2B1B-E830-E1F83CBC5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0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1" name="Oval 1130">
                <a:extLst>
                  <a:ext uri="{FF2B5EF4-FFF2-40B4-BE49-F238E27FC236}">
                    <a16:creationId xmlns:a16="http://schemas.microsoft.com/office/drawing/2014/main" id="{0B24F4B0-6BCF-298D-7F8A-C245577E0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2" name="Oval 1131">
                <a:extLst>
                  <a:ext uri="{FF2B5EF4-FFF2-40B4-BE49-F238E27FC236}">
                    <a16:creationId xmlns:a16="http://schemas.microsoft.com/office/drawing/2014/main" id="{7FB2942A-C52C-A386-B4E5-A9676004F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8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3" name="Oval 1132">
                <a:extLst>
                  <a:ext uri="{FF2B5EF4-FFF2-40B4-BE49-F238E27FC236}">
                    <a16:creationId xmlns:a16="http://schemas.microsoft.com/office/drawing/2014/main" id="{2177A33E-723D-4198-CE23-419720AE0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2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4" name="Oval 1133">
                <a:extLst>
                  <a:ext uri="{FF2B5EF4-FFF2-40B4-BE49-F238E27FC236}">
                    <a16:creationId xmlns:a16="http://schemas.microsoft.com/office/drawing/2014/main" id="{9DFD3DC8-90F4-EA7C-F3B5-15439FF29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6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5" name="Oval 1134">
                <a:extLst>
                  <a:ext uri="{FF2B5EF4-FFF2-40B4-BE49-F238E27FC236}">
                    <a16:creationId xmlns:a16="http://schemas.microsoft.com/office/drawing/2014/main" id="{6BC8879D-BBF3-1B74-E5CC-2FB37477D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0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6" name="Oval 1135">
                <a:extLst>
                  <a:ext uri="{FF2B5EF4-FFF2-40B4-BE49-F238E27FC236}">
                    <a16:creationId xmlns:a16="http://schemas.microsoft.com/office/drawing/2014/main" id="{7E236CD4-69D3-F6A7-2D0C-90D893141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4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7" name="Oval 1136">
                <a:extLst>
                  <a:ext uri="{FF2B5EF4-FFF2-40B4-BE49-F238E27FC236}">
                    <a16:creationId xmlns:a16="http://schemas.microsoft.com/office/drawing/2014/main" id="{8A5EF2E8-6F3D-2CA3-0B5E-17009E107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8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8" name="Oval 1137">
                <a:extLst>
                  <a:ext uri="{FF2B5EF4-FFF2-40B4-BE49-F238E27FC236}">
                    <a16:creationId xmlns:a16="http://schemas.microsoft.com/office/drawing/2014/main" id="{42A6A186-6510-756A-3CF7-43E12BE67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2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9" name="Oval 1138">
                <a:extLst>
                  <a:ext uri="{FF2B5EF4-FFF2-40B4-BE49-F238E27FC236}">
                    <a16:creationId xmlns:a16="http://schemas.microsoft.com/office/drawing/2014/main" id="{AFAE6EE4-163C-760E-A2E7-85CD039F3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6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0" name="Oval 1139">
                <a:extLst>
                  <a:ext uri="{FF2B5EF4-FFF2-40B4-BE49-F238E27FC236}">
                    <a16:creationId xmlns:a16="http://schemas.microsoft.com/office/drawing/2014/main" id="{7235D194-A3AB-3ABE-B43E-C4810FC17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1" name="Oval 1140">
                <a:extLst>
                  <a:ext uri="{FF2B5EF4-FFF2-40B4-BE49-F238E27FC236}">
                    <a16:creationId xmlns:a16="http://schemas.microsoft.com/office/drawing/2014/main" id="{FD957609-F8E8-B171-A895-9D97A5BAF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4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2" name="Oval 1141">
                <a:extLst>
                  <a:ext uri="{FF2B5EF4-FFF2-40B4-BE49-F238E27FC236}">
                    <a16:creationId xmlns:a16="http://schemas.microsoft.com/office/drawing/2014/main" id="{DA8A9628-FB27-690D-7D97-9729115A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3" name="Oval 1142">
                <a:extLst>
                  <a:ext uri="{FF2B5EF4-FFF2-40B4-BE49-F238E27FC236}">
                    <a16:creationId xmlns:a16="http://schemas.microsoft.com/office/drawing/2014/main" id="{5EBD0732-0750-6B9E-741E-ABA2665C9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2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4" name="Oval 1143">
                <a:extLst>
                  <a:ext uri="{FF2B5EF4-FFF2-40B4-BE49-F238E27FC236}">
                    <a16:creationId xmlns:a16="http://schemas.microsoft.com/office/drawing/2014/main" id="{357CCFAB-84DC-F98A-5B93-6CB3693CB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6" y="263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5" name="Oval 1144">
                <a:extLst>
                  <a:ext uri="{FF2B5EF4-FFF2-40B4-BE49-F238E27FC236}">
                    <a16:creationId xmlns:a16="http://schemas.microsoft.com/office/drawing/2014/main" id="{D7B1670B-B1A7-205F-D104-D80ADB9FE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29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6" name="Oval 1145">
                <a:extLst>
                  <a:ext uri="{FF2B5EF4-FFF2-40B4-BE49-F238E27FC236}">
                    <a16:creationId xmlns:a16="http://schemas.microsoft.com/office/drawing/2014/main" id="{0EF0B345-507E-4A35-F870-817E6E2ED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7" name="Oval 1146">
                <a:extLst>
                  <a:ext uri="{FF2B5EF4-FFF2-40B4-BE49-F238E27FC236}">
                    <a16:creationId xmlns:a16="http://schemas.microsoft.com/office/drawing/2014/main" id="{6B56EC81-8E34-A835-F1DB-58102485A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8" y="27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8" name="Oval 1147">
                <a:extLst>
                  <a:ext uri="{FF2B5EF4-FFF2-40B4-BE49-F238E27FC236}">
                    <a16:creationId xmlns:a16="http://schemas.microsoft.com/office/drawing/2014/main" id="{710E5D3D-0D50-47E7-E12F-D4B259169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2" y="31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9" name="Oval 1148">
                <a:extLst>
                  <a:ext uri="{FF2B5EF4-FFF2-40B4-BE49-F238E27FC236}">
                    <a16:creationId xmlns:a16="http://schemas.microsoft.com/office/drawing/2014/main" id="{C1EB5C67-61C0-A970-0A32-4681D4629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6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0" name="Oval 1149">
                <a:extLst>
                  <a:ext uri="{FF2B5EF4-FFF2-40B4-BE49-F238E27FC236}">
                    <a16:creationId xmlns:a16="http://schemas.microsoft.com/office/drawing/2014/main" id="{50C4CC19-1C74-7FB4-D743-F33E6D7B5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0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1" name="Oval 1150">
                <a:extLst>
                  <a:ext uri="{FF2B5EF4-FFF2-40B4-BE49-F238E27FC236}">
                    <a16:creationId xmlns:a16="http://schemas.microsoft.com/office/drawing/2014/main" id="{7253CEF9-45EF-DBC2-8729-D67131034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4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2" name="Oval 1151">
                <a:extLst>
                  <a:ext uri="{FF2B5EF4-FFF2-40B4-BE49-F238E27FC236}">
                    <a16:creationId xmlns:a16="http://schemas.microsoft.com/office/drawing/2014/main" id="{09DCCD6A-DA0C-47F5-4DF4-7722E60A6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3" name="Oval 1152">
                <a:extLst>
                  <a:ext uri="{FF2B5EF4-FFF2-40B4-BE49-F238E27FC236}">
                    <a16:creationId xmlns:a16="http://schemas.microsoft.com/office/drawing/2014/main" id="{20985F2E-66E1-1C5F-E82C-E099F42D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2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4" name="Oval 1153">
                <a:extLst>
                  <a:ext uri="{FF2B5EF4-FFF2-40B4-BE49-F238E27FC236}">
                    <a16:creationId xmlns:a16="http://schemas.microsoft.com/office/drawing/2014/main" id="{6EFF9E87-7722-FAA8-4568-CE8750A98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6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5" name="Oval 1154">
                <a:extLst>
                  <a:ext uri="{FF2B5EF4-FFF2-40B4-BE49-F238E27FC236}">
                    <a16:creationId xmlns:a16="http://schemas.microsoft.com/office/drawing/2014/main" id="{853BC4FC-7D4A-D4D2-10E1-5892052CF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6" name="Oval 1155">
                <a:extLst>
                  <a:ext uri="{FF2B5EF4-FFF2-40B4-BE49-F238E27FC236}">
                    <a16:creationId xmlns:a16="http://schemas.microsoft.com/office/drawing/2014/main" id="{98569E19-D277-EBAB-C473-DB75B1DE2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4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7" name="Oval 1156">
                <a:extLst>
                  <a:ext uri="{FF2B5EF4-FFF2-40B4-BE49-F238E27FC236}">
                    <a16:creationId xmlns:a16="http://schemas.microsoft.com/office/drawing/2014/main" id="{2D8BC767-AA72-593E-C665-2BD4B34AB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8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8" name="Oval 1157">
                <a:extLst>
                  <a:ext uri="{FF2B5EF4-FFF2-40B4-BE49-F238E27FC236}">
                    <a16:creationId xmlns:a16="http://schemas.microsoft.com/office/drawing/2014/main" id="{E731F228-C7BD-D122-92EE-8877713C6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1" y="331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9" name="Oval 1158">
                <a:extLst>
                  <a:ext uri="{FF2B5EF4-FFF2-40B4-BE49-F238E27FC236}">
                    <a16:creationId xmlns:a16="http://schemas.microsoft.com/office/drawing/2014/main" id="{DAB4EDB0-8142-8D4A-A404-58277F439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5" y="28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0" name="Oval 1159">
                <a:extLst>
                  <a:ext uri="{FF2B5EF4-FFF2-40B4-BE49-F238E27FC236}">
                    <a16:creationId xmlns:a16="http://schemas.microsoft.com/office/drawing/2014/main" id="{736B0C0D-BB88-B7A6-6502-1AB911B79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0" y="258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1" name="Oval 1160">
                <a:extLst>
                  <a:ext uri="{FF2B5EF4-FFF2-40B4-BE49-F238E27FC236}">
                    <a16:creationId xmlns:a16="http://schemas.microsoft.com/office/drawing/2014/main" id="{00FBA8F9-1C8F-D902-6023-F607F2F9A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4" y="28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2" name="Oval 1161">
                <a:extLst>
                  <a:ext uri="{FF2B5EF4-FFF2-40B4-BE49-F238E27FC236}">
                    <a16:creationId xmlns:a16="http://schemas.microsoft.com/office/drawing/2014/main" id="{A1757617-B634-CB97-320C-3723144C6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8" y="282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3" name="Oval 1162">
                <a:extLst>
                  <a:ext uri="{FF2B5EF4-FFF2-40B4-BE49-F238E27FC236}">
                    <a16:creationId xmlns:a16="http://schemas.microsoft.com/office/drawing/2014/main" id="{33597003-C67B-40A5-E82C-3F560EA9E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2536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4" name="Oval 1163">
                <a:extLst>
                  <a:ext uri="{FF2B5EF4-FFF2-40B4-BE49-F238E27FC236}">
                    <a16:creationId xmlns:a16="http://schemas.microsoft.com/office/drawing/2014/main" id="{EB15835D-4473-4475-8311-5C4C599A3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6" y="2586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5" name="Oval 1164">
                <a:extLst>
                  <a:ext uri="{FF2B5EF4-FFF2-40B4-BE49-F238E27FC236}">
                    <a16:creationId xmlns:a16="http://schemas.microsoft.com/office/drawing/2014/main" id="{374FB782-E33F-866C-185B-CB735AEF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0" y="31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6" name="Oval 1165">
                <a:extLst>
                  <a:ext uri="{FF2B5EF4-FFF2-40B4-BE49-F238E27FC236}">
                    <a16:creationId xmlns:a16="http://schemas.microsoft.com/office/drawing/2014/main" id="{0356BC48-7E35-E447-9CA7-428FDD585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3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7" name="Oval 1166">
                <a:extLst>
                  <a:ext uri="{FF2B5EF4-FFF2-40B4-BE49-F238E27FC236}">
                    <a16:creationId xmlns:a16="http://schemas.microsoft.com/office/drawing/2014/main" id="{4E9D9B0E-528C-154F-7B31-A56690D5C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8" name="Oval 1167">
                <a:extLst>
                  <a:ext uri="{FF2B5EF4-FFF2-40B4-BE49-F238E27FC236}">
                    <a16:creationId xmlns:a16="http://schemas.microsoft.com/office/drawing/2014/main" id="{C3A4F0F3-DF35-A2B7-CD2C-2513FD8BD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9" name="Oval 1168">
                <a:extLst>
                  <a:ext uri="{FF2B5EF4-FFF2-40B4-BE49-F238E27FC236}">
                    <a16:creationId xmlns:a16="http://schemas.microsoft.com/office/drawing/2014/main" id="{BFD9FD1B-CC0B-694C-FD0D-384DFA187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5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0" name="Oval 1169">
                <a:extLst>
                  <a:ext uri="{FF2B5EF4-FFF2-40B4-BE49-F238E27FC236}">
                    <a16:creationId xmlns:a16="http://schemas.microsoft.com/office/drawing/2014/main" id="{497E56AF-6B2A-1264-2E00-AE6FDC8D9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9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1" name="Oval 1170">
                <a:extLst>
                  <a:ext uri="{FF2B5EF4-FFF2-40B4-BE49-F238E27FC236}">
                    <a16:creationId xmlns:a16="http://schemas.microsoft.com/office/drawing/2014/main" id="{40BCB1FE-5613-38F3-118D-83BD18C60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3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2" name="Oval 1171">
                <a:extLst>
                  <a:ext uri="{FF2B5EF4-FFF2-40B4-BE49-F238E27FC236}">
                    <a16:creationId xmlns:a16="http://schemas.microsoft.com/office/drawing/2014/main" id="{02575372-CAA9-8722-66B4-503229E73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7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3" name="Oval 1172">
                <a:extLst>
                  <a:ext uri="{FF2B5EF4-FFF2-40B4-BE49-F238E27FC236}">
                    <a16:creationId xmlns:a16="http://schemas.microsoft.com/office/drawing/2014/main" id="{0D171F25-DB23-CDE4-ED29-A71E96DC2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1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4" name="Oval 1173">
                <a:extLst>
                  <a:ext uri="{FF2B5EF4-FFF2-40B4-BE49-F238E27FC236}">
                    <a16:creationId xmlns:a16="http://schemas.microsoft.com/office/drawing/2014/main" id="{15235EB0-ECDF-8DC2-E366-89BC4D79A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5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5" name="Oval 1174">
                <a:extLst>
                  <a:ext uri="{FF2B5EF4-FFF2-40B4-BE49-F238E27FC236}">
                    <a16:creationId xmlns:a16="http://schemas.microsoft.com/office/drawing/2014/main" id="{D609D65A-BFDB-8844-909D-A16A1FB68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9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6" name="Oval 1175">
                <a:extLst>
                  <a:ext uri="{FF2B5EF4-FFF2-40B4-BE49-F238E27FC236}">
                    <a16:creationId xmlns:a16="http://schemas.microsoft.com/office/drawing/2014/main" id="{6E497B3D-E8F8-AB82-BA62-96871F306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3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7" name="Oval 1176">
                <a:extLst>
                  <a:ext uri="{FF2B5EF4-FFF2-40B4-BE49-F238E27FC236}">
                    <a16:creationId xmlns:a16="http://schemas.microsoft.com/office/drawing/2014/main" id="{C8655155-FD57-925D-8CF5-FC2DA24DF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" y="29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8" name="Oval 1177">
                <a:extLst>
                  <a:ext uri="{FF2B5EF4-FFF2-40B4-BE49-F238E27FC236}">
                    <a16:creationId xmlns:a16="http://schemas.microsoft.com/office/drawing/2014/main" id="{FDB5733C-E92F-6DAB-E506-DAB3C073C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" y="308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9" name="Oval 1178">
                <a:extLst>
                  <a:ext uri="{FF2B5EF4-FFF2-40B4-BE49-F238E27FC236}">
                    <a16:creationId xmlns:a16="http://schemas.microsoft.com/office/drawing/2014/main" id="{39B47A73-257C-6347-B848-C144B7A8A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5" y="280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0" name="Oval 1179">
                <a:extLst>
                  <a:ext uri="{FF2B5EF4-FFF2-40B4-BE49-F238E27FC236}">
                    <a16:creationId xmlns:a16="http://schemas.microsoft.com/office/drawing/2014/main" id="{3242E596-AC85-606E-C80A-ABAA08017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" y="23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1" name="Oval 1180">
                <a:extLst>
                  <a:ext uri="{FF2B5EF4-FFF2-40B4-BE49-F238E27FC236}">
                    <a16:creationId xmlns:a16="http://schemas.microsoft.com/office/drawing/2014/main" id="{7B153A39-22E6-368A-3789-40EA362AE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3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2" name="Oval 1181">
                <a:extLst>
                  <a:ext uri="{FF2B5EF4-FFF2-40B4-BE49-F238E27FC236}">
                    <a16:creationId xmlns:a16="http://schemas.microsoft.com/office/drawing/2014/main" id="{2E13D4E6-4CF3-CB85-7BB6-21200A7E2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7" y="30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3" name="Oval 1182">
                <a:extLst>
                  <a:ext uri="{FF2B5EF4-FFF2-40B4-BE49-F238E27FC236}">
                    <a16:creationId xmlns:a16="http://schemas.microsoft.com/office/drawing/2014/main" id="{2C03613A-D8FE-2232-61EB-2F3C304DA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1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4" name="Oval 1183">
                <a:extLst>
                  <a:ext uri="{FF2B5EF4-FFF2-40B4-BE49-F238E27FC236}">
                    <a16:creationId xmlns:a16="http://schemas.microsoft.com/office/drawing/2014/main" id="{CE6F1E1A-6D94-4E97-97DE-9402DA82D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5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5" name="Oval 1184">
                <a:extLst>
                  <a:ext uri="{FF2B5EF4-FFF2-40B4-BE49-F238E27FC236}">
                    <a16:creationId xmlns:a16="http://schemas.microsoft.com/office/drawing/2014/main" id="{82EC783E-B5BC-002D-DEBB-885902899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9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6" name="Oval 1185">
                <a:extLst>
                  <a:ext uri="{FF2B5EF4-FFF2-40B4-BE49-F238E27FC236}">
                    <a16:creationId xmlns:a16="http://schemas.microsoft.com/office/drawing/2014/main" id="{49E7F398-FC24-CF58-F941-A98BCFE9F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3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7" name="Oval 1186">
                <a:extLst>
                  <a:ext uri="{FF2B5EF4-FFF2-40B4-BE49-F238E27FC236}">
                    <a16:creationId xmlns:a16="http://schemas.microsoft.com/office/drawing/2014/main" id="{30BDEB19-8618-D91F-3833-F75647355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7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8" name="Oval 1187">
                <a:extLst>
                  <a:ext uri="{FF2B5EF4-FFF2-40B4-BE49-F238E27FC236}">
                    <a16:creationId xmlns:a16="http://schemas.microsoft.com/office/drawing/2014/main" id="{CB5B1203-95FC-84E0-3F4E-C7937F15A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1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9" name="Oval 1188">
                <a:extLst>
                  <a:ext uri="{FF2B5EF4-FFF2-40B4-BE49-F238E27FC236}">
                    <a16:creationId xmlns:a16="http://schemas.microsoft.com/office/drawing/2014/main" id="{5E75D685-96F5-46F7-849C-80199D5D2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0" name="Oval 1189">
                <a:extLst>
                  <a:ext uri="{FF2B5EF4-FFF2-40B4-BE49-F238E27FC236}">
                    <a16:creationId xmlns:a16="http://schemas.microsoft.com/office/drawing/2014/main" id="{84C17171-F78F-6112-2FE1-C36C66344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9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1" name="Oval 1190">
                <a:extLst>
                  <a:ext uri="{FF2B5EF4-FFF2-40B4-BE49-F238E27FC236}">
                    <a16:creationId xmlns:a16="http://schemas.microsoft.com/office/drawing/2014/main" id="{669AB838-FDBE-E5E4-6F7D-4AA997E88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3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2" name="Oval 1191">
                <a:extLst>
                  <a:ext uri="{FF2B5EF4-FFF2-40B4-BE49-F238E27FC236}">
                    <a16:creationId xmlns:a16="http://schemas.microsoft.com/office/drawing/2014/main" id="{FB2A289F-37DE-72B4-4C27-C8C012F53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7" y="2905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3" name="Oval 1192">
                <a:extLst>
                  <a:ext uri="{FF2B5EF4-FFF2-40B4-BE49-F238E27FC236}">
                    <a16:creationId xmlns:a16="http://schemas.microsoft.com/office/drawing/2014/main" id="{2F2D4CA4-A1C4-2E04-D7D2-A5ADAFBA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1" y="284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4" name="Oval 1193">
                <a:extLst>
                  <a:ext uri="{FF2B5EF4-FFF2-40B4-BE49-F238E27FC236}">
                    <a16:creationId xmlns:a16="http://schemas.microsoft.com/office/drawing/2014/main" id="{3BEE1601-0F9D-57F0-6DAD-4A4E85BD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5" y="317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5" name="Oval 1194">
                <a:extLst>
                  <a:ext uri="{FF2B5EF4-FFF2-40B4-BE49-F238E27FC236}">
                    <a16:creationId xmlns:a16="http://schemas.microsoft.com/office/drawing/2014/main" id="{1D26F7D9-1C77-941E-D588-2F52147BA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9" y="33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6" name="Oval 1195">
                <a:extLst>
                  <a:ext uri="{FF2B5EF4-FFF2-40B4-BE49-F238E27FC236}">
                    <a16:creationId xmlns:a16="http://schemas.microsoft.com/office/drawing/2014/main" id="{E6EC2009-E52F-6C1D-4E79-10699A948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3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7" name="Oval 1196">
                <a:extLst>
                  <a:ext uri="{FF2B5EF4-FFF2-40B4-BE49-F238E27FC236}">
                    <a16:creationId xmlns:a16="http://schemas.microsoft.com/office/drawing/2014/main" id="{43C60E09-075E-DEC4-8FE8-086CB0605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6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8" name="Oval 1197">
                <a:extLst>
                  <a:ext uri="{FF2B5EF4-FFF2-40B4-BE49-F238E27FC236}">
                    <a16:creationId xmlns:a16="http://schemas.microsoft.com/office/drawing/2014/main" id="{1C9A5BB0-FF75-CF90-356F-791A34BD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9" name="Oval 1198">
                <a:extLst>
                  <a:ext uri="{FF2B5EF4-FFF2-40B4-BE49-F238E27FC236}">
                    <a16:creationId xmlns:a16="http://schemas.microsoft.com/office/drawing/2014/main" id="{6EE9F875-54BF-2337-CCD0-61C2F1A19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4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0" name="Oval 1199">
                <a:extLst>
                  <a:ext uri="{FF2B5EF4-FFF2-40B4-BE49-F238E27FC236}">
                    <a16:creationId xmlns:a16="http://schemas.microsoft.com/office/drawing/2014/main" id="{2D5E1A59-C497-5446-391A-EF6032708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8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1" name="Oval 1200">
                <a:extLst>
                  <a:ext uri="{FF2B5EF4-FFF2-40B4-BE49-F238E27FC236}">
                    <a16:creationId xmlns:a16="http://schemas.microsoft.com/office/drawing/2014/main" id="{E5EAE8AE-AEEA-8852-6441-B1BB698E4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2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2" name="Oval 1201">
                <a:extLst>
                  <a:ext uri="{FF2B5EF4-FFF2-40B4-BE49-F238E27FC236}">
                    <a16:creationId xmlns:a16="http://schemas.microsoft.com/office/drawing/2014/main" id="{73DEB7D5-059E-5B33-864A-77CE78061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6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3" name="Oval 1202">
                <a:extLst>
                  <a:ext uri="{FF2B5EF4-FFF2-40B4-BE49-F238E27FC236}">
                    <a16:creationId xmlns:a16="http://schemas.microsoft.com/office/drawing/2014/main" id="{C562BE18-6795-CB1D-CA3D-24015190C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0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4" name="Oval 1203">
                <a:extLst>
                  <a:ext uri="{FF2B5EF4-FFF2-40B4-BE49-F238E27FC236}">
                    <a16:creationId xmlns:a16="http://schemas.microsoft.com/office/drawing/2014/main" id="{AE7E214F-4194-A9BA-7FDE-9A864908B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4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5" name="Oval 1204">
                <a:extLst>
                  <a:ext uri="{FF2B5EF4-FFF2-40B4-BE49-F238E27FC236}">
                    <a16:creationId xmlns:a16="http://schemas.microsoft.com/office/drawing/2014/main" id="{AA2AB464-B67C-9CBF-D884-D13A62765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8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6" name="Oval 1205">
                <a:extLst>
                  <a:ext uri="{FF2B5EF4-FFF2-40B4-BE49-F238E27FC236}">
                    <a16:creationId xmlns:a16="http://schemas.microsoft.com/office/drawing/2014/main" id="{D7378C23-74EF-A6C0-344E-07F0C6A80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7" name="Oval 1206">
                <a:extLst>
                  <a:ext uri="{FF2B5EF4-FFF2-40B4-BE49-F238E27FC236}">
                    <a16:creationId xmlns:a16="http://schemas.microsoft.com/office/drawing/2014/main" id="{65341520-6E0D-6C80-9B8D-A474CF84D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6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8" name="Oval 1207">
                <a:extLst>
                  <a:ext uri="{FF2B5EF4-FFF2-40B4-BE49-F238E27FC236}">
                    <a16:creationId xmlns:a16="http://schemas.microsoft.com/office/drawing/2014/main" id="{3DEC7866-7BA3-A3D5-FE00-0B85D737B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9" name="Oval 1208">
                <a:extLst>
                  <a:ext uri="{FF2B5EF4-FFF2-40B4-BE49-F238E27FC236}">
                    <a16:creationId xmlns:a16="http://schemas.microsoft.com/office/drawing/2014/main" id="{4214D842-27E4-44B6-019A-0797B464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4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0" name="Oval 1209">
                <a:extLst>
                  <a:ext uri="{FF2B5EF4-FFF2-40B4-BE49-F238E27FC236}">
                    <a16:creationId xmlns:a16="http://schemas.microsoft.com/office/drawing/2014/main" id="{7BA75DF6-A56C-26D4-F5BF-2E118484D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8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3" name="Group 1411">
              <a:extLst>
                <a:ext uri="{FF2B5EF4-FFF2-40B4-BE49-F238E27FC236}">
                  <a16:creationId xmlns:a16="http://schemas.microsoft.com/office/drawing/2014/main" id="{76C883CA-8E02-87D2-DE87-3CEC97A72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7425" y="3721100"/>
              <a:ext cx="1271588" cy="1692275"/>
              <a:chOff x="5422" y="2344"/>
              <a:chExt cx="801" cy="1066"/>
            </a:xfrm>
          </p:grpSpPr>
          <p:sp>
            <p:nvSpPr>
              <p:cNvPr id="1641" name="Oval 1211">
                <a:extLst>
                  <a:ext uri="{FF2B5EF4-FFF2-40B4-BE49-F238E27FC236}">
                    <a16:creationId xmlns:a16="http://schemas.microsoft.com/office/drawing/2014/main" id="{B5EB3E6C-B9FA-2623-F19B-63CA4B930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2" y="325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2" name="Oval 1212">
                <a:extLst>
                  <a:ext uri="{FF2B5EF4-FFF2-40B4-BE49-F238E27FC236}">
                    <a16:creationId xmlns:a16="http://schemas.microsoft.com/office/drawing/2014/main" id="{452AC5D0-0864-EF27-A085-A5C16E7B5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6" y="33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3" name="Oval 1213">
                <a:extLst>
                  <a:ext uri="{FF2B5EF4-FFF2-40B4-BE49-F238E27FC236}">
                    <a16:creationId xmlns:a16="http://schemas.microsoft.com/office/drawing/2014/main" id="{6E154160-8C5C-A569-06A7-222D3CAFA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" y="294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4" name="Oval 1214">
                <a:extLst>
                  <a:ext uri="{FF2B5EF4-FFF2-40B4-BE49-F238E27FC236}">
                    <a16:creationId xmlns:a16="http://schemas.microsoft.com/office/drawing/2014/main" id="{F94BD9CE-EE50-A0AF-99A1-EDFD6D24C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4" y="265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5" name="Oval 1215">
                <a:extLst>
                  <a:ext uri="{FF2B5EF4-FFF2-40B4-BE49-F238E27FC236}">
                    <a16:creationId xmlns:a16="http://schemas.microsoft.com/office/drawing/2014/main" id="{6FBC7D06-B308-7BD0-458C-CE5E84722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8" y="28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6" name="Oval 1216">
                <a:extLst>
                  <a:ext uri="{FF2B5EF4-FFF2-40B4-BE49-F238E27FC236}">
                    <a16:creationId xmlns:a16="http://schemas.microsoft.com/office/drawing/2014/main" id="{92D2DF09-ED88-AFBE-7FB1-C376BA919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2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7" name="Oval 1217">
                <a:extLst>
                  <a:ext uri="{FF2B5EF4-FFF2-40B4-BE49-F238E27FC236}">
                    <a16:creationId xmlns:a16="http://schemas.microsoft.com/office/drawing/2014/main" id="{00419D62-5BD2-CE8A-36C6-79857A6E2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6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8" name="Oval 1218">
                <a:extLst>
                  <a:ext uri="{FF2B5EF4-FFF2-40B4-BE49-F238E27FC236}">
                    <a16:creationId xmlns:a16="http://schemas.microsoft.com/office/drawing/2014/main" id="{239C3480-CBA9-85BE-059C-15BFC601A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0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9" name="Oval 1219">
                <a:extLst>
                  <a:ext uri="{FF2B5EF4-FFF2-40B4-BE49-F238E27FC236}">
                    <a16:creationId xmlns:a16="http://schemas.microsoft.com/office/drawing/2014/main" id="{DD687340-384B-2E19-9B93-2E0EAC061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4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0" name="Oval 1220">
                <a:extLst>
                  <a:ext uri="{FF2B5EF4-FFF2-40B4-BE49-F238E27FC236}">
                    <a16:creationId xmlns:a16="http://schemas.microsoft.com/office/drawing/2014/main" id="{38F714B9-B33D-D100-2112-9C9931313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8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1" name="Oval 1221">
                <a:extLst>
                  <a:ext uri="{FF2B5EF4-FFF2-40B4-BE49-F238E27FC236}">
                    <a16:creationId xmlns:a16="http://schemas.microsoft.com/office/drawing/2014/main" id="{B0AFE267-D04E-1A1C-4FDB-2390066D0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2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2" name="Oval 1222">
                <a:extLst>
                  <a:ext uri="{FF2B5EF4-FFF2-40B4-BE49-F238E27FC236}">
                    <a16:creationId xmlns:a16="http://schemas.microsoft.com/office/drawing/2014/main" id="{07D69A62-852B-F7B2-26D6-E2A8F7A4A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3" name="Oval 1223">
                <a:extLst>
                  <a:ext uri="{FF2B5EF4-FFF2-40B4-BE49-F238E27FC236}">
                    <a16:creationId xmlns:a16="http://schemas.microsoft.com/office/drawing/2014/main" id="{923996EE-3EBE-D277-15C2-E9C203F7F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0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4" name="Oval 1224">
                <a:extLst>
                  <a:ext uri="{FF2B5EF4-FFF2-40B4-BE49-F238E27FC236}">
                    <a16:creationId xmlns:a16="http://schemas.microsoft.com/office/drawing/2014/main" id="{0B97EC1A-B86D-AD8F-ADAC-D89E1B9AC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4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5" name="Oval 1225">
                <a:extLst>
                  <a:ext uri="{FF2B5EF4-FFF2-40B4-BE49-F238E27FC236}">
                    <a16:creationId xmlns:a16="http://schemas.microsoft.com/office/drawing/2014/main" id="{56AC5351-3E33-F68F-3485-ABE3925CF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8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6" name="Oval 1226">
                <a:extLst>
                  <a:ext uri="{FF2B5EF4-FFF2-40B4-BE49-F238E27FC236}">
                    <a16:creationId xmlns:a16="http://schemas.microsoft.com/office/drawing/2014/main" id="{CFBDC93B-B506-0FF6-E2A5-39DE88709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2" y="234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7" name="Oval 1227">
                <a:extLst>
                  <a:ext uri="{FF2B5EF4-FFF2-40B4-BE49-F238E27FC236}">
                    <a16:creationId xmlns:a16="http://schemas.microsoft.com/office/drawing/2014/main" id="{634F0A75-E371-EABA-0BCB-6AD58161B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" y="262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8" name="Oval 1228">
                <a:extLst>
                  <a:ext uri="{FF2B5EF4-FFF2-40B4-BE49-F238E27FC236}">
                    <a16:creationId xmlns:a16="http://schemas.microsoft.com/office/drawing/2014/main" id="{47954A7F-B412-1480-E8ED-CF3E517F5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9" y="315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9" name="Oval 1229">
                <a:extLst>
                  <a:ext uri="{FF2B5EF4-FFF2-40B4-BE49-F238E27FC236}">
                    <a16:creationId xmlns:a16="http://schemas.microsoft.com/office/drawing/2014/main" id="{2EEDCE9E-4AAF-0D9B-138C-1CE22BA6E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3" y="320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0" name="Oval 1230">
                <a:extLst>
                  <a:ext uri="{FF2B5EF4-FFF2-40B4-BE49-F238E27FC236}">
                    <a16:creationId xmlns:a16="http://schemas.microsoft.com/office/drawing/2014/main" id="{695ACFEA-4CFA-C654-6537-1EC65461F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7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1" name="Oval 1231">
                <a:extLst>
                  <a:ext uri="{FF2B5EF4-FFF2-40B4-BE49-F238E27FC236}">
                    <a16:creationId xmlns:a16="http://schemas.microsoft.com/office/drawing/2014/main" id="{5533B09F-01E8-3FF5-F8EF-61250089B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1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2" name="Oval 1232">
                <a:extLst>
                  <a:ext uri="{FF2B5EF4-FFF2-40B4-BE49-F238E27FC236}">
                    <a16:creationId xmlns:a16="http://schemas.microsoft.com/office/drawing/2014/main" id="{5B9CF27F-9C61-75C5-FAB5-0464502EA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5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3" name="Oval 1233">
                <a:extLst>
                  <a:ext uri="{FF2B5EF4-FFF2-40B4-BE49-F238E27FC236}">
                    <a16:creationId xmlns:a16="http://schemas.microsoft.com/office/drawing/2014/main" id="{FC04DEE7-6662-C6E9-2DE8-F2B29224D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9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4" name="Oval 1234">
                <a:extLst>
                  <a:ext uri="{FF2B5EF4-FFF2-40B4-BE49-F238E27FC236}">
                    <a16:creationId xmlns:a16="http://schemas.microsoft.com/office/drawing/2014/main" id="{7EE5BC9F-8F98-8FF5-A07A-F0C9FDCE4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3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5" name="Oval 1235">
                <a:extLst>
                  <a:ext uri="{FF2B5EF4-FFF2-40B4-BE49-F238E27FC236}">
                    <a16:creationId xmlns:a16="http://schemas.microsoft.com/office/drawing/2014/main" id="{BBEBF2AE-855F-5D7B-51AD-7C2A0CAEB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6" name="Oval 1236">
                <a:extLst>
                  <a:ext uri="{FF2B5EF4-FFF2-40B4-BE49-F238E27FC236}">
                    <a16:creationId xmlns:a16="http://schemas.microsoft.com/office/drawing/2014/main" id="{94E2175E-F6F4-47BA-1A87-FCF540ADB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7" name="Oval 1237">
                <a:extLst>
                  <a:ext uri="{FF2B5EF4-FFF2-40B4-BE49-F238E27FC236}">
                    <a16:creationId xmlns:a16="http://schemas.microsoft.com/office/drawing/2014/main" id="{39C14761-70F6-6C0D-D026-923BBD35B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5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8" name="Oval 1238">
                <a:extLst>
                  <a:ext uri="{FF2B5EF4-FFF2-40B4-BE49-F238E27FC236}">
                    <a16:creationId xmlns:a16="http://schemas.microsoft.com/office/drawing/2014/main" id="{E3BD1E09-EA41-1C93-E803-A7F453349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9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9" name="Oval 1239">
                <a:extLst>
                  <a:ext uri="{FF2B5EF4-FFF2-40B4-BE49-F238E27FC236}">
                    <a16:creationId xmlns:a16="http://schemas.microsoft.com/office/drawing/2014/main" id="{94394341-4F31-FFED-1CB0-89AD657B0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3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0" name="Oval 1240">
                <a:extLst>
                  <a:ext uri="{FF2B5EF4-FFF2-40B4-BE49-F238E27FC236}">
                    <a16:creationId xmlns:a16="http://schemas.microsoft.com/office/drawing/2014/main" id="{B43B87FB-A88F-4BF3-B270-ABF21AFC2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7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1" name="Oval 1241">
                <a:extLst>
                  <a:ext uri="{FF2B5EF4-FFF2-40B4-BE49-F238E27FC236}">
                    <a16:creationId xmlns:a16="http://schemas.microsoft.com/office/drawing/2014/main" id="{DE5A6FAD-224D-77EB-9281-46395F212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1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2" name="Oval 1242">
                <a:extLst>
                  <a:ext uri="{FF2B5EF4-FFF2-40B4-BE49-F238E27FC236}">
                    <a16:creationId xmlns:a16="http://schemas.microsoft.com/office/drawing/2014/main" id="{A51C54E4-0120-5DE6-1550-431C87054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5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3" name="Oval 1243">
                <a:extLst>
                  <a:ext uri="{FF2B5EF4-FFF2-40B4-BE49-F238E27FC236}">
                    <a16:creationId xmlns:a16="http://schemas.microsoft.com/office/drawing/2014/main" id="{8D1FFD90-0590-3999-4F3D-1A905B9C4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9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4" name="Oval 1244">
                <a:extLst>
                  <a:ext uri="{FF2B5EF4-FFF2-40B4-BE49-F238E27FC236}">
                    <a16:creationId xmlns:a16="http://schemas.microsoft.com/office/drawing/2014/main" id="{A7D6DB84-E3B7-4B2C-A908-805190CE9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3" y="26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5" name="Oval 1245">
                <a:extLst>
                  <a:ext uri="{FF2B5EF4-FFF2-40B4-BE49-F238E27FC236}">
                    <a16:creationId xmlns:a16="http://schemas.microsoft.com/office/drawing/2014/main" id="{16DECA4D-88B0-5DBC-F802-42DE0308A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7" y="29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6" name="Oval 1246">
                <a:extLst>
                  <a:ext uri="{FF2B5EF4-FFF2-40B4-BE49-F238E27FC236}">
                    <a16:creationId xmlns:a16="http://schemas.microsoft.com/office/drawing/2014/main" id="{4F2E76C3-94BA-AD68-46A6-306EF42B1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1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7" name="Oval 1247">
                <a:extLst>
                  <a:ext uri="{FF2B5EF4-FFF2-40B4-BE49-F238E27FC236}">
                    <a16:creationId xmlns:a16="http://schemas.microsoft.com/office/drawing/2014/main" id="{AB036674-B762-7537-1217-CDBC67385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5" y="27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8" name="Oval 1248">
                <a:extLst>
                  <a:ext uri="{FF2B5EF4-FFF2-40B4-BE49-F238E27FC236}">
                    <a16:creationId xmlns:a16="http://schemas.microsoft.com/office/drawing/2014/main" id="{C89836BE-8F35-0ED5-1DCD-8910BE00C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9" y="31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9" name="Oval 1249">
                <a:extLst>
                  <a:ext uri="{FF2B5EF4-FFF2-40B4-BE49-F238E27FC236}">
                    <a16:creationId xmlns:a16="http://schemas.microsoft.com/office/drawing/2014/main" id="{C20A974B-B24E-D49F-5A34-61656656E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0" name="Oval 1250">
                <a:extLst>
                  <a:ext uri="{FF2B5EF4-FFF2-40B4-BE49-F238E27FC236}">
                    <a16:creationId xmlns:a16="http://schemas.microsoft.com/office/drawing/2014/main" id="{5758EF0F-58B9-CA7F-80ED-1499152AB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7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1" name="Oval 1251">
                <a:extLst>
                  <a:ext uri="{FF2B5EF4-FFF2-40B4-BE49-F238E27FC236}">
                    <a16:creationId xmlns:a16="http://schemas.microsoft.com/office/drawing/2014/main" id="{BE60A9BF-4BF5-A30C-B32E-0D2D23382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2" name="Oval 1252">
                <a:extLst>
                  <a:ext uri="{FF2B5EF4-FFF2-40B4-BE49-F238E27FC236}">
                    <a16:creationId xmlns:a16="http://schemas.microsoft.com/office/drawing/2014/main" id="{DAEFF4FC-6AD7-A0A9-9F46-D83AF9053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5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3" name="Oval 1253">
                <a:extLst>
                  <a:ext uri="{FF2B5EF4-FFF2-40B4-BE49-F238E27FC236}">
                    <a16:creationId xmlns:a16="http://schemas.microsoft.com/office/drawing/2014/main" id="{93CA1045-F16D-469F-CA9A-6A6FE51D5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9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4" name="Oval 1254">
                <a:extLst>
                  <a:ext uri="{FF2B5EF4-FFF2-40B4-BE49-F238E27FC236}">
                    <a16:creationId xmlns:a16="http://schemas.microsoft.com/office/drawing/2014/main" id="{51C6C864-E207-7375-4695-67B3FB15D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3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5" name="Oval 1255">
                <a:extLst>
                  <a:ext uri="{FF2B5EF4-FFF2-40B4-BE49-F238E27FC236}">
                    <a16:creationId xmlns:a16="http://schemas.microsoft.com/office/drawing/2014/main" id="{BF2D8860-FB4E-87F4-311A-5403E02D0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7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6" name="Oval 1256">
                <a:extLst>
                  <a:ext uri="{FF2B5EF4-FFF2-40B4-BE49-F238E27FC236}">
                    <a16:creationId xmlns:a16="http://schemas.microsoft.com/office/drawing/2014/main" id="{E0523534-C54D-7615-BFD8-2731F4991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7" name="Oval 1257">
                <a:extLst>
                  <a:ext uri="{FF2B5EF4-FFF2-40B4-BE49-F238E27FC236}">
                    <a16:creationId xmlns:a16="http://schemas.microsoft.com/office/drawing/2014/main" id="{F290BEFE-DDB5-DDA9-9EDC-44D0F0621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5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8" name="Oval 1258">
                <a:extLst>
                  <a:ext uri="{FF2B5EF4-FFF2-40B4-BE49-F238E27FC236}">
                    <a16:creationId xmlns:a16="http://schemas.microsoft.com/office/drawing/2014/main" id="{8022DB78-9C9D-F995-25E2-546D1A438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9" name="Oval 1259">
                <a:extLst>
                  <a:ext uri="{FF2B5EF4-FFF2-40B4-BE49-F238E27FC236}">
                    <a16:creationId xmlns:a16="http://schemas.microsoft.com/office/drawing/2014/main" id="{57DD6110-5A5C-CE1D-E6C0-E0AD17B05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80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0" name="Oval 1260">
                <a:extLst>
                  <a:ext uri="{FF2B5EF4-FFF2-40B4-BE49-F238E27FC236}">
                    <a16:creationId xmlns:a16="http://schemas.microsoft.com/office/drawing/2014/main" id="{69B538C9-F656-788F-F262-A0C5C4CBE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6" y="25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1" name="Oval 1261">
                <a:extLst>
                  <a:ext uri="{FF2B5EF4-FFF2-40B4-BE49-F238E27FC236}">
                    <a16:creationId xmlns:a16="http://schemas.microsoft.com/office/drawing/2014/main" id="{4C0554E2-7DFD-7799-C37A-262D50031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0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2" name="Oval 1262">
                <a:extLst>
                  <a:ext uri="{FF2B5EF4-FFF2-40B4-BE49-F238E27FC236}">
                    <a16:creationId xmlns:a16="http://schemas.microsoft.com/office/drawing/2014/main" id="{A15CA3DC-A0C6-4428-0C2A-B7FFBF44B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4" y="282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3" name="Oval 1263">
                <a:extLst>
                  <a:ext uri="{FF2B5EF4-FFF2-40B4-BE49-F238E27FC236}">
                    <a16:creationId xmlns:a16="http://schemas.microsoft.com/office/drawing/2014/main" id="{E4F4859D-AD9E-4ED5-28C0-7BC366380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8" y="253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4" name="Oval 1264">
                <a:extLst>
                  <a:ext uri="{FF2B5EF4-FFF2-40B4-BE49-F238E27FC236}">
                    <a16:creationId xmlns:a16="http://schemas.microsoft.com/office/drawing/2014/main" id="{303BC7D5-3C02-358D-F038-8A09DA215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5" name="Oval 1265">
                <a:extLst>
                  <a:ext uri="{FF2B5EF4-FFF2-40B4-BE49-F238E27FC236}">
                    <a16:creationId xmlns:a16="http://schemas.microsoft.com/office/drawing/2014/main" id="{5C0ACCB4-6C59-7A1E-A700-493567C0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6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6" name="Oval 1266">
                <a:extLst>
                  <a:ext uri="{FF2B5EF4-FFF2-40B4-BE49-F238E27FC236}">
                    <a16:creationId xmlns:a16="http://schemas.microsoft.com/office/drawing/2014/main" id="{164DB314-18E9-200F-2D21-C3BB4826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0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7" name="Oval 1267">
                <a:extLst>
                  <a:ext uri="{FF2B5EF4-FFF2-40B4-BE49-F238E27FC236}">
                    <a16:creationId xmlns:a16="http://schemas.microsoft.com/office/drawing/2014/main" id="{D3E33847-77D0-725F-8D34-9160931E2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8" name="Oval 1268">
                <a:extLst>
                  <a:ext uri="{FF2B5EF4-FFF2-40B4-BE49-F238E27FC236}">
                    <a16:creationId xmlns:a16="http://schemas.microsoft.com/office/drawing/2014/main" id="{CCC8FAF6-EBC0-50BA-95ED-3000346C9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9" name="Oval 1269">
                <a:extLst>
                  <a:ext uri="{FF2B5EF4-FFF2-40B4-BE49-F238E27FC236}">
                    <a16:creationId xmlns:a16="http://schemas.microsoft.com/office/drawing/2014/main" id="{404FB9A0-38EA-FE21-09DD-68FD0045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2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0" name="Oval 1270">
                <a:extLst>
                  <a:ext uri="{FF2B5EF4-FFF2-40B4-BE49-F238E27FC236}">
                    <a16:creationId xmlns:a16="http://schemas.microsoft.com/office/drawing/2014/main" id="{85B6D3D0-6702-B18D-D594-916A686FC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6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1" name="Oval 1271">
                <a:extLst>
                  <a:ext uri="{FF2B5EF4-FFF2-40B4-BE49-F238E27FC236}">
                    <a16:creationId xmlns:a16="http://schemas.microsoft.com/office/drawing/2014/main" id="{4E723B5A-7013-5540-EB0F-87E4B700B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0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2" name="Oval 1272">
                <a:extLst>
                  <a:ext uri="{FF2B5EF4-FFF2-40B4-BE49-F238E27FC236}">
                    <a16:creationId xmlns:a16="http://schemas.microsoft.com/office/drawing/2014/main" id="{CF3163E6-469F-EA02-2694-378320816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4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3" name="Oval 1273">
                <a:extLst>
                  <a:ext uri="{FF2B5EF4-FFF2-40B4-BE49-F238E27FC236}">
                    <a16:creationId xmlns:a16="http://schemas.microsoft.com/office/drawing/2014/main" id="{29AF3FCB-9BA1-0368-FF11-FCDA5B0FC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8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4" name="Oval 1274">
                <a:extLst>
                  <a:ext uri="{FF2B5EF4-FFF2-40B4-BE49-F238E27FC236}">
                    <a16:creationId xmlns:a16="http://schemas.microsoft.com/office/drawing/2014/main" id="{9FADF4A0-1A34-651A-E02C-89D75267B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2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5" name="Oval 1275">
                <a:extLst>
                  <a:ext uri="{FF2B5EF4-FFF2-40B4-BE49-F238E27FC236}">
                    <a16:creationId xmlns:a16="http://schemas.microsoft.com/office/drawing/2014/main" id="{129B3AD2-24BE-B74D-5596-7FC00679D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6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6" name="Oval 1276">
                <a:extLst>
                  <a:ext uri="{FF2B5EF4-FFF2-40B4-BE49-F238E27FC236}">
                    <a16:creationId xmlns:a16="http://schemas.microsoft.com/office/drawing/2014/main" id="{B93E2E08-1CA1-C827-760E-4A3AE243C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7" name="Oval 1277">
                <a:extLst>
                  <a:ext uri="{FF2B5EF4-FFF2-40B4-BE49-F238E27FC236}">
                    <a16:creationId xmlns:a16="http://schemas.microsoft.com/office/drawing/2014/main" id="{9BF76C96-436C-BBD8-F110-1176517D2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4" y="291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8" name="Oval 1278">
                <a:extLst>
                  <a:ext uri="{FF2B5EF4-FFF2-40B4-BE49-F238E27FC236}">
                    <a16:creationId xmlns:a16="http://schemas.microsoft.com/office/drawing/2014/main" id="{F5DE1D8C-B0EC-A24C-12D4-E4C8679CD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8" y="308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9" name="Oval 1279">
                <a:extLst>
                  <a:ext uri="{FF2B5EF4-FFF2-40B4-BE49-F238E27FC236}">
                    <a16:creationId xmlns:a16="http://schemas.microsoft.com/office/drawing/2014/main" id="{B3946AEB-AC6B-C99E-9454-37B9693F6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" y="280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0" name="Oval 1280">
                <a:extLst>
                  <a:ext uri="{FF2B5EF4-FFF2-40B4-BE49-F238E27FC236}">
                    <a16:creationId xmlns:a16="http://schemas.microsoft.com/office/drawing/2014/main" id="{5E89791B-BE0C-2741-76D2-767802CD8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6" y="23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1" name="Oval 1281">
                <a:extLst>
                  <a:ext uri="{FF2B5EF4-FFF2-40B4-BE49-F238E27FC236}">
                    <a16:creationId xmlns:a16="http://schemas.microsoft.com/office/drawing/2014/main" id="{19A7D3F3-3F8A-BEE3-C362-D32B9E62E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0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2" name="Oval 1282">
                <a:extLst>
                  <a:ext uri="{FF2B5EF4-FFF2-40B4-BE49-F238E27FC236}">
                    <a16:creationId xmlns:a16="http://schemas.microsoft.com/office/drawing/2014/main" id="{8F172CB1-A08A-6CDC-7D58-3F67AC346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4" y="30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3" name="Oval 1283">
                <a:extLst>
                  <a:ext uri="{FF2B5EF4-FFF2-40B4-BE49-F238E27FC236}">
                    <a16:creationId xmlns:a16="http://schemas.microsoft.com/office/drawing/2014/main" id="{0C81A29D-66CC-B2FD-A7B2-AEB57D17D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8" y="3180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4" name="Oval 1284">
                <a:extLst>
                  <a:ext uri="{FF2B5EF4-FFF2-40B4-BE49-F238E27FC236}">
                    <a16:creationId xmlns:a16="http://schemas.microsoft.com/office/drawing/2014/main" id="{D56FD822-9E81-AA2A-1A04-DFC9A97EC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2" y="29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5" name="Oval 1285">
                <a:extLst>
                  <a:ext uri="{FF2B5EF4-FFF2-40B4-BE49-F238E27FC236}">
                    <a16:creationId xmlns:a16="http://schemas.microsoft.com/office/drawing/2014/main" id="{93F07D39-1FF1-35AA-EA11-B14CAE656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6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6" name="Oval 1286">
                <a:extLst>
                  <a:ext uri="{FF2B5EF4-FFF2-40B4-BE49-F238E27FC236}">
                    <a16:creationId xmlns:a16="http://schemas.microsoft.com/office/drawing/2014/main" id="{982AC263-CFB8-7B86-BCB4-5DA705703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0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7" name="Oval 1287">
                <a:extLst>
                  <a:ext uri="{FF2B5EF4-FFF2-40B4-BE49-F238E27FC236}">
                    <a16:creationId xmlns:a16="http://schemas.microsoft.com/office/drawing/2014/main" id="{BF41DBDD-82A9-AAA2-3E4B-CD1ECECFD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4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8" name="Oval 1288">
                <a:extLst>
                  <a:ext uri="{FF2B5EF4-FFF2-40B4-BE49-F238E27FC236}">
                    <a16:creationId xmlns:a16="http://schemas.microsoft.com/office/drawing/2014/main" id="{22A34EFB-970F-9C4E-556E-305DCB3CF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8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9" name="Oval 1289">
                <a:extLst>
                  <a:ext uri="{FF2B5EF4-FFF2-40B4-BE49-F238E27FC236}">
                    <a16:creationId xmlns:a16="http://schemas.microsoft.com/office/drawing/2014/main" id="{4A32C716-CE8D-69B6-9561-77488F8FD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2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0" name="Oval 1290">
                <a:extLst>
                  <a:ext uri="{FF2B5EF4-FFF2-40B4-BE49-F238E27FC236}">
                    <a16:creationId xmlns:a16="http://schemas.microsoft.com/office/drawing/2014/main" id="{B2041CD3-1700-2ABD-A75D-7986C6708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6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1" name="Oval 1291">
                <a:extLst>
                  <a:ext uri="{FF2B5EF4-FFF2-40B4-BE49-F238E27FC236}">
                    <a16:creationId xmlns:a16="http://schemas.microsoft.com/office/drawing/2014/main" id="{AD526F2E-3461-E7FF-FD28-5EC13EF38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0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2" name="Oval 1292">
                <a:extLst>
                  <a:ext uri="{FF2B5EF4-FFF2-40B4-BE49-F238E27FC236}">
                    <a16:creationId xmlns:a16="http://schemas.microsoft.com/office/drawing/2014/main" id="{173AD864-61D7-A6F3-9566-AB30E0CA6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4" y="2905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3" name="Oval 1293">
                <a:extLst>
                  <a:ext uri="{FF2B5EF4-FFF2-40B4-BE49-F238E27FC236}">
                    <a16:creationId xmlns:a16="http://schemas.microsoft.com/office/drawing/2014/main" id="{7F318B1F-9DB9-C4D4-CC7D-3791500E7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" y="284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4" name="Oval 1294">
                <a:extLst>
                  <a:ext uri="{FF2B5EF4-FFF2-40B4-BE49-F238E27FC236}">
                    <a16:creationId xmlns:a16="http://schemas.microsoft.com/office/drawing/2014/main" id="{9B541820-9890-1DF7-B7BE-CF28C5116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2" y="317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5" name="Oval 1295">
                <a:extLst>
                  <a:ext uri="{FF2B5EF4-FFF2-40B4-BE49-F238E27FC236}">
                    <a16:creationId xmlns:a16="http://schemas.microsoft.com/office/drawing/2014/main" id="{70A3072B-C020-642C-D74E-413F49F15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6" y="33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6" name="Oval 1296">
                <a:extLst>
                  <a:ext uri="{FF2B5EF4-FFF2-40B4-BE49-F238E27FC236}">
                    <a16:creationId xmlns:a16="http://schemas.microsoft.com/office/drawing/2014/main" id="{DE66CFEF-F8AA-F127-0CB7-3384D12C2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0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7" name="Oval 1297">
                <a:extLst>
                  <a:ext uri="{FF2B5EF4-FFF2-40B4-BE49-F238E27FC236}">
                    <a16:creationId xmlns:a16="http://schemas.microsoft.com/office/drawing/2014/main" id="{F8FC74E4-38D4-62C9-0B61-3BA6B24D0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4" y="241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8" name="Oval 1298">
                <a:extLst>
                  <a:ext uri="{FF2B5EF4-FFF2-40B4-BE49-F238E27FC236}">
                    <a16:creationId xmlns:a16="http://schemas.microsoft.com/office/drawing/2014/main" id="{BAA0A03C-A84F-C571-5AE0-C7B93798A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7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9" name="Oval 1299">
                <a:extLst>
                  <a:ext uri="{FF2B5EF4-FFF2-40B4-BE49-F238E27FC236}">
                    <a16:creationId xmlns:a16="http://schemas.microsoft.com/office/drawing/2014/main" id="{1F31C930-32DE-8486-B99A-0708A4ABF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1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0" name="Oval 1300">
                <a:extLst>
                  <a:ext uri="{FF2B5EF4-FFF2-40B4-BE49-F238E27FC236}">
                    <a16:creationId xmlns:a16="http://schemas.microsoft.com/office/drawing/2014/main" id="{68719218-4EF1-5C51-DFDE-47A8EB2FC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5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1" name="Oval 1301">
                <a:extLst>
                  <a:ext uri="{FF2B5EF4-FFF2-40B4-BE49-F238E27FC236}">
                    <a16:creationId xmlns:a16="http://schemas.microsoft.com/office/drawing/2014/main" id="{80E8C6AD-4996-E0CA-2FE0-4F9565DB9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9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2" name="Oval 1302">
                <a:extLst>
                  <a:ext uri="{FF2B5EF4-FFF2-40B4-BE49-F238E27FC236}">
                    <a16:creationId xmlns:a16="http://schemas.microsoft.com/office/drawing/2014/main" id="{6E3FE286-15FB-CC57-F695-C81255AF4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3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3" name="Oval 1303">
                <a:extLst>
                  <a:ext uri="{FF2B5EF4-FFF2-40B4-BE49-F238E27FC236}">
                    <a16:creationId xmlns:a16="http://schemas.microsoft.com/office/drawing/2014/main" id="{74E4F4F2-AF2A-1898-D8C4-FD177EFD8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7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4" name="Oval 1304">
                <a:extLst>
                  <a:ext uri="{FF2B5EF4-FFF2-40B4-BE49-F238E27FC236}">
                    <a16:creationId xmlns:a16="http://schemas.microsoft.com/office/drawing/2014/main" id="{A201A17B-5470-52B1-E462-294DD913B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5" name="Oval 1305">
                <a:extLst>
                  <a:ext uri="{FF2B5EF4-FFF2-40B4-BE49-F238E27FC236}">
                    <a16:creationId xmlns:a16="http://schemas.microsoft.com/office/drawing/2014/main" id="{30172E79-E124-21C5-42D3-973DDF458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5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6" name="Oval 1306">
                <a:extLst>
                  <a:ext uri="{FF2B5EF4-FFF2-40B4-BE49-F238E27FC236}">
                    <a16:creationId xmlns:a16="http://schemas.microsoft.com/office/drawing/2014/main" id="{098734D3-49C0-459C-84F7-DF6906C22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9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7" name="Oval 1307">
                <a:extLst>
                  <a:ext uri="{FF2B5EF4-FFF2-40B4-BE49-F238E27FC236}">
                    <a16:creationId xmlns:a16="http://schemas.microsoft.com/office/drawing/2014/main" id="{844C1E1C-491A-2AFA-3C7D-259268DDE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3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8" name="Oval 1308">
                <a:extLst>
                  <a:ext uri="{FF2B5EF4-FFF2-40B4-BE49-F238E27FC236}">
                    <a16:creationId xmlns:a16="http://schemas.microsoft.com/office/drawing/2014/main" id="{FF5DED23-4917-A6D9-08AE-9010994E0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7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9" name="Oval 1309">
                <a:extLst>
                  <a:ext uri="{FF2B5EF4-FFF2-40B4-BE49-F238E27FC236}">
                    <a16:creationId xmlns:a16="http://schemas.microsoft.com/office/drawing/2014/main" id="{2DBD4D71-57A4-B2F1-1F1E-3479AEC30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1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0" name="Oval 1310">
                <a:extLst>
                  <a:ext uri="{FF2B5EF4-FFF2-40B4-BE49-F238E27FC236}">
                    <a16:creationId xmlns:a16="http://schemas.microsoft.com/office/drawing/2014/main" id="{08C48E67-3B71-63ED-3B69-F726B6001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5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1" name="Oval 1311">
                <a:extLst>
                  <a:ext uri="{FF2B5EF4-FFF2-40B4-BE49-F238E27FC236}">
                    <a16:creationId xmlns:a16="http://schemas.microsoft.com/office/drawing/2014/main" id="{BFB210AA-35EA-999E-9A80-79D0F4D6D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9" y="325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2" name="Oval 1312">
                <a:extLst>
                  <a:ext uri="{FF2B5EF4-FFF2-40B4-BE49-F238E27FC236}">
                    <a16:creationId xmlns:a16="http://schemas.microsoft.com/office/drawing/2014/main" id="{2231E631-1FC2-D1FA-7E8E-455EC5098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3" y="33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3" name="Oval 1313">
                <a:extLst>
                  <a:ext uri="{FF2B5EF4-FFF2-40B4-BE49-F238E27FC236}">
                    <a16:creationId xmlns:a16="http://schemas.microsoft.com/office/drawing/2014/main" id="{47A335B2-0FE1-D936-1062-2955ED1B3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7" y="294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4" name="Oval 1314">
                <a:extLst>
                  <a:ext uri="{FF2B5EF4-FFF2-40B4-BE49-F238E27FC236}">
                    <a16:creationId xmlns:a16="http://schemas.microsoft.com/office/drawing/2014/main" id="{F421F349-B5C2-4C60-12FC-23724B775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1" y="265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5" name="Oval 1315">
                <a:extLst>
                  <a:ext uri="{FF2B5EF4-FFF2-40B4-BE49-F238E27FC236}">
                    <a16:creationId xmlns:a16="http://schemas.microsoft.com/office/drawing/2014/main" id="{1FF7FAC3-80CA-A397-4130-A4309734F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5" y="28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6" name="Oval 1316">
                <a:extLst>
                  <a:ext uri="{FF2B5EF4-FFF2-40B4-BE49-F238E27FC236}">
                    <a16:creationId xmlns:a16="http://schemas.microsoft.com/office/drawing/2014/main" id="{806F58AB-335D-02B4-C23D-AF96DEAAB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9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7" name="Oval 1317">
                <a:extLst>
                  <a:ext uri="{FF2B5EF4-FFF2-40B4-BE49-F238E27FC236}">
                    <a16:creationId xmlns:a16="http://schemas.microsoft.com/office/drawing/2014/main" id="{FC1382C1-83A8-FC06-0086-72B2FA3BC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3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8" name="Oval 1318">
                <a:extLst>
                  <a:ext uri="{FF2B5EF4-FFF2-40B4-BE49-F238E27FC236}">
                    <a16:creationId xmlns:a16="http://schemas.microsoft.com/office/drawing/2014/main" id="{CF23B96A-CC6B-82C6-45CF-43A4AA02D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7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9" name="Oval 1319">
                <a:extLst>
                  <a:ext uri="{FF2B5EF4-FFF2-40B4-BE49-F238E27FC236}">
                    <a16:creationId xmlns:a16="http://schemas.microsoft.com/office/drawing/2014/main" id="{A23DE898-1363-C01C-7534-38BA50BF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1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0" name="Oval 1320">
                <a:extLst>
                  <a:ext uri="{FF2B5EF4-FFF2-40B4-BE49-F238E27FC236}">
                    <a16:creationId xmlns:a16="http://schemas.microsoft.com/office/drawing/2014/main" id="{2FACF0DA-ED26-BDC9-DB87-C25F8DE63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5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1" name="Oval 1321">
                <a:extLst>
                  <a:ext uri="{FF2B5EF4-FFF2-40B4-BE49-F238E27FC236}">
                    <a16:creationId xmlns:a16="http://schemas.microsoft.com/office/drawing/2014/main" id="{7E391312-DBBD-D6A4-6811-1F80F3F3F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9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2" name="Oval 1322">
                <a:extLst>
                  <a:ext uri="{FF2B5EF4-FFF2-40B4-BE49-F238E27FC236}">
                    <a16:creationId xmlns:a16="http://schemas.microsoft.com/office/drawing/2014/main" id="{C5B4A325-49B5-9C03-737B-0D4C38E24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3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3" name="Oval 1323">
                <a:extLst>
                  <a:ext uri="{FF2B5EF4-FFF2-40B4-BE49-F238E27FC236}">
                    <a16:creationId xmlns:a16="http://schemas.microsoft.com/office/drawing/2014/main" id="{5E88A0B0-7AA4-B919-6D30-BA5CFACDE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7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4" name="Oval 1324">
                <a:extLst>
                  <a:ext uri="{FF2B5EF4-FFF2-40B4-BE49-F238E27FC236}">
                    <a16:creationId xmlns:a16="http://schemas.microsoft.com/office/drawing/2014/main" id="{309E2C4E-42E3-6C9D-6E58-06EC4E6AF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1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5" name="Oval 1325">
                <a:extLst>
                  <a:ext uri="{FF2B5EF4-FFF2-40B4-BE49-F238E27FC236}">
                    <a16:creationId xmlns:a16="http://schemas.microsoft.com/office/drawing/2014/main" id="{408E19C1-EF98-56BA-5B06-D4FBD15CB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5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6" name="Oval 1326">
                <a:extLst>
                  <a:ext uri="{FF2B5EF4-FFF2-40B4-BE49-F238E27FC236}">
                    <a16:creationId xmlns:a16="http://schemas.microsoft.com/office/drawing/2014/main" id="{931A487D-1CFA-A787-D739-7F43928C1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9" y="234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7" name="Oval 1327">
                <a:extLst>
                  <a:ext uri="{FF2B5EF4-FFF2-40B4-BE49-F238E27FC236}">
                    <a16:creationId xmlns:a16="http://schemas.microsoft.com/office/drawing/2014/main" id="{52C78C01-65CB-3409-D869-9C24E9CEE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3" y="262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8" name="Oval 1328">
                <a:extLst>
                  <a:ext uri="{FF2B5EF4-FFF2-40B4-BE49-F238E27FC236}">
                    <a16:creationId xmlns:a16="http://schemas.microsoft.com/office/drawing/2014/main" id="{7EB2088D-B149-B26F-A0F8-DD51C795A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7" y="315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9" name="Oval 1329">
                <a:extLst>
                  <a:ext uri="{FF2B5EF4-FFF2-40B4-BE49-F238E27FC236}">
                    <a16:creationId xmlns:a16="http://schemas.microsoft.com/office/drawing/2014/main" id="{89E7DA43-A99B-210E-9F79-BE662FF65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1" y="320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0" name="Oval 1330">
                <a:extLst>
                  <a:ext uri="{FF2B5EF4-FFF2-40B4-BE49-F238E27FC236}">
                    <a16:creationId xmlns:a16="http://schemas.microsoft.com/office/drawing/2014/main" id="{223DE13D-0079-0850-5678-30B000AA6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4" y="291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1" name="Oval 1331">
                <a:extLst>
                  <a:ext uri="{FF2B5EF4-FFF2-40B4-BE49-F238E27FC236}">
                    <a16:creationId xmlns:a16="http://schemas.microsoft.com/office/drawing/2014/main" id="{84E1ABE0-97E4-79BC-E612-56747B620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8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2" name="Oval 1332">
                <a:extLst>
                  <a:ext uri="{FF2B5EF4-FFF2-40B4-BE49-F238E27FC236}">
                    <a16:creationId xmlns:a16="http://schemas.microsoft.com/office/drawing/2014/main" id="{69B85409-32BC-9E44-E632-75CB9219D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2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3" name="Oval 1333">
                <a:extLst>
                  <a:ext uri="{FF2B5EF4-FFF2-40B4-BE49-F238E27FC236}">
                    <a16:creationId xmlns:a16="http://schemas.microsoft.com/office/drawing/2014/main" id="{E3A170EE-86CD-F593-4783-C29DBDCC9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6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4" name="Oval 1334">
                <a:extLst>
                  <a:ext uri="{FF2B5EF4-FFF2-40B4-BE49-F238E27FC236}">
                    <a16:creationId xmlns:a16="http://schemas.microsoft.com/office/drawing/2014/main" id="{C230355E-173D-1840-8556-BF3012E9B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0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5" name="Oval 1335">
                <a:extLst>
                  <a:ext uri="{FF2B5EF4-FFF2-40B4-BE49-F238E27FC236}">
                    <a16:creationId xmlns:a16="http://schemas.microsoft.com/office/drawing/2014/main" id="{50B5E9E4-EFEB-FCAD-D83A-43B57BD88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4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6" name="Oval 1336">
                <a:extLst>
                  <a:ext uri="{FF2B5EF4-FFF2-40B4-BE49-F238E27FC236}">
                    <a16:creationId xmlns:a16="http://schemas.microsoft.com/office/drawing/2014/main" id="{080FEF1E-D9D9-69F0-C1B3-665F55E78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8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7" name="Oval 1337">
                <a:extLst>
                  <a:ext uri="{FF2B5EF4-FFF2-40B4-BE49-F238E27FC236}">
                    <a16:creationId xmlns:a16="http://schemas.microsoft.com/office/drawing/2014/main" id="{347D966A-465F-935A-CC86-98BEF5676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8" name="Oval 1338">
                <a:extLst>
                  <a:ext uri="{FF2B5EF4-FFF2-40B4-BE49-F238E27FC236}">
                    <a16:creationId xmlns:a16="http://schemas.microsoft.com/office/drawing/2014/main" id="{644D5880-1D09-8D36-9D8C-E4F198521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6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9" name="Oval 1339">
                <a:extLst>
                  <a:ext uri="{FF2B5EF4-FFF2-40B4-BE49-F238E27FC236}">
                    <a16:creationId xmlns:a16="http://schemas.microsoft.com/office/drawing/2014/main" id="{6626B9F9-146D-2945-65CF-8575E3A5C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0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0" name="Oval 1340">
                <a:extLst>
                  <a:ext uri="{FF2B5EF4-FFF2-40B4-BE49-F238E27FC236}">
                    <a16:creationId xmlns:a16="http://schemas.microsoft.com/office/drawing/2014/main" id="{F8310A7B-F707-ACA2-5F9B-9440095D3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4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1" name="Oval 1341">
                <a:extLst>
                  <a:ext uri="{FF2B5EF4-FFF2-40B4-BE49-F238E27FC236}">
                    <a16:creationId xmlns:a16="http://schemas.microsoft.com/office/drawing/2014/main" id="{8AA4758B-18A2-C354-BA72-FD7C432B8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8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2" name="Oval 1342">
                <a:extLst>
                  <a:ext uri="{FF2B5EF4-FFF2-40B4-BE49-F238E27FC236}">
                    <a16:creationId xmlns:a16="http://schemas.microsoft.com/office/drawing/2014/main" id="{599F3CDA-A0B7-6C64-7F28-02BE23FD7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2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3" name="Oval 1343">
                <a:extLst>
                  <a:ext uri="{FF2B5EF4-FFF2-40B4-BE49-F238E27FC236}">
                    <a16:creationId xmlns:a16="http://schemas.microsoft.com/office/drawing/2014/main" id="{4566B0D9-1FBC-E807-6CF3-697D32E80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6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4" name="Oval 1344">
                <a:extLst>
                  <a:ext uri="{FF2B5EF4-FFF2-40B4-BE49-F238E27FC236}">
                    <a16:creationId xmlns:a16="http://schemas.microsoft.com/office/drawing/2014/main" id="{C67D6D41-5849-4C78-1880-9F1F79E51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0" y="26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5" name="Oval 1345">
                <a:extLst>
                  <a:ext uri="{FF2B5EF4-FFF2-40B4-BE49-F238E27FC236}">
                    <a16:creationId xmlns:a16="http://schemas.microsoft.com/office/drawing/2014/main" id="{F9184FE2-2C98-C6B6-6E60-4CF676B27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4" y="29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6" name="Oval 1346">
                <a:extLst>
                  <a:ext uri="{FF2B5EF4-FFF2-40B4-BE49-F238E27FC236}">
                    <a16:creationId xmlns:a16="http://schemas.microsoft.com/office/drawing/2014/main" id="{FED0B633-1B50-A5D3-8C5A-143CC751D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8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7" name="Oval 1347">
                <a:extLst>
                  <a:ext uri="{FF2B5EF4-FFF2-40B4-BE49-F238E27FC236}">
                    <a16:creationId xmlns:a16="http://schemas.microsoft.com/office/drawing/2014/main" id="{776C1381-75A5-D887-92D2-A636D2469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2" y="27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8" name="Oval 1348">
                <a:extLst>
                  <a:ext uri="{FF2B5EF4-FFF2-40B4-BE49-F238E27FC236}">
                    <a16:creationId xmlns:a16="http://schemas.microsoft.com/office/drawing/2014/main" id="{77D9E7D3-F13A-8AA3-B563-7ACABFE80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6" y="310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9" name="Oval 1349">
                <a:extLst>
                  <a:ext uri="{FF2B5EF4-FFF2-40B4-BE49-F238E27FC236}">
                    <a16:creationId xmlns:a16="http://schemas.microsoft.com/office/drawing/2014/main" id="{534EF78F-5AC1-7E6B-3E23-555C49AD5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0" name="Oval 1350">
                <a:extLst>
                  <a:ext uri="{FF2B5EF4-FFF2-40B4-BE49-F238E27FC236}">
                    <a16:creationId xmlns:a16="http://schemas.microsoft.com/office/drawing/2014/main" id="{95AF85A2-33ED-6855-7B93-EE6616487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4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1" name="Oval 1351">
                <a:extLst>
                  <a:ext uri="{FF2B5EF4-FFF2-40B4-BE49-F238E27FC236}">
                    <a16:creationId xmlns:a16="http://schemas.microsoft.com/office/drawing/2014/main" id="{879B4454-9A7D-84C5-3BED-AEF0E99CF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8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2" name="Oval 1352">
                <a:extLst>
                  <a:ext uri="{FF2B5EF4-FFF2-40B4-BE49-F238E27FC236}">
                    <a16:creationId xmlns:a16="http://schemas.microsoft.com/office/drawing/2014/main" id="{02DE097A-1CF9-8D4F-9BC9-98377EFAF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2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3" name="Oval 1353">
                <a:extLst>
                  <a:ext uri="{FF2B5EF4-FFF2-40B4-BE49-F238E27FC236}">
                    <a16:creationId xmlns:a16="http://schemas.microsoft.com/office/drawing/2014/main" id="{8D38E892-5CFB-56BA-4C21-4896DB2B7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6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4" name="Oval 1354">
                <a:extLst>
                  <a:ext uri="{FF2B5EF4-FFF2-40B4-BE49-F238E27FC236}">
                    <a16:creationId xmlns:a16="http://schemas.microsoft.com/office/drawing/2014/main" id="{4BBB80DF-F4A1-20C6-18F9-AC391FC6D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0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5" name="Oval 1355">
                <a:extLst>
                  <a:ext uri="{FF2B5EF4-FFF2-40B4-BE49-F238E27FC236}">
                    <a16:creationId xmlns:a16="http://schemas.microsoft.com/office/drawing/2014/main" id="{EB665528-E6A2-D9D7-35B8-017342978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4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6" name="Oval 1356">
                <a:extLst>
                  <a:ext uri="{FF2B5EF4-FFF2-40B4-BE49-F238E27FC236}">
                    <a16:creationId xmlns:a16="http://schemas.microsoft.com/office/drawing/2014/main" id="{FD84E83F-4D8D-F9F4-F4CD-8D3ABAF05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98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7" name="Oval 1357">
                <a:extLst>
                  <a:ext uri="{FF2B5EF4-FFF2-40B4-BE49-F238E27FC236}">
                    <a16:creationId xmlns:a16="http://schemas.microsoft.com/office/drawing/2014/main" id="{B22942D7-EF97-823C-BECD-8314FD794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2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8" name="Oval 1358">
                <a:extLst>
                  <a:ext uri="{FF2B5EF4-FFF2-40B4-BE49-F238E27FC236}">
                    <a16:creationId xmlns:a16="http://schemas.microsoft.com/office/drawing/2014/main" id="{58EA9673-8A7F-A816-6099-7951EAA51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6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9" name="Oval 1359">
                <a:extLst>
                  <a:ext uri="{FF2B5EF4-FFF2-40B4-BE49-F238E27FC236}">
                    <a16:creationId xmlns:a16="http://schemas.microsoft.com/office/drawing/2014/main" id="{0AD09E6C-E686-6262-4D00-444F9E5CC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0" y="280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0" name="Oval 1360">
                <a:extLst>
                  <a:ext uri="{FF2B5EF4-FFF2-40B4-BE49-F238E27FC236}">
                    <a16:creationId xmlns:a16="http://schemas.microsoft.com/office/drawing/2014/main" id="{36A22D52-618F-2470-8684-64FCE58E6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4" y="258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1" name="Oval 1361">
                <a:extLst>
                  <a:ext uri="{FF2B5EF4-FFF2-40B4-BE49-F238E27FC236}">
                    <a16:creationId xmlns:a16="http://schemas.microsoft.com/office/drawing/2014/main" id="{23E13A05-D1BE-E762-6C07-D233F1700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" y="281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2" name="Oval 1362">
                <a:extLst>
                  <a:ext uri="{FF2B5EF4-FFF2-40B4-BE49-F238E27FC236}">
                    <a16:creationId xmlns:a16="http://schemas.microsoft.com/office/drawing/2014/main" id="{0A608828-2B76-23DE-629C-2C69334DA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1" y="282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3" name="Oval 1363">
                <a:extLst>
                  <a:ext uri="{FF2B5EF4-FFF2-40B4-BE49-F238E27FC236}">
                    <a16:creationId xmlns:a16="http://schemas.microsoft.com/office/drawing/2014/main" id="{C632738C-9140-3FC1-A40A-CAFA46B4B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5" y="253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4" name="Oval 1364">
                <a:extLst>
                  <a:ext uri="{FF2B5EF4-FFF2-40B4-BE49-F238E27FC236}">
                    <a16:creationId xmlns:a16="http://schemas.microsoft.com/office/drawing/2014/main" id="{EF0A43F2-C523-F081-61E2-3F5780C0A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9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5" name="Oval 1365">
                <a:extLst>
                  <a:ext uri="{FF2B5EF4-FFF2-40B4-BE49-F238E27FC236}">
                    <a16:creationId xmlns:a16="http://schemas.microsoft.com/office/drawing/2014/main" id="{57590228-1314-9020-63BD-DDF5D7E0A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3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6" name="Oval 1366">
                <a:extLst>
                  <a:ext uri="{FF2B5EF4-FFF2-40B4-BE49-F238E27FC236}">
                    <a16:creationId xmlns:a16="http://schemas.microsoft.com/office/drawing/2014/main" id="{7014C6E2-D593-4477-C3C4-92A0F12C9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7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7" name="Oval 1367">
                <a:extLst>
                  <a:ext uri="{FF2B5EF4-FFF2-40B4-BE49-F238E27FC236}">
                    <a16:creationId xmlns:a16="http://schemas.microsoft.com/office/drawing/2014/main" id="{566ABE0D-38A7-03A2-1265-C39FD156C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1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8" name="Oval 1368">
                <a:extLst>
                  <a:ext uri="{FF2B5EF4-FFF2-40B4-BE49-F238E27FC236}">
                    <a16:creationId xmlns:a16="http://schemas.microsoft.com/office/drawing/2014/main" id="{B56C3AA8-1B97-5B14-6F30-218267E73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5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9" name="Oval 1369">
                <a:extLst>
                  <a:ext uri="{FF2B5EF4-FFF2-40B4-BE49-F238E27FC236}">
                    <a16:creationId xmlns:a16="http://schemas.microsoft.com/office/drawing/2014/main" id="{8A9CA5EA-CA74-9143-323B-C128E7AD5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9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0" name="Oval 1370">
                <a:extLst>
                  <a:ext uri="{FF2B5EF4-FFF2-40B4-BE49-F238E27FC236}">
                    <a16:creationId xmlns:a16="http://schemas.microsoft.com/office/drawing/2014/main" id="{838B5DF6-60B0-D643-1A5B-909D75594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3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1" name="Oval 1371">
                <a:extLst>
                  <a:ext uri="{FF2B5EF4-FFF2-40B4-BE49-F238E27FC236}">
                    <a16:creationId xmlns:a16="http://schemas.microsoft.com/office/drawing/2014/main" id="{3B68EB3C-EF0D-F5F8-8A33-1646AB73C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2" name="Oval 1372">
                <a:extLst>
                  <a:ext uri="{FF2B5EF4-FFF2-40B4-BE49-F238E27FC236}">
                    <a16:creationId xmlns:a16="http://schemas.microsoft.com/office/drawing/2014/main" id="{4AE7EAA2-4B31-441E-79FA-E8A96233A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1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3" name="Oval 1373">
                <a:extLst>
                  <a:ext uri="{FF2B5EF4-FFF2-40B4-BE49-F238E27FC236}">
                    <a16:creationId xmlns:a16="http://schemas.microsoft.com/office/drawing/2014/main" id="{68D7A037-7D51-83DD-307D-59CE264B0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5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4" name="Oval 1374">
                <a:extLst>
                  <a:ext uri="{FF2B5EF4-FFF2-40B4-BE49-F238E27FC236}">
                    <a16:creationId xmlns:a16="http://schemas.microsoft.com/office/drawing/2014/main" id="{03D07443-896D-AB90-6112-22B46976E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9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5" name="Oval 1375">
                <a:extLst>
                  <a:ext uri="{FF2B5EF4-FFF2-40B4-BE49-F238E27FC236}">
                    <a16:creationId xmlns:a16="http://schemas.microsoft.com/office/drawing/2014/main" id="{93CA4212-625C-B331-8F79-D358EC7CE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3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6" name="Oval 1376">
                <a:extLst>
                  <a:ext uri="{FF2B5EF4-FFF2-40B4-BE49-F238E27FC236}">
                    <a16:creationId xmlns:a16="http://schemas.microsoft.com/office/drawing/2014/main" id="{A7C1E4E2-7A17-5E72-72BE-643BC5B0B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7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7" name="Oval 1377">
                <a:extLst>
                  <a:ext uri="{FF2B5EF4-FFF2-40B4-BE49-F238E27FC236}">
                    <a16:creationId xmlns:a16="http://schemas.microsoft.com/office/drawing/2014/main" id="{8AA47B3E-086C-3A3D-E26C-E3271C534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1" y="29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8" name="Oval 1378">
                <a:extLst>
                  <a:ext uri="{FF2B5EF4-FFF2-40B4-BE49-F238E27FC236}">
                    <a16:creationId xmlns:a16="http://schemas.microsoft.com/office/drawing/2014/main" id="{53FA2E0A-15B2-A620-2F8F-2F1B2C7B0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5" y="308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9" name="Oval 1379">
                <a:extLst>
                  <a:ext uri="{FF2B5EF4-FFF2-40B4-BE49-F238E27FC236}">
                    <a16:creationId xmlns:a16="http://schemas.microsoft.com/office/drawing/2014/main" id="{E0CEB159-1CD6-FAFA-37D4-468003BFB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9" y="280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0" name="Oval 1380">
                <a:extLst>
                  <a:ext uri="{FF2B5EF4-FFF2-40B4-BE49-F238E27FC236}">
                    <a16:creationId xmlns:a16="http://schemas.microsoft.com/office/drawing/2014/main" id="{8E3EA395-2E12-FA10-C11F-AB914553B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3" y="236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1" name="Oval 1381">
                <a:extLst>
                  <a:ext uri="{FF2B5EF4-FFF2-40B4-BE49-F238E27FC236}">
                    <a16:creationId xmlns:a16="http://schemas.microsoft.com/office/drawing/2014/main" id="{78FF85B1-4A7D-5D33-9ADE-F766533CB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" y="248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2" name="Oval 1382">
                <a:extLst>
                  <a:ext uri="{FF2B5EF4-FFF2-40B4-BE49-F238E27FC236}">
                    <a16:creationId xmlns:a16="http://schemas.microsoft.com/office/drawing/2014/main" id="{5D698DE0-1CCF-87AA-19C6-D8B931519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1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3" name="Oval 1383">
                <a:extLst>
                  <a:ext uri="{FF2B5EF4-FFF2-40B4-BE49-F238E27FC236}">
                    <a16:creationId xmlns:a16="http://schemas.microsoft.com/office/drawing/2014/main" id="{3A67D7FA-4E34-C244-531A-C5993442C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5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4" name="Oval 1384">
                <a:extLst>
                  <a:ext uri="{FF2B5EF4-FFF2-40B4-BE49-F238E27FC236}">
                    <a16:creationId xmlns:a16="http://schemas.microsoft.com/office/drawing/2014/main" id="{B5063D20-AF53-A2EC-FC5D-058904396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9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5" name="Oval 1385">
                <a:extLst>
                  <a:ext uri="{FF2B5EF4-FFF2-40B4-BE49-F238E27FC236}">
                    <a16:creationId xmlns:a16="http://schemas.microsoft.com/office/drawing/2014/main" id="{DDEEC68F-1D2A-2339-AC88-58D870659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3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6" name="Oval 1386">
                <a:extLst>
                  <a:ext uri="{FF2B5EF4-FFF2-40B4-BE49-F238E27FC236}">
                    <a16:creationId xmlns:a16="http://schemas.microsoft.com/office/drawing/2014/main" id="{FD10A3DB-5DEA-026B-E032-BE3BDA656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7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7" name="Oval 1387">
                <a:extLst>
                  <a:ext uri="{FF2B5EF4-FFF2-40B4-BE49-F238E27FC236}">
                    <a16:creationId xmlns:a16="http://schemas.microsoft.com/office/drawing/2014/main" id="{4A254DB0-6363-7D4D-3A5A-877C3B265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1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8" name="Oval 1388">
                <a:extLst>
                  <a:ext uri="{FF2B5EF4-FFF2-40B4-BE49-F238E27FC236}">
                    <a16:creationId xmlns:a16="http://schemas.microsoft.com/office/drawing/2014/main" id="{F5135080-DAEF-9459-3D6B-626FF05D1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5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9" name="Oval 1389">
                <a:extLst>
                  <a:ext uri="{FF2B5EF4-FFF2-40B4-BE49-F238E27FC236}">
                    <a16:creationId xmlns:a16="http://schemas.microsoft.com/office/drawing/2014/main" id="{AE3B249A-8E32-FA80-3C7C-8DEF2E004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9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0" name="Oval 1390">
                <a:extLst>
                  <a:ext uri="{FF2B5EF4-FFF2-40B4-BE49-F238E27FC236}">
                    <a16:creationId xmlns:a16="http://schemas.microsoft.com/office/drawing/2014/main" id="{A453A906-8224-256B-5C78-0DB430858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3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1" name="Oval 1391">
                <a:extLst>
                  <a:ext uri="{FF2B5EF4-FFF2-40B4-BE49-F238E27FC236}">
                    <a16:creationId xmlns:a16="http://schemas.microsoft.com/office/drawing/2014/main" id="{13200581-492A-D20F-266D-106D3EC0D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7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2" name="Oval 1392">
                <a:extLst>
                  <a:ext uri="{FF2B5EF4-FFF2-40B4-BE49-F238E27FC236}">
                    <a16:creationId xmlns:a16="http://schemas.microsoft.com/office/drawing/2014/main" id="{6CACA928-EAD7-B9A3-EBC7-A5843606E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0" y="290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3" name="Oval 1393">
                <a:extLst>
                  <a:ext uri="{FF2B5EF4-FFF2-40B4-BE49-F238E27FC236}">
                    <a16:creationId xmlns:a16="http://schemas.microsoft.com/office/drawing/2014/main" id="{8F333220-B463-FCA8-6124-8018D89CD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4" y="284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4" name="Oval 1394">
                <a:extLst>
                  <a:ext uri="{FF2B5EF4-FFF2-40B4-BE49-F238E27FC236}">
                    <a16:creationId xmlns:a16="http://schemas.microsoft.com/office/drawing/2014/main" id="{97496452-F058-2E3D-0112-A5033C993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8" y="317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5" name="Oval 1395">
                <a:extLst>
                  <a:ext uri="{FF2B5EF4-FFF2-40B4-BE49-F238E27FC236}">
                    <a16:creationId xmlns:a16="http://schemas.microsoft.com/office/drawing/2014/main" id="{B557794D-1554-B6A1-7FF1-F2EE424C7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2" y="33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6" name="Oval 1396">
                <a:extLst>
                  <a:ext uri="{FF2B5EF4-FFF2-40B4-BE49-F238E27FC236}">
                    <a16:creationId xmlns:a16="http://schemas.microsoft.com/office/drawing/2014/main" id="{69B3BA0F-FCB9-2BDD-047B-9A202C68D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6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7" name="Oval 1397">
                <a:extLst>
                  <a:ext uri="{FF2B5EF4-FFF2-40B4-BE49-F238E27FC236}">
                    <a16:creationId xmlns:a16="http://schemas.microsoft.com/office/drawing/2014/main" id="{BF72BC4E-13E0-CE79-DE4C-C44ADE4AD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0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8" name="Oval 1398">
                <a:extLst>
                  <a:ext uri="{FF2B5EF4-FFF2-40B4-BE49-F238E27FC236}">
                    <a16:creationId xmlns:a16="http://schemas.microsoft.com/office/drawing/2014/main" id="{DB35D581-7B15-CAA2-C13F-D4D817957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4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9" name="Oval 1399">
                <a:extLst>
                  <a:ext uri="{FF2B5EF4-FFF2-40B4-BE49-F238E27FC236}">
                    <a16:creationId xmlns:a16="http://schemas.microsoft.com/office/drawing/2014/main" id="{F0C263C7-8F78-088B-8CEF-A1A0FE420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8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0" name="Oval 1400">
                <a:extLst>
                  <a:ext uri="{FF2B5EF4-FFF2-40B4-BE49-F238E27FC236}">
                    <a16:creationId xmlns:a16="http://schemas.microsoft.com/office/drawing/2014/main" id="{CEDFC33D-0B47-837D-33FF-4C2538B79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2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1" name="Oval 1401">
                <a:extLst>
                  <a:ext uri="{FF2B5EF4-FFF2-40B4-BE49-F238E27FC236}">
                    <a16:creationId xmlns:a16="http://schemas.microsoft.com/office/drawing/2014/main" id="{4C0FCCFF-B51A-C5C8-57F3-3E0D76C81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6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2" name="Oval 1402">
                <a:extLst>
                  <a:ext uri="{FF2B5EF4-FFF2-40B4-BE49-F238E27FC236}">
                    <a16:creationId xmlns:a16="http://schemas.microsoft.com/office/drawing/2014/main" id="{68B4E782-21D8-85A6-EF8C-C7D746449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0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3" name="Oval 1403">
                <a:extLst>
                  <a:ext uri="{FF2B5EF4-FFF2-40B4-BE49-F238E27FC236}">
                    <a16:creationId xmlns:a16="http://schemas.microsoft.com/office/drawing/2014/main" id="{2E4F64AC-2813-F68B-AB3C-B2D0D0191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4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4" name="Oval 1404">
                <a:extLst>
                  <a:ext uri="{FF2B5EF4-FFF2-40B4-BE49-F238E27FC236}">
                    <a16:creationId xmlns:a16="http://schemas.microsoft.com/office/drawing/2014/main" id="{A07513D8-55CE-AFBF-CE78-1E555DCCA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8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5" name="Oval 1405">
                <a:extLst>
                  <a:ext uri="{FF2B5EF4-FFF2-40B4-BE49-F238E27FC236}">
                    <a16:creationId xmlns:a16="http://schemas.microsoft.com/office/drawing/2014/main" id="{A293F351-4AFE-3462-23DC-8C554D907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2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6" name="Oval 1406">
                <a:extLst>
                  <a:ext uri="{FF2B5EF4-FFF2-40B4-BE49-F238E27FC236}">
                    <a16:creationId xmlns:a16="http://schemas.microsoft.com/office/drawing/2014/main" id="{778F962D-FA66-7F72-9346-289D702C7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6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7" name="Oval 1407">
                <a:extLst>
                  <a:ext uri="{FF2B5EF4-FFF2-40B4-BE49-F238E27FC236}">
                    <a16:creationId xmlns:a16="http://schemas.microsoft.com/office/drawing/2014/main" id="{A871FE8A-9E38-274D-EF16-3C30A4DBD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0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8" name="Oval 1408">
                <a:extLst>
                  <a:ext uri="{FF2B5EF4-FFF2-40B4-BE49-F238E27FC236}">
                    <a16:creationId xmlns:a16="http://schemas.microsoft.com/office/drawing/2014/main" id="{0FD0C701-78ED-700C-F2E2-05F2FF38E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4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9" name="Oval 1409">
                <a:extLst>
                  <a:ext uri="{FF2B5EF4-FFF2-40B4-BE49-F238E27FC236}">
                    <a16:creationId xmlns:a16="http://schemas.microsoft.com/office/drawing/2014/main" id="{262A1A7B-1084-3354-0B47-6D4E435A2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8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0" name="Oval 1410">
                <a:extLst>
                  <a:ext uri="{FF2B5EF4-FFF2-40B4-BE49-F238E27FC236}">
                    <a16:creationId xmlns:a16="http://schemas.microsoft.com/office/drawing/2014/main" id="{A4CF2297-49A5-9B40-2919-CEBA7690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2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4" name="Group 1612">
              <a:extLst>
                <a:ext uri="{FF2B5EF4-FFF2-40B4-BE49-F238E27FC236}">
                  <a16:creationId xmlns:a16="http://schemas.microsoft.com/office/drawing/2014/main" id="{632281A7-A2FC-041C-18EF-0A5E00BED2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5438" y="3721100"/>
              <a:ext cx="9455150" cy="1692275"/>
              <a:chOff x="1005" y="2344"/>
              <a:chExt cx="5956" cy="1066"/>
            </a:xfrm>
          </p:grpSpPr>
          <p:sp>
            <p:nvSpPr>
              <p:cNvPr id="1441" name="Oval 1412">
                <a:extLst>
                  <a:ext uri="{FF2B5EF4-FFF2-40B4-BE49-F238E27FC236}">
                    <a16:creationId xmlns:a16="http://schemas.microsoft.com/office/drawing/2014/main" id="{32FFE786-8578-103E-5D72-5B902B877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6" y="325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2" name="Oval 1413">
                <a:extLst>
                  <a:ext uri="{FF2B5EF4-FFF2-40B4-BE49-F238E27FC236}">
                    <a16:creationId xmlns:a16="http://schemas.microsoft.com/office/drawing/2014/main" id="{B882793F-C5B0-30D7-DD20-3A25B85CC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0" y="338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3" name="Oval 1414">
                <a:extLst>
                  <a:ext uri="{FF2B5EF4-FFF2-40B4-BE49-F238E27FC236}">
                    <a16:creationId xmlns:a16="http://schemas.microsoft.com/office/drawing/2014/main" id="{22C31854-BABB-F0C8-6D0A-76F63CF21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4" y="2940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4" name="Oval 1415">
                <a:extLst>
                  <a:ext uri="{FF2B5EF4-FFF2-40B4-BE49-F238E27FC236}">
                    <a16:creationId xmlns:a16="http://schemas.microsoft.com/office/drawing/2014/main" id="{A900BBC1-034B-BE96-03E9-809C09040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8" y="265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5" name="Oval 1416">
                <a:extLst>
                  <a:ext uri="{FF2B5EF4-FFF2-40B4-BE49-F238E27FC236}">
                    <a16:creationId xmlns:a16="http://schemas.microsoft.com/office/drawing/2014/main" id="{0583E165-9759-80CC-ADEE-7EEEDB4B5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2" y="28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6" name="Oval 1417">
                <a:extLst>
                  <a:ext uri="{FF2B5EF4-FFF2-40B4-BE49-F238E27FC236}">
                    <a16:creationId xmlns:a16="http://schemas.microsoft.com/office/drawing/2014/main" id="{2C0EA604-43B7-1B2E-2FE4-87ADABE36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6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7" name="Oval 1418">
                <a:extLst>
                  <a:ext uri="{FF2B5EF4-FFF2-40B4-BE49-F238E27FC236}">
                    <a16:creationId xmlns:a16="http://schemas.microsoft.com/office/drawing/2014/main" id="{38E1E68C-F0C0-8A0F-F163-3905094A9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0" y="254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8" name="Oval 1419">
                <a:extLst>
                  <a:ext uri="{FF2B5EF4-FFF2-40B4-BE49-F238E27FC236}">
                    <a16:creationId xmlns:a16="http://schemas.microsoft.com/office/drawing/2014/main" id="{D34FDEB3-D2A6-BAAC-9A5E-85FA71193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4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9" name="Oval 1420">
                <a:extLst>
                  <a:ext uri="{FF2B5EF4-FFF2-40B4-BE49-F238E27FC236}">
                    <a16:creationId xmlns:a16="http://schemas.microsoft.com/office/drawing/2014/main" id="{87638206-CEB2-55CA-F94C-2EF0AF855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0" name="Oval 1421">
                <a:extLst>
                  <a:ext uri="{FF2B5EF4-FFF2-40B4-BE49-F238E27FC236}">
                    <a16:creationId xmlns:a16="http://schemas.microsoft.com/office/drawing/2014/main" id="{4EBC10AC-875A-C147-0F88-9E087C8A2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2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1" name="Oval 1422">
                <a:extLst>
                  <a:ext uri="{FF2B5EF4-FFF2-40B4-BE49-F238E27FC236}">
                    <a16:creationId xmlns:a16="http://schemas.microsoft.com/office/drawing/2014/main" id="{4B2CDCEA-9D4D-1A29-1DE6-3B4BA4A89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2" name="Oval 1423">
                <a:extLst>
                  <a:ext uri="{FF2B5EF4-FFF2-40B4-BE49-F238E27FC236}">
                    <a16:creationId xmlns:a16="http://schemas.microsoft.com/office/drawing/2014/main" id="{099C0405-F3FA-45D5-2CA9-41F1D19BE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0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3" name="Oval 1424">
                <a:extLst>
                  <a:ext uri="{FF2B5EF4-FFF2-40B4-BE49-F238E27FC236}">
                    <a16:creationId xmlns:a16="http://schemas.microsoft.com/office/drawing/2014/main" id="{B998A979-1BB8-3D0C-BE33-08BAD2612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4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4" name="Oval 1425">
                <a:extLst>
                  <a:ext uri="{FF2B5EF4-FFF2-40B4-BE49-F238E27FC236}">
                    <a16:creationId xmlns:a16="http://schemas.microsoft.com/office/drawing/2014/main" id="{815C1EEE-A306-362B-6EBF-1D1789D2E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8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5" name="Oval 1426">
                <a:extLst>
                  <a:ext uri="{FF2B5EF4-FFF2-40B4-BE49-F238E27FC236}">
                    <a16:creationId xmlns:a16="http://schemas.microsoft.com/office/drawing/2014/main" id="{99056F95-80BA-42ED-C611-906459CC2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2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6" name="Oval 1427">
                <a:extLst>
                  <a:ext uri="{FF2B5EF4-FFF2-40B4-BE49-F238E27FC236}">
                    <a16:creationId xmlns:a16="http://schemas.microsoft.com/office/drawing/2014/main" id="{2831B1F0-5C5F-135B-12AF-01403566A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" y="234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7" name="Oval 1428">
                <a:extLst>
                  <a:ext uri="{FF2B5EF4-FFF2-40B4-BE49-F238E27FC236}">
                    <a16:creationId xmlns:a16="http://schemas.microsoft.com/office/drawing/2014/main" id="{83DCA80C-9031-9C19-1B86-C32F7E388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0" y="262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8" name="Oval 1429">
                <a:extLst>
                  <a:ext uri="{FF2B5EF4-FFF2-40B4-BE49-F238E27FC236}">
                    <a16:creationId xmlns:a16="http://schemas.microsoft.com/office/drawing/2014/main" id="{1C5CFBEB-96DB-7C31-2191-2E2632ABB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4" y="315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9" name="Oval 1430">
                <a:extLst>
                  <a:ext uri="{FF2B5EF4-FFF2-40B4-BE49-F238E27FC236}">
                    <a16:creationId xmlns:a16="http://schemas.microsoft.com/office/drawing/2014/main" id="{052CF38C-B2D2-76DE-8C80-E2D4C19FE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8" y="320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0" name="Oval 1431">
                <a:extLst>
                  <a:ext uri="{FF2B5EF4-FFF2-40B4-BE49-F238E27FC236}">
                    <a16:creationId xmlns:a16="http://schemas.microsoft.com/office/drawing/2014/main" id="{E87D626F-B955-E580-AA1D-2C893C8C1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2" y="291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1" name="Oval 1432">
                <a:extLst>
                  <a:ext uri="{FF2B5EF4-FFF2-40B4-BE49-F238E27FC236}">
                    <a16:creationId xmlns:a16="http://schemas.microsoft.com/office/drawing/2014/main" id="{8F3FDEF1-80E4-C6D3-80F8-63C704BB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5" y="293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2" name="Oval 1433">
                <a:extLst>
                  <a:ext uri="{FF2B5EF4-FFF2-40B4-BE49-F238E27FC236}">
                    <a16:creationId xmlns:a16="http://schemas.microsoft.com/office/drawing/2014/main" id="{815719E2-53D7-0DD4-4B76-3DC6F6578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9" y="31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3" name="Oval 1434">
                <a:extLst>
                  <a:ext uri="{FF2B5EF4-FFF2-40B4-BE49-F238E27FC236}">
                    <a16:creationId xmlns:a16="http://schemas.microsoft.com/office/drawing/2014/main" id="{DDA821FA-0564-422D-44B2-D09BCC682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3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4" name="Oval 1435">
                <a:extLst>
                  <a:ext uri="{FF2B5EF4-FFF2-40B4-BE49-F238E27FC236}">
                    <a16:creationId xmlns:a16="http://schemas.microsoft.com/office/drawing/2014/main" id="{C9831C7D-AE0D-CDE0-738D-BF47AC54B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7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5" name="Oval 1436">
                <a:extLst>
                  <a:ext uri="{FF2B5EF4-FFF2-40B4-BE49-F238E27FC236}">
                    <a16:creationId xmlns:a16="http://schemas.microsoft.com/office/drawing/2014/main" id="{C235693B-7A94-7C4C-E94D-3DA7C41CB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6" name="Oval 1437">
                <a:extLst>
                  <a:ext uri="{FF2B5EF4-FFF2-40B4-BE49-F238E27FC236}">
                    <a16:creationId xmlns:a16="http://schemas.microsoft.com/office/drawing/2014/main" id="{4E4339FA-44C9-2E48-F1A1-53602837D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5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7" name="Oval 1438">
                <a:extLst>
                  <a:ext uri="{FF2B5EF4-FFF2-40B4-BE49-F238E27FC236}">
                    <a16:creationId xmlns:a16="http://schemas.microsoft.com/office/drawing/2014/main" id="{6187EC95-FDDE-E741-AB35-C6C000D3F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9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8" name="Oval 1439">
                <a:extLst>
                  <a:ext uri="{FF2B5EF4-FFF2-40B4-BE49-F238E27FC236}">
                    <a16:creationId xmlns:a16="http://schemas.microsoft.com/office/drawing/2014/main" id="{B9239674-6F0D-00B3-54B5-EA2A7A745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3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9" name="Oval 1440">
                <a:extLst>
                  <a:ext uri="{FF2B5EF4-FFF2-40B4-BE49-F238E27FC236}">
                    <a16:creationId xmlns:a16="http://schemas.microsoft.com/office/drawing/2014/main" id="{9A2844B2-D81E-23D7-519B-F0875991C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7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0" name="Oval 1441">
                <a:extLst>
                  <a:ext uri="{FF2B5EF4-FFF2-40B4-BE49-F238E27FC236}">
                    <a16:creationId xmlns:a16="http://schemas.microsoft.com/office/drawing/2014/main" id="{5958A389-9576-7422-DE0E-7537B06CD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1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1" name="Oval 1442">
                <a:extLst>
                  <a:ext uri="{FF2B5EF4-FFF2-40B4-BE49-F238E27FC236}">
                    <a16:creationId xmlns:a16="http://schemas.microsoft.com/office/drawing/2014/main" id="{5B67FFBD-4179-F3F5-F23F-D4A1AF3D6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5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2" name="Oval 1443">
                <a:extLst>
                  <a:ext uri="{FF2B5EF4-FFF2-40B4-BE49-F238E27FC236}">
                    <a16:creationId xmlns:a16="http://schemas.microsoft.com/office/drawing/2014/main" id="{DDFE2173-C719-D164-CEBA-2B27C59A6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9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3" name="Oval 1444">
                <a:extLst>
                  <a:ext uri="{FF2B5EF4-FFF2-40B4-BE49-F238E27FC236}">
                    <a16:creationId xmlns:a16="http://schemas.microsoft.com/office/drawing/2014/main" id="{9DDC2FBF-E75D-A7EE-92CF-5B2F42DBD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3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4" name="Oval 1445">
                <a:extLst>
                  <a:ext uri="{FF2B5EF4-FFF2-40B4-BE49-F238E27FC236}">
                    <a16:creationId xmlns:a16="http://schemas.microsoft.com/office/drawing/2014/main" id="{60CFD8FB-F51A-F467-AAC0-0CAE1E709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7" y="26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5" name="Oval 1446">
                <a:extLst>
                  <a:ext uri="{FF2B5EF4-FFF2-40B4-BE49-F238E27FC236}">
                    <a16:creationId xmlns:a16="http://schemas.microsoft.com/office/drawing/2014/main" id="{BE61AE3C-313E-ABE7-CE3C-549D494DB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1" y="29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6" name="Oval 1447">
                <a:extLst>
                  <a:ext uri="{FF2B5EF4-FFF2-40B4-BE49-F238E27FC236}">
                    <a16:creationId xmlns:a16="http://schemas.microsoft.com/office/drawing/2014/main" id="{CCEB8623-7FF6-A214-9759-1CD0B423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5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7" name="Oval 1448">
                <a:extLst>
                  <a:ext uri="{FF2B5EF4-FFF2-40B4-BE49-F238E27FC236}">
                    <a16:creationId xmlns:a16="http://schemas.microsoft.com/office/drawing/2014/main" id="{39FD76C0-3983-C7FB-2B5C-2AEB6F3FC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9" y="27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8" name="Oval 1449">
                <a:extLst>
                  <a:ext uri="{FF2B5EF4-FFF2-40B4-BE49-F238E27FC236}">
                    <a16:creationId xmlns:a16="http://schemas.microsoft.com/office/drawing/2014/main" id="{4A377523-3FE7-0FAB-4D36-5600288CD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3" y="31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9" name="Oval 1450">
                <a:extLst>
                  <a:ext uri="{FF2B5EF4-FFF2-40B4-BE49-F238E27FC236}">
                    <a16:creationId xmlns:a16="http://schemas.microsoft.com/office/drawing/2014/main" id="{70FBA1AB-D177-9C43-3EDD-4038FBE40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7" y="3387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0" name="Oval 1451">
                <a:extLst>
                  <a:ext uri="{FF2B5EF4-FFF2-40B4-BE49-F238E27FC236}">
                    <a16:creationId xmlns:a16="http://schemas.microsoft.com/office/drawing/2014/main" id="{A811F5FC-E8C8-C70E-E09A-DB5A312FA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1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1" name="Oval 1452">
                <a:extLst>
                  <a:ext uri="{FF2B5EF4-FFF2-40B4-BE49-F238E27FC236}">
                    <a16:creationId xmlns:a16="http://schemas.microsoft.com/office/drawing/2014/main" id="{F5BCB45B-DC4E-DE44-6FF6-8A7F212DC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5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2" name="Oval 1453">
                <a:extLst>
                  <a:ext uri="{FF2B5EF4-FFF2-40B4-BE49-F238E27FC236}">
                    <a16:creationId xmlns:a16="http://schemas.microsoft.com/office/drawing/2014/main" id="{D5AE3952-8A3D-A5D7-AEF6-202510FD5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9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3" name="Oval 1454">
                <a:extLst>
                  <a:ext uri="{FF2B5EF4-FFF2-40B4-BE49-F238E27FC236}">
                    <a16:creationId xmlns:a16="http://schemas.microsoft.com/office/drawing/2014/main" id="{0690D076-A865-84BF-7077-BACFF31AA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4" name="Oval 1455">
                <a:extLst>
                  <a:ext uri="{FF2B5EF4-FFF2-40B4-BE49-F238E27FC236}">
                    <a16:creationId xmlns:a16="http://schemas.microsoft.com/office/drawing/2014/main" id="{9DA9D5AF-BA2C-80BE-A799-118602910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7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5" name="Oval 1456">
                <a:extLst>
                  <a:ext uri="{FF2B5EF4-FFF2-40B4-BE49-F238E27FC236}">
                    <a16:creationId xmlns:a16="http://schemas.microsoft.com/office/drawing/2014/main" id="{D62F9F96-F62A-0693-229F-F30E09631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1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6" name="Oval 1457">
                <a:extLst>
                  <a:ext uri="{FF2B5EF4-FFF2-40B4-BE49-F238E27FC236}">
                    <a16:creationId xmlns:a16="http://schemas.microsoft.com/office/drawing/2014/main" id="{2365C013-7EA3-104A-E158-5C75C9B18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5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7" name="Oval 1458">
                <a:extLst>
                  <a:ext uri="{FF2B5EF4-FFF2-40B4-BE49-F238E27FC236}">
                    <a16:creationId xmlns:a16="http://schemas.microsoft.com/office/drawing/2014/main" id="{FD6EE6D8-A554-59C7-B8EF-242FF6E91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9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8" name="Oval 1459">
                <a:extLst>
                  <a:ext uri="{FF2B5EF4-FFF2-40B4-BE49-F238E27FC236}">
                    <a16:creationId xmlns:a16="http://schemas.microsoft.com/office/drawing/2014/main" id="{14429A10-8BA3-8548-6E3F-036AD069D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3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9" name="Oval 1460">
                <a:extLst>
                  <a:ext uri="{FF2B5EF4-FFF2-40B4-BE49-F238E27FC236}">
                    <a16:creationId xmlns:a16="http://schemas.microsoft.com/office/drawing/2014/main" id="{3FEB3454-50A6-D848-734C-4E764AB0C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" y="280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0" name="Oval 1461">
                <a:extLst>
                  <a:ext uri="{FF2B5EF4-FFF2-40B4-BE49-F238E27FC236}">
                    <a16:creationId xmlns:a16="http://schemas.microsoft.com/office/drawing/2014/main" id="{1280C142-1767-1FEA-8765-7BBC07766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1" y="258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1" name="Oval 1462">
                <a:extLst>
                  <a:ext uri="{FF2B5EF4-FFF2-40B4-BE49-F238E27FC236}">
                    <a16:creationId xmlns:a16="http://schemas.microsoft.com/office/drawing/2014/main" id="{4B3CDE0E-1305-FC62-6B61-3B340CBC4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5" y="28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2" name="Oval 1463">
                <a:extLst>
                  <a:ext uri="{FF2B5EF4-FFF2-40B4-BE49-F238E27FC236}">
                    <a16:creationId xmlns:a16="http://schemas.microsoft.com/office/drawing/2014/main" id="{775F3240-6B40-0B11-A154-FB836AEC3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8" y="282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3" name="Oval 1464">
                <a:extLst>
                  <a:ext uri="{FF2B5EF4-FFF2-40B4-BE49-F238E27FC236}">
                    <a16:creationId xmlns:a16="http://schemas.microsoft.com/office/drawing/2014/main" id="{F781FEB1-4304-156A-73C9-6EDFED91D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2" y="253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4" name="Oval 1465">
                <a:extLst>
                  <a:ext uri="{FF2B5EF4-FFF2-40B4-BE49-F238E27FC236}">
                    <a16:creationId xmlns:a16="http://schemas.microsoft.com/office/drawing/2014/main" id="{49F16D84-BB59-80B8-4816-799DD3DFB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6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5" name="Oval 1466">
                <a:extLst>
                  <a:ext uri="{FF2B5EF4-FFF2-40B4-BE49-F238E27FC236}">
                    <a16:creationId xmlns:a16="http://schemas.microsoft.com/office/drawing/2014/main" id="{97239C8E-F899-0CB4-FD58-DD24B1873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0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6" name="Oval 1467">
                <a:extLst>
                  <a:ext uri="{FF2B5EF4-FFF2-40B4-BE49-F238E27FC236}">
                    <a16:creationId xmlns:a16="http://schemas.microsoft.com/office/drawing/2014/main" id="{73E8D64F-B83A-6AC4-D77D-7DF43F375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4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7" name="Oval 1468">
                <a:extLst>
                  <a:ext uri="{FF2B5EF4-FFF2-40B4-BE49-F238E27FC236}">
                    <a16:creationId xmlns:a16="http://schemas.microsoft.com/office/drawing/2014/main" id="{016E3876-F9A6-5B1E-0887-6CCB251C7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8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8" name="Oval 1469">
                <a:extLst>
                  <a:ext uri="{FF2B5EF4-FFF2-40B4-BE49-F238E27FC236}">
                    <a16:creationId xmlns:a16="http://schemas.microsoft.com/office/drawing/2014/main" id="{C1872A8B-7300-30C4-CF4B-D9E8207D7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2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9" name="Oval 1470">
                <a:extLst>
                  <a:ext uri="{FF2B5EF4-FFF2-40B4-BE49-F238E27FC236}">
                    <a16:creationId xmlns:a16="http://schemas.microsoft.com/office/drawing/2014/main" id="{52AB8B24-C6E4-5921-9058-F7970D03E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6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0" name="Oval 1471">
                <a:extLst>
                  <a:ext uri="{FF2B5EF4-FFF2-40B4-BE49-F238E27FC236}">
                    <a16:creationId xmlns:a16="http://schemas.microsoft.com/office/drawing/2014/main" id="{AD015111-8D02-46E8-236B-60D684045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0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1" name="Oval 1472">
                <a:extLst>
                  <a:ext uri="{FF2B5EF4-FFF2-40B4-BE49-F238E27FC236}">
                    <a16:creationId xmlns:a16="http://schemas.microsoft.com/office/drawing/2014/main" id="{E0253555-790A-F9EF-0715-18D688BC6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4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2" name="Oval 1473">
                <a:extLst>
                  <a:ext uri="{FF2B5EF4-FFF2-40B4-BE49-F238E27FC236}">
                    <a16:creationId xmlns:a16="http://schemas.microsoft.com/office/drawing/2014/main" id="{E1D356FE-4A0C-B683-4743-1828D471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8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3" name="Oval 1474">
                <a:extLst>
                  <a:ext uri="{FF2B5EF4-FFF2-40B4-BE49-F238E27FC236}">
                    <a16:creationId xmlns:a16="http://schemas.microsoft.com/office/drawing/2014/main" id="{733E19D6-DD7F-88FD-8062-E123C6EC6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2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4" name="Oval 1475">
                <a:extLst>
                  <a:ext uri="{FF2B5EF4-FFF2-40B4-BE49-F238E27FC236}">
                    <a16:creationId xmlns:a16="http://schemas.microsoft.com/office/drawing/2014/main" id="{A48894F0-83C8-528C-03A0-0D20E9DDA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6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5" name="Oval 1476">
                <a:extLst>
                  <a:ext uri="{FF2B5EF4-FFF2-40B4-BE49-F238E27FC236}">
                    <a16:creationId xmlns:a16="http://schemas.microsoft.com/office/drawing/2014/main" id="{EF455F5C-F5A7-C6B3-70C3-7FCE3DC82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0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6" name="Oval 1477">
                <a:extLst>
                  <a:ext uri="{FF2B5EF4-FFF2-40B4-BE49-F238E27FC236}">
                    <a16:creationId xmlns:a16="http://schemas.microsoft.com/office/drawing/2014/main" id="{960BF2C3-78B5-A554-0581-9AE4DB205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4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7" name="Oval 1478">
                <a:extLst>
                  <a:ext uri="{FF2B5EF4-FFF2-40B4-BE49-F238E27FC236}">
                    <a16:creationId xmlns:a16="http://schemas.microsoft.com/office/drawing/2014/main" id="{497CA98F-31F8-CA8B-3EF6-1438CE7F8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8" y="29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8" name="Oval 1479">
                <a:extLst>
                  <a:ext uri="{FF2B5EF4-FFF2-40B4-BE49-F238E27FC236}">
                    <a16:creationId xmlns:a16="http://schemas.microsoft.com/office/drawing/2014/main" id="{94451664-9F7C-76F0-A3D7-9143A29B6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2" y="308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9" name="Oval 1480">
                <a:extLst>
                  <a:ext uri="{FF2B5EF4-FFF2-40B4-BE49-F238E27FC236}">
                    <a16:creationId xmlns:a16="http://schemas.microsoft.com/office/drawing/2014/main" id="{6CCE63F9-0E5C-4CE8-4CAC-2BD8A3A90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6" y="280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0" name="Oval 1481">
                <a:extLst>
                  <a:ext uri="{FF2B5EF4-FFF2-40B4-BE49-F238E27FC236}">
                    <a16:creationId xmlns:a16="http://schemas.microsoft.com/office/drawing/2014/main" id="{6BA5EA95-0732-972F-B917-E9BBF77A1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0" y="236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1" name="Oval 1482">
                <a:extLst>
                  <a:ext uri="{FF2B5EF4-FFF2-40B4-BE49-F238E27FC236}">
                    <a16:creationId xmlns:a16="http://schemas.microsoft.com/office/drawing/2014/main" id="{1B24964E-B501-2C9E-C939-A89D79CF3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4" y="248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2" name="Oval 1483">
                <a:extLst>
                  <a:ext uri="{FF2B5EF4-FFF2-40B4-BE49-F238E27FC236}">
                    <a16:creationId xmlns:a16="http://schemas.microsoft.com/office/drawing/2014/main" id="{42F124DC-11CE-3589-91BE-C11F0F31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8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3" name="Oval 1484">
                <a:extLst>
                  <a:ext uri="{FF2B5EF4-FFF2-40B4-BE49-F238E27FC236}">
                    <a16:creationId xmlns:a16="http://schemas.microsoft.com/office/drawing/2014/main" id="{08A76D97-F6B9-C357-AFBA-9D5E186E2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2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4" name="Oval 1485">
                <a:extLst>
                  <a:ext uri="{FF2B5EF4-FFF2-40B4-BE49-F238E27FC236}">
                    <a16:creationId xmlns:a16="http://schemas.microsoft.com/office/drawing/2014/main" id="{9A323354-6879-8417-1406-081A7855D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6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5" name="Oval 1486">
                <a:extLst>
                  <a:ext uri="{FF2B5EF4-FFF2-40B4-BE49-F238E27FC236}">
                    <a16:creationId xmlns:a16="http://schemas.microsoft.com/office/drawing/2014/main" id="{A902D3D7-47E5-0A1E-1B08-35D40D1C7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0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6" name="Oval 1487">
                <a:extLst>
                  <a:ext uri="{FF2B5EF4-FFF2-40B4-BE49-F238E27FC236}">
                    <a16:creationId xmlns:a16="http://schemas.microsoft.com/office/drawing/2014/main" id="{1BA4D975-3DB3-1571-FEC7-6B87AF0D8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4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7" name="Oval 1488">
                <a:extLst>
                  <a:ext uri="{FF2B5EF4-FFF2-40B4-BE49-F238E27FC236}">
                    <a16:creationId xmlns:a16="http://schemas.microsoft.com/office/drawing/2014/main" id="{80C03E0E-6644-2D40-81BF-6D9F98F66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8" name="Oval 1489">
                <a:extLst>
                  <a:ext uri="{FF2B5EF4-FFF2-40B4-BE49-F238E27FC236}">
                    <a16:creationId xmlns:a16="http://schemas.microsoft.com/office/drawing/2014/main" id="{69488C2F-5030-C505-7781-CB42037AC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2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9" name="Oval 1490">
                <a:extLst>
                  <a:ext uri="{FF2B5EF4-FFF2-40B4-BE49-F238E27FC236}">
                    <a16:creationId xmlns:a16="http://schemas.microsoft.com/office/drawing/2014/main" id="{D101B428-2B5A-26A7-45D1-79EE029B3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6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0" name="Oval 1491">
                <a:extLst>
                  <a:ext uri="{FF2B5EF4-FFF2-40B4-BE49-F238E27FC236}">
                    <a16:creationId xmlns:a16="http://schemas.microsoft.com/office/drawing/2014/main" id="{7529BF40-9187-0E77-6DCE-85681C9D3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1" name="Oval 1492">
                <a:extLst>
                  <a:ext uri="{FF2B5EF4-FFF2-40B4-BE49-F238E27FC236}">
                    <a16:creationId xmlns:a16="http://schemas.microsoft.com/office/drawing/2014/main" id="{02957F31-7973-11A5-468D-DB788DC30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4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2" name="Oval 1493">
                <a:extLst>
                  <a:ext uri="{FF2B5EF4-FFF2-40B4-BE49-F238E27FC236}">
                    <a16:creationId xmlns:a16="http://schemas.microsoft.com/office/drawing/2014/main" id="{09124C72-A205-8D04-1DF5-384E5D177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" y="2905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3" name="Oval 1494">
                <a:extLst>
                  <a:ext uri="{FF2B5EF4-FFF2-40B4-BE49-F238E27FC236}">
                    <a16:creationId xmlns:a16="http://schemas.microsoft.com/office/drawing/2014/main" id="{E9F0AB50-F3A3-45C2-17E9-7F182779C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2" y="284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4" name="Oval 1495">
                <a:extLst>
                  <a:ext uri="{FF2B5EF4-FFF2-40B4-BE49-F238E27FC236}">
                    <a16:creationId xmlns:a16="http://schemas.microsoft.com/office/drawing/2014/main" id="{09272530-B77A-9E77-E49D-3A7800FE9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5" y="317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5" name="Oval 1496">
                <a:extLst>
                  <a:ext uri="{FF2B5EF4-FFF2-40B4-BE49-F238E27FC236}">
                    <a16:creationId xmlns:a16="http://schemas.microsoft.com/office/drawing/2014/main" id="{3419A689-C501-F081-A26E-53421A2AA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9" y="33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6" name="Oval 1497">
                <a:extLst>
                  <a:ext uri="{FF2B5EF4-FFF2-40B4-BE49-F238E27FC236}">
                    <a16:creationId xmlns:a16="http://schemas.microsoft.com/office/drawing/2014/main" id="{6FD70141-2E9B-9DD8-D645-89EBF0774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7" name="Oval 1498">
                <a:extLst>
                  <a:ext uri="{FF2B5EF4-FFF2-40B4-BE49-F238E27FC236}">
                    <a16:creationId xmlns:a16="http://schemas.microsoft.com/office/drawing/2014/main" id="{A6B7AE1F-5F17-89BB-E602-6A338349B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7" y="24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8" name="Oval 1499">
                <a:extLst>
                  <a:ext uri="{FF2B5EF4-FFF2-40B4-BE49-F238E27FC236}">
                    <a16:creationId xmlns:a16="http://schemas.microsoft.com/office/drawing/2014/main" id="{780E45DF-EC1C-DC6B-D07E-B7F1A7E4C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1" y="256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9" name="Oval 1500">
                <a:extLst>
                  <a:ext uri="{FF2B5EF4-FFF2-40B4-BE49-F238E27FC236}">
                    <a16:creationId xmlns:a16="http://schemas.microsoft.com/office/drawing/2014/main" id="{CD58CCF6-9C52-9D53-104B-5C699BA7B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5" y="290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0" name="Oval 1501">
                <a:extLst>
                  <a:ext uri="{FF2B5EF4-FFF2-40B4-BE49-F238E27FC236}">
                    <a16:creationId xmlns:a16="http://schemas.microsoft.com/office/drawing/2014/main" id="{B3620704-EA83-A369-2A8E-609062AF1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9" y="283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1" name="Oval 1502">
                <a:extLst>
                  <a:ext uri="{FF2B5EF4-FFF2-40B4-BE49-F238E27FC236}">
                    <a16:creationId xmlns:a16="http://schemas.microsoft.com/office/drawing/2014/main" id="{C0055104-D4C6-D624-F6C5-289CC4977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3" y="269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2" name="Oval 1503">
                <a:extLst>
                  <a:ext uri="{FF2B5EF4-FFF2-40B4-BE49-F238E27FC236}">
                    <a16:creationId xmlns:a16="http://schemas.microsoft.com/office/drawing/2014/main" id="{467A3E10-7E03-59B0-48F2-0B530CE77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7" y="300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3" name="Oval 1504">
                <a:extLst>
                  <a:ext uri="{FF2B5EF4-FFF2-40B4-BE49-F238E27FC236}">
                    <a16:creationId xmlns:a16="http://schemas.microsoft.com/office/drawing/2014/main" id="{6D02CB91-E13A-D3EB-6B7C-8388EFEDE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1" y="339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4" name="Oval 1505">
                <a:extLst>
                  <a:ext uri="{FF2B5EF4-FFF2-40B4-BE49-F238E27FC236}">
                    <a16:creationId xmlns:a16="http://schemas.microsoft.com/office/drawing/2014/main" id="{A1624F58-A38D-9E02-0899-B557D52D2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5" y="319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5" name="Oval 1506">
                <a:extLst>
                  <a:ext uri="{FF2B5EF4-FFF2-40B4-BE49-F238E27FC236}">
                    <a16:creationId xmlns:a16="http://schemas.microsoft.com/office/drawing/2014/main" id="{5E71726D-D936-FF4E-AE47-5367B5DF4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" y="265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6" name="Oval 1507">
                <a:extLst>
                  <a:ext uri="{FF2B5EF4-FFF2-40B4-BE49-F238E27FC236}">
                    <a16:creationId xmlns:a16="http://schemas.microsoft.com/office/drawing/2014/main" id="{9C8B8510-43E4-D966-5338-178DC0E79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3" y="254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7" name="Oval 1508">
                <a:extLst>
                  <a:ext uri="{FF2B5EF4-FFF2-40B4-BE49-F238E27FC236}">
                    <a16:creationId xmlns:a16="http://schemas.microsoft.com/office/drawing/2014/main" id="{37533D4D-D943-EE50-EB37-103AF45FD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7" y="281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8" name="Oval 1509">
                <a:extLst>
                  <a:ext uri="{FF2B5EF4-FFF2-40B4-BE49-F238E27FC236}">
                    <a16:creationId xmlns:a16="http://schemas.microsoft.com/office/drawing/2014/main" id="{1A039A6E-A707-E9D6-9E57-5DC7DFD2E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1" y="281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9" name="Oval 1510">
                <a:extLst>
                  <a:ext uri="{FF2B5EF4-FFF2-40B4-BE49-F238E27FC236}">
                    <a16:creationId xmlns:a16="http://schemas.microsoft.com/office/drawing/2014/main" id="{6ADD1EC0-5446-48A2-2812-B67EE984A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5" y="2564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0" name="Oval 1511">
                <a:extLst>
                  <a:ext uri="{FF2B5EF4-FFF2-40B4-BE49-F238E27FC236}">
                    <a16:creationId xmlns:a16="http://schemas.microsoft.com/office/drawing/2014/main" id="{1BCDE9B5-5290-66F1-FBDF-179ADF4AD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9" y="2727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1" name="Oval 1512">
                <a:extLst>
                  <a:ext uri="{FF2B5EF4-FFF2-40B4-BE49-F238E27FC236}">
                    <a16:creationId xmlns:a16="http://schemas.microsoft.com/office/drawing/2014/main" id="{B8A82F8D-2FB3-1CF5-C9F1-EDE17DE2A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3" y="325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2" name="Oval 1513">
                <a:extLst>
                  <a:ext uri="{FF2B5EF4-FFF2-40B4-BE49-F238E27FC236}">
                    <a16:creationId xmlns:a16="http://schemas.microsoft.com/office/drawing/2014/main" id="{234098A7-A493-FCC6-51DA-EDC86907A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7" y="33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3" name="Oval 1514">
                <a:extLst>
                  <a:ext uri="{FF2B5EF4-FFF2-40B4-BE49-F238E27FC236}">
                    <a16:creationId xmlns:a16="http://schemas.microsoft.com/office/drawing/2014/main" id="{758C07C8-B56B-0872-5249-D69FED6B8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1" y="294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4" name="Oval 1515">
                <a:extLst>
                  <a:ext uri="{FF2B5EF4-FFF2-40B4-BE49-F238E27FC236}">
                    <a16:creationId xmlns:a16="http://schemas.microsoft.com/office/drawing/2014/main" id="{7703297A-6E07-ED31-22E2-1214ED720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5" y="265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5" name="Oval 1516">
                <a:extLst>
                  <a:ext uri="{FF2B5EF4-FFF2-40B4-BE49-F238E27FC236}">
                    <a16:creationId xmlns:a16="http://schemas.microsoft.com/office/drawing/2014/main" id="{54551D33-44E8-96F0-97B5-79ABBD397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" y="282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6" name="Oval 1517">
                <a:extLst>
                  <a:ext uri="{FF2B5EF4-FFF2-40B4-BE49-F238E27FC236}">
                    <a16:creationId xmlns:a16="http://schemas.microsoft.com/office/drawing/2014/main" id="{9A87187E-EC76-28B6-4106-D0B1FE418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3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7" name="Oval 1518">
                <a:extLst>
                  <a:ext uri="{FF2B5EF4-FFF2-40B4-BE49-F238E27FC236}">
                    <a16:creationId xmlns:a16="http://schemas.microsoft.com/office/drawing/2014/main" id="{C7AF336B-C495-AA4F-0D30-FA745CCC7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7" y="254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8" name="Oval 1519">
                <a:extLst>
                  <a:ext uri="{FF2B5EF4-FFF2-40B4-BE49-F238E27FC236}">
                    <a16:creationId xmlns:a16="http://schemas.microsoft.com/office/drawing/2014/main" id="{FB332B00-12C5-3899-058C-386B5B92B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" y="246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9" name="Oval 1520">
                <a:extLst>
                  <a:ext uri="{FF2B5EF4-FFF2-40B4-BE49-F238E27FC236}">
                    <a16:creationId xmlns:a16="http://schemas.microsoft.com/office/drawing/2014/main" id="{2759A9B8-021E-9672-A11D-50D1BFB8F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5" y="295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0" name="Oval 1521">
                <a:extLst>
                  <a:ext uri="{FF2B5EF4-FFF2-40B4-BE49-F238E27FC236}">
                    <a16:creationId xmlns:a16="http://schemas.microsoft.com/office/drawing/2014/main" id="{482A29A1-BEEE-24F4-130A-AD182040B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9" y="336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1" name="Oval 1522">
                <a:extLst>
                  <a:ext uri="{FF2B5EF4-FFF2-40B4-BE49-F238E27FC236}">
                    <a16:creationId xmlns:a16="http://schemas.microsoft.com/office/drawing/2014/main" id="{75C66C2A-FE41-CCB4-FFA0-7BAA5819A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3" y="314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2" name="Oval 1523">
                <a:extLst>
                  <a:ext uri="{FF2B5EF4-FFF2-40B4-BE49-F238E27FC236}">
                    <a16:creationId xmlns:a16="http://schemas.microsoft.com/office/drawing/2014/main" id="{43767918-E8D4-9EC0-F75D-93EE15461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7" y="280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3" name="Oval 1524">
                <a:extLst>
                  <a:ext uri="{FF2B5EF4-FFF2-40B4-BE49-F238E27FC236}">
                    <a16:creationId xmlns:a16="http://schemas.microsoft.com/office/drawing/2014/main" id="{3CD86D79-4059-7B91-FEA8-45E6271DA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1" y="2889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4" name="Oval 1525">
                <a:extLst>
                  <a:ext uri="{FF2B5EF4-FFF2-40B4-BE49-F238E27FC236}">
                    <a16:creationId xmlns:a16="http://schemas.microsoft.com/office/drawing/2014/main" id="{7EC8317C-1F0C-E625-4284-FBE596332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5" y="3011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5" name="Oval 1526">
                <a:extLst>
                  <a:ext uri="{FF2B5EF4-FFF2-40B4-BE49-F238E27FC236}">
                    <a16:creationId xmlns:a16="http://schemas.microsoft.com/office/drawing/2014/main" id="{D48AC3D2-FA41-3ED5-4077-2453A2EBF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9" y="268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6" name="Oval 1527">
                <a:extLst>
                  <a:ext uri="{FF2B5EF4-FFF2-40B4-BE49-F238E27FC236}">
                    <a16:creationId xmlns:a16="http://schemas.microsoft.com/office/drawing/2014/main" id="{F6DA3D8C-38BE-8541-45A3-762A89F71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3" y="234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7" name="Oval 1528">
                <a:extLst>
                  <a:ext uri="{FF2B5EF4-FFF2-40B4-BE49-F238E27FC236}">
                    <a16:creationId xmlns:a16="http://schemas.microsoft.com/office/drawing/2014/main" id="{A4C5B99A-CAF9-9BDD-B32A-81D1BB73D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7" y="2621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8" name="Oval 1529">
                <a:extLst>
                  <a:ext uri="{FF2B5EF4-FFF2-40B4-BE49-F238E27FC236}">
                    <a16:creationId xmlns:a16="http://schemas.microsoft.com/office/drawing/2014/main" id="{4D8ACB8E-D971-A587-DC9F-2C2241486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1" y="315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9" name="Oval 1530">
                <a:extLst>
                  <a:ext uri="{FF2B5EF4-FFF2-40B4-BE49-F238E27FC236}">
                    <a16:creationId xmlns:a16="http://schemas.microsoft.com/office/drawing/2014/main" id="{420D345E-2B22-1DD7-D947-71B3143BB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5" y="320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0" name="Oval 1531">
                <a:extLst>
                  <a:ext uri="{FF2B5EF4-FFF2-40B4-BE49-F238E27FC236}">
                    <a16:creationId xmlns:a16="http://schemas.microsoft.com/office/drawing/2014/main" id="{934C0CB5-E566-45CC-E4DC-4F8FDA08C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9" y="291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1" name="Oval 1532">
                <a:extLst>
                  <a:ext uri="{FF2B5EF4-FFF2-40B4-BE49-F238E27FC236}">
                    <a16:creationId xmlns:a16="http://schemas.microsoft.com/office/drawing/2014/main" id="{1FC333F0-5C07-9D7B-7790-5C5BBC0E1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3" y="2933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2" name="Oval 1533">
                <a:extLst>
                  <a:ext uri="{FF2B5EF4-FFF2-40B4-BE49-F238E27FC236}">
                    <a16:creationId xmlns:a16="http://schemas.microsoft.com/office/drawing/2014/main" id="{0D9D91CD-448A-B7A4-C33D-19BA8C34C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7" y="3155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3" name="Oval 1534">
                <a:extLst>
                  <a:ext uri="{FF2B5EF4-FFF2-40B4-BE49-F238E27FC236}">
                    <a16:creationId xmlns:a16="http://schemas.microsoft.com/office/drawing/2014/main" id="{921639FD-C6CB-C7B1-536B-E1AE5F44C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0" y="294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4" name="Oval 1535">
                <a:extLst>
                  <a:ext uri="{FF2B5EF4-FFF2-40B4-BE49-F238E27FC236}">
                    <a16:creationId xmlns:a16="http://schemas.microsoft.com/office/drawing/2014/main" id="{E7AD41B4-E7B6-7A13-F4BF-5D052222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4" y="243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5" name="Oval 1536">
                <a:extLst>
                  <a:ext uri="{FF2B5EF4-FFF2-40B4-BE49-F238E27FC236}">
                    <a16:creationId xmlns:a16="http://schemas.microsoft.com/office/drawing/2014/main" id="{26BE7D2A-0279-E36C-02E8-1D743F99E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8" y="238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6" name="Oval 1537">
                <a:extLst>
                  <a:ext uri="{FF2B5EF4-FFF2-40B4-BE49-F238E27FC236}">
                    <a16:creationId xmlns:a16="http://schemas.microsoft.com/office/drawing/2014/main" id="{96D044E3-8282-141B-A785-F5BBF978D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2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7" name="Oval 1538">
                <a:extLst>
                  <a:ext uri="{FF2B5EF4-FFF2-40B4-BE49-F238E27FC236}">
                    <a16:creationId xmlns:a16="http://schemas.microsoft.com/office/drawing/2014/main" id="{F8D53B0F-F15A-0BA5-AA74-BE82CE5A0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" y="312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8" name="Oval 1539">
                <a:extLst>
                  <a:ext uri="{FF2B5EF4-FFF2-40B4-BE49-F238E27FC236}">
                    <a16:creationId xmlns:a16="http://schemas.microsoft.com/office/drawing/2014/main" id="{627F9541-E4A9-C69D-545C-9EBA58DF2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0" y="292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9" name="Oval 1540">
                <a:extLst>
                  <a:ext uri="{FF2B5EF4-FFF2-40B4-BE49-F238E27FC236}">
                    <a16:creationId xmlns:a16="http://schemas.microsoft.com/office/drawing/2014/main" id="{A62F7E2A-6213-D27E-88B3-E5D4DE021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4" y="2896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0" name="Oval 1541">
                <a:extLst>
                  <a:ext uri="{FF2B5EF4-FFF2-40B4-BE49-F238E27FC236}">
                    <a16:creationId xmlns:a16="http://schemas.microsoft.com/office/drawing/2014/main" id="{65E6F487-0DD8-3D7D-4E0B-7FA10F3CD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8" y="320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1" name="Oval 1542">
                <a:extLst>
                  <a:ext uri="{FF2B5EF4-FFF2-40B4-BE49-F238E27FC236}">
                    <a16:creationId xmlns:a16="http://schemas.microsoft.com/office/drawing/2014/main" id="{AD621832-9ED9-C57D-6345-4E25321F8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2" y="322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2" name="Oval 1543">
                <a:extLst>
                  <a:ext uri="{FF2B5EF4-FFF2-40B4-BE49-F238E27FC236}">
                    <a16:creationId xmlns:a16="http://schemas.microsoft.com/office/drawing/2014/main" id="{CF744232-D35B-A1B3-7475-58B7C1885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6" y="270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3" name="Oval 1544">
                <a:extLst>
                  <a:ext uri="{FF2B5EF4-FFF2-40B4-BE49-F238E27FC236}">
                    <a16:creationId xmlns:a16="http://schemas.microsoft.com/office/drawing/2014/main" id="{410C6333-A1B9-48B4-659D-A7E889BA3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0" y="235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4" name="Oval 1545">
                <a:extLst>
                  <a:ext uri="{FF2B5EF4-FFF2-40B4-BE49-F238E27FC236}">
                    <a16:creationId xmlns:a16="http://schemas.microsoft.com/office/drawing/2014/main" id="{5F899C3C-0C10-B501-CD56-E8B5053B8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" y="263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5" name="Oval 1546">
                <a:extLst>
                  <a:ext uri="{FF2B5EF4-FFF2-40B4-BE49-F238E27FC236}">
                    <a16:creationId xmlns:a16="http://schemas.microsoft.com/office/drawing/2014/main" id="{1632934A-166A-DD0D-D886-EBA5DCF2F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8" y="29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6" name="Oval 1547">
                <a:extLst>
                  <a:ext uri="{FF2B5EF4-FFF2-40B4-BE49-F238E27FC236}">
                    <a16:creationId xmlns:a16="http://schemas.microsoft.com/office/drawing/2014/main" id="{9D872F6E-24CE-E4FF-C95A-BB3F5214F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2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7" name="Oval 1548">
                <a:extLst>
                  <a:ext uri="{FF2B5EF4-FFF2-40B4-BE49-F238E27FC236}">
                    <a16:creationId xmlns:a16="http://schemas.microsoft.com/office/drawing/2014/main" id="{7D57B920-05BB-1FD6-27A6-05BD74D4F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6" y="27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8" name="Oval 1549">
                <a:extLst>
                  <a:ext uri="{FF2B5EF4-FFF2-40B4-BE49-F238E27FC236}">
                    <a16:creationId xmlns:a16="http://schemas.microsoft.com/office/drawing/2014/main" id="{7F7EF095-F26D-0E8F-1E23-63CD0EADD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0" y="310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9" name="Oval 1550">
                <a:extLst>
                  <a:ext uri="{FF2B5EF4-FFF2-40B4-BE49-F238E27FC236}">
                    <a16:creationId xmlns:a16="http://schemas.microsoft.com/office/drawing/2014/main" id="{F54865F6-7AC0-5AC6-74FC-E3255CC31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" y="3387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0" name="Oval 1551">
                <a:extLst>
                  <a:ext uri="{FF2B5EF4-FFF2-40B4-BE49-F238E27FC236}">
                    <a16:creationId xmlns:a16="http://schemas.microsoft.com/office/drawing/2014/main" id="{3A618E7C-34BF-5AD8-4CBB-36C440418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8" y="304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1" name="Oval 1552">
                <a:extLst>
                  <a:ext uri="{FF2B5EF4-FFF2-40B4-BE49-F238E27FC236}">
                    <a16:creationId xmlns:a16="http://schemas.microsoft.com/office/drawing/2014/main" id="{35D01311-CD63-1418-4B83-7C5288BC5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2" y="252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2" name="Oval 1553">
                <a:extLst>
                  <a:ext uri="{FF2B5EF4-FFF2-40B4-BE49-F238E27FC236}">
                    <a16:creationId xmlns:a16="http://schemas.microsoft.com/office/drawing/2014/main" id="{4E49751F-700F-F390-2804-E0836E4AD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6" y="2535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3" name="Oval 1554">
                <a:extLst>
                  <a:ext uri="{FF2B5EF4-FFF2-40B4-BE49-F238E27FC236}">
                    <a16:creationId xmlns:a16="http://schemas.microsoft.com/office/drawing/2014/main" id="{5E243A67-34A9-3DEB-D098-D973DADDD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0" y="284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4" name="Oval 1555">
                <a:extLst>
                  <a:ext uri="{FF2B5EF4-FFF2-40B4-BE49-F238E27FC236}">
                    <a16:creationId xmlns:a16="http://schemas.microsoft.com/office/drawing/2014/main" id="{BBC445D3-3388-0369-414F-F4D25157E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4" y="281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5" name="Oval 1556">
                <a:extLst>
                  <a:ext uri="{FF2B5EF4-FFF2-40B4-BE49-F238E27FC236}">
                    <a16:creationId xmlns:a16="http://schemas.microsoft.com/office/drawing/2014/main" id="{4A880CA2-A085-F7A1-258D-313EDA217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8" y="262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6" name="Oval 1557">
                <a:extLst>
                  <a:ext uri="{FF2B5EF4-FFF2-40B4-BE49-F238E27FC236}">
                    <a16:creationId xmlns:a16="http://schemas.microsoft.com/office/drawing/2014/main" id="{D6BEE42B-E1EA-FE95-A692-01D0CF337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2" y="2872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7" name="Oval 1558">
                <a:extLst>
                  <a:ext uri="{FF2B5EF4-FFF2-40B4-BE49-F238E27FC236}">
                    <a16:creationId xmlns:a16="http://schemas.microsoft.com/office/drawing/2014/main" id="{360908DD-83F0-1B67-04FD-0247F53E9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6" y="3354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8" name="Oval 1559">
                <a:extLst>
                  <a:ext uri="{FF2B5EF4-FFF2-40B4-BE49-F238E27FC236}">
                    <a16:creationId xmlns:a16="http://schemas.microsoft.com/office/drawing/2014/main" id="{DABF797A-B443-CC84-68E4-7E4C18CF5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0" y="331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9" name="Oval 1560">
                <a:extLst>
                  <a:ext uri="{FF2B5EF4-FFF2-40B4-BE49-F238E27FC236}">
                    <a16:creationId xmlns:a16="http://schemas.microsoft.com/office/drawing/2014/main" id="{231CAD85-AB5C-5617-335A-42B0F26BD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4" y="280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0" name="Oval 1561">
                <a:extLst>
                  <a:ext uri="{FF2B5EF4-FFF2-40B4-BE49-F238E27FC236}">
                    <a16:creationId xmlns:a16="http://schemas.microsoft.com/office/drawing/2014/main" id="{DE7549AA-469F-ECCF-F11E-9A684D39F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8" y="258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1" name="Oval 1562">
                <a:extLst>
                  <a:ext uri="{FF2B5EF4-FFF2-40B4-BE49-F238E27FC236}">
                    <a16:creationId xmlns:a16="http://schemas.microsoft.com/office/drawing/2014/main" id="{54A85DCF-77C1-A405-FDAE-74FF27EF8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2" y="2810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2" name="Oval 1563">
                <a:extLst>
                  <a:ext uri="{FF2B5EF4-FFF2-40B4-BE49-F238E27FC236}">
                    <a16:creationId xmlns:a16="http://schemas.microsoft.com/office/drawing/2014/main" id="{D4A59A6A-A656-64D0-573F-19BB41A77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6" y="282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3" name="Oval 1564">
                <a:extLst>
                  <a:ext uri="{FF2B5EF4-FFF2-40B4-BE49-F238E27FC236}">
                    <a16:creationId xmlns:a16="http://schemas.microsoft.com/office/drawing/2014/main" id="{C37E4838-FE4F-1893-92E6-50E5007FD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0" y="2536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4" name="Oval 1565">
                <a:extLst>
                  <a:ext uri="{FF2B5EF4-FFF2-40B4-BE49-F238E27FC236}">
                    <a16:creationId xmlns:a16="http://schemas.microsoft.com/office/drawing/2014/main" id="{349B1A78-8638-16FA-5724-8A97E0158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3" y="2586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5" name="Oval 1566">
                <a:extLst>
                  <a:ext uri="{FF2B5EF4-FFF2-40B4-BE49-F238E27FC236}">
                    <a16:creationId xmlns:a16="http://schemas.microsoft.com/office/drawing/2014/main" id="{77DD8B31-6CC3-4815-0A79-497A0EC7D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7" y="3122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6" name="Oval 1567">
                <a:extLst>
                  <a:ext uri="{FF2B5EF4-FFF2-40B4-BE49-F238E27FC236}">
                    <a16:creationId xmlns:a16="http://schemas.microsoft.com/office/drawing/2014/main" id="{0CDE08B7-2BD4-02C6-B98D-77EB83C91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1" y="3399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7" name="Oval 1568">
                <a:extLst>
                  <a:ext uri="{FF2B5EF4-FFF2-40B4-BE49-F238E27FC236}">
                    <a16:creationId xmlns:a16="http://schemas.microsoft.com/office/drawing/2014/main" id="{1378D247-D006-1D03-4646-B85ECF62F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" y="30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8" name="Oval 1569">
                <a:extLst>
                  <a:ext uri="{FF2B5EF4-FFF2-40B4-BE49-F238E27FC236}">
                    <a16:creationId xmlns:a16="http://schemas.microsoft.com/office/drawing/2014/main" id="{F3B86917-B7A8-3470-F7C6-0EBA8B42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9" y="2733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9" name="Oval 1570">
                <a:extLst>
                  <a:ext uri="{FF2B5EF4-FFF2-40B4-BE49-F238E27FC236}">
                    <a16:creationId xmlns:a16="http://schemas.microsoft.com/office/drawing/2014/main" id="{B41120EC-B279-40E8-7802-E73880DEE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3" y="285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0" name="Oval 1571">
                <a:extLst>
                  <a:ext uri="{FF2B5EF4-FFF2-40B4-BE49-F238E27FC236}">
                    <a16:creationId xmlns:a16="http://schemas.microsoft.com/office/drawing/2014/main" id="{68921550-7C0E-48E0-CE6F-CB9C42D7C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7" y="2935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1" name="Oval 1572">
                <a:extLst>
                  <a:ext uri="{FF2B5EF4-FFF2-40B4-BE49-F238E27FC236}">
                    <a16:creationId xmlns:a16="http://schemas.microsoft.com/office/drawing/2014/main" id="{658E2954-257F-F02C-4467-9F6A92852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1" y="259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2" name="Oval 1573">
                <a:extLst>
                  <a:ext uri="{FF2B5EF4-FFF2-40B4-BE49-F238E27FC236}">
                    <a16:creationId xmlns:a16="http://schemas.microsoft.com/office/drawing/2014/main" id="{A6851808-A062-28D2-8BE1-2CE966B50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5" y="2381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3" name="Oval 1574">
                <a:extLst>
                  <a:ext uri="{FF2B5EF4-FFF2-40B4-BE49-F238E27FC236}">
                    <a16:creationId xmlns:a16="http://schemas.microsoft.com/office/drawing/2014/main" id="{0903B983-58BA-69E4-3B20-592A6DD24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9" y="278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4" name="Oval 1575">
                <a:extLst>
                  <a:ext uri="{FF2B5EF4-FFF2-40B4-BE49-F238E27FC236}">
                    <a16:creationId xmlns:a16="http://schemas.microsoft.com/office/drawing/2014/main" id="{433C4DFB-0A1F-F89C-F080-3C7CC74F5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3" y="327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5" name="Oval 1576">
                <a:extLst>
                  <a:ext uri="{FF2B5EF4-FFF2-40B4-BE49-F238E27FC236}">
                    <a16:creationId xmlns:a16="http://schemas.microsoft.com/office/drawing/2014/main" id="{990EA2AD-7028-6A5F-8834-7C93FBCD7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7" y="3199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6" name="Oval 1577">
                <a:extLst>
                  <a:ext uri="{FF2B5EF4-FFF2-40B4-BE49-F238E27FC236}">
                    <a16:creationId xmlns:a16="http://schemas.microsoft.com/office/drawing/2014/main" id="{D429ABC9-2036-B220-11BC-E7436B014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1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7" name="Oval 1578">
                <a:extLst>
                  <a:ext uri="{FF2B5EF4-FFF2-40B4-BE49-F238E27FC236}">
                    <a16:creationId xmlns:a16="http://schemas.microsoft.com/office/drawing/2014/main" id="{61E092C8-38B5-FE00-D380-EC451B911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5" y="2918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8" name="Oval 1579">
                <a:extLst>
                  <a:ext uri="{FF2B5EF4-FFF2-40B4-BE49-F238E27FC236}">
                    <a16:creationId xmlns:a16="http://schemas.microsoft.com/office/drawing/2014/main" id="{08F78DBA-E638-6FF0-2C28-D794866C5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9" y="3088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9" name="Oval 1580">
                <a:extLst>
                  <a:ext uri="{FF2B5EF4-FFF2-40B4-BE49-F238E27FC236}">
                    <a16:creationId xmlns:a16="http://schemas.microsoft.com/office/drawing/2014/main" id="{E40A5BA6-FA35-5ADE-2035-2BE5D234E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3" y="2803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0" name="Oval 1581">
                <a:extLst>
                  <a:ext uri="{FF2B5EF4-FFF2-40B4-BE49-F238E27FC236}">
                    <a16:creationId xmlns:a16="http://schemas.microsoft.com/office/drawing/2014/main" id="{5B3EFAD0-DD49-6688-B214-22A7491EA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" y="2361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1" name="Oval 1582">
                <a:extLst>
                  <a:ext uri="{FF2B5EF4-FFF2-40B4-BE49-F238E27FC236}">
                    <a16:creationId xmlns:a16="http://schemas.microsoft.com/office/drawing/2014/main" id="{622F2F54-6FAE-E287-D55E-DC6158363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1" y="2484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2" name="Oval 1583">
                <a:extLst>
                  <a:ext uri="{FF2B5EF4-FFF2-40B4-BE49-F238E27FC236}">
                    <a16:creationId xmlns:a16="http://schemas.microsoft.com/office/drawing/2014/main" id="{E264202A-0E1C-C72C-F1D5-B5FA8901D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5" y="301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3" name="Oval 1584">
                <a:extLst>
                  <a:ext uri="{FF2B5EF4-FFF2-40B4-BE49-F238E27FC236}">
                    <a16:creationId xmlns:a16="http://schemas.microsoft.com/office/drawing/2014/main" id="{69A0140F-8F47-24DF-73A6-33C439BA1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9" y="318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4" name="Oval 1585">
                <a:extLst>
                  <a:ext uri="{FF2B5EF4-FFF2-40B4-BE49-F238E27FC236}">
                    <a16:creationId xmlns:a16="http://schemas.microsoft.com/office/drawing/2014/main" id="{E63681D8-BD3A-931E-723D-E4AFD60F3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3" y="2933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5" name="Oval 1586">
                <a:extLst>
                  <a:ext uri="{FF2B5EF4-FFF2-40B4-BE49-F238E27FC236}">
                    <a16:creationId xmlns:a16="http://schemas.microsoft.com/office/drawing/2014/main" id="{1BDAF3D6-4BC3-8907-99D7-E4BAB9C62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7" y="2927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6" name="Oval 1587">
                <a:extLst>
                  <a:ext uri="{FF2B5EF4-FFF2-40B4-BE49-F238E27FC236}">
                    <a16:creationId xmlns:a16="http://schemas.microsoft.com/office/drawing/2014/main" id="{C6F4951F-36F0-712A-24BA-8B85BB44A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1" y="3198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7" name="Oval 1588">
                <a:extLst>
                  <a:ext uri="{FF2B5EF4-FFF2-40B4-BE49-F238E27FC236}">
                    <a16:creationId xmlns:a16="http://schemas.microsoft.com/office/drawing/2014/main" id="{A67418E0-7E91-6292-7442-66C59DA48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5" y="308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8" name="Oval 1589">
                <a:extLst>
                  <a:ext uri="{FF2B5EF4-FFF2-40B4-BE49-F238E27FC236}">
                    <a16:creationId xmlns:a16="http://schemas.microsoft.com/office/drawing/2014/main" id="{98DB9F3F-87C4-C2E3-BA62-9FA337714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9" y="2548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9" name="Oval 1590">
                <a:extLst>
                  <a:ext uri="{FF2B5EF4-FFF2-40B4-BE49-F238E27FC236}">
                    <a16:creationId xmlns:a16="http://schemas.microsoft.com/office/drawing/2014/main" id="{50B809A6-E323-667C-84C0-BFB3D0685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3" y="2346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0" name="Oval 1591">
                <a:extLst>
                  <a:ext uri="{FF2B5EF4-FFF2-40B4-BE49-F238E27FC236}">
                    <a16:creationId xmlns:a16="http://schemas.microsoft.com/office/drawing/2014/main" id="{F9C7C0B3-C70C-EAF6-0038-74B188B36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7" y="274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1" name="Oval 1592">
                <a:extLst>
                  <a:ext uri="{FF2B5EF4-FFF2-40B4-BE49-F238E27FC236}">
                    <a16:creationId xmlns:a16="http://schemas.microsoft.com/office/drawing/2014/main" id="{17EC7E60-D26C-221C-E7C9-AC9660F60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" y="3050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2" name="Oval 1593">
                <a:extLst>
                  <a:ext uri="{FF2B5EF4-FFF2-40B4-BE49-F238E27FC236}">
                    <a16:creationId xmlns:a16="http://schemas.microsoft.com/office/drawing/2014/main" id="{2CF40622-1E69-547A-3CEC-0B15E63AF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5" y="2905"/>
                <a:ext cx="10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3" name="Oval 1594">
                <a:extLst>
                  <a:ext uri="{FF2B5EF4-FFF2-40B4-BE49-F238E27FC236}">
                    <a16:creationId xmlns:a16="http://schemas.microsoft.com/office/drawing/2014/main" id="{FC3BD5C4-F6FF-F63F-DBE6-57ACBF434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9" y="2842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4" name="Oval 1595">
                <a:extLst>
                  <a:ext uri="{FF2B5EF4-FFF2-40B4-BE49-F238E27FC236}">
                    <a16:creationId xmlns:a16="http://schemas.microsoft.com/office/drawing/2014/main" id="{1788DF63-2D32-4361-2C18-7FCBFF0B4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3" y="3179"/>
                <a:ext cx="10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5" name="Oval 1596">
                <a:extLst>
                  <a:ext uri="{FF2B5EF4-FFF2-40B4-BE49-F238E27FC236}">
                    <a16:creationId xmlns:a16="http://schemas.microsoft.com/office/drawing/2014/main" id="{9FE81487-CE2F-88FB-C279-3BA9CF20C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6" y="3325"/>
                <a:ext cx="11" cy="11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6" name="Oval 1597">
                <a:extLst>
                  <a:ext uri="{FF2B5EF4-FFF2-40B4-BE49-F238E27FC236}">
                    <a16:creationId xmlns:a16="http://schemas.microsoft.com/office/drawing/2014/main" id="{B101A7CD-E40E-5C47-6A8E-D2AA7EBFB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0" y="2872"/>
                <a:ext cx="11" cy="10"/>
              </a:xfrm>
              <a:prstGeom prst="ellipse">
                <a:avLst/>
              </a:prstGeom>
              <a:solidFill>
                <a:srgbClr val="0072B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7" name="Line 1598">
                <a:extLst>
                  <a:ext uri="{FF2B5EF4-FFF2-40B4-BE49-F238E27FC236}">
                    <a16:creationId xmlns:a16="http://schemas.microsoft.com/office/drawing/2014/main" id="{6A0B91D8-7B67-FA7A-4C49-742144F247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5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8" name="Line 1599">
                <a:extLst>
                  <a:ext uri="{FF2B5EF4-FFF2-40B4-BE49-F238E27FC236}">
                    <a16:creationId xmlns:a16="http://schemas.microsoft.com/office/drawing/2014/main" id="{9A49C65C-EF60-B2F5-EDBE-04271A282F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9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9" name="Line 1600">
                <a:extLst>
                  <a:ext uri="{FF2B5EF4-FFF2-40B4-BE49-F238E27FC236}">
                    <a16:creationId xmlns:a16="http://schemas.microsoft.com/office/drawing/2014/main" id="{922E18CC-3DB9-BE3A-B881-61FC1A62A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3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0" name="Line 1601">
                <a:extLst>
                  <a:ext uri="{FF2B5EF4-FFF2-40B4-BE49-F238E27FC236}">
                    <a16:creationId xmlns:a16="http://schemas.microsoft.com/office/drawing/2014/main" id="{C97E9BA9-E1AC-7A28-43EF-845D6D532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7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1" name="Line 1602">
                <a:extLst>
                  <a:ext uri="{FF2B5EF4-FFF2-40B4-BE49-F238E27FC236}">
                    <a16:creationId xmlns:a16="http://schemas.microsoft.com/office/drawing/2014/main" id="{F7F0844F-5B7F-AC8F-9335-BF68E833A7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1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2" name="Line 1603">
                <a:extLst>
                  <a:ext uri="{FF2B5EF4-FFF2-40B4-BE49-F238E27FC236}">
                    <a16:creationId xmlns:a16="http://schemas.microsoft.com/office/drawing/2014/main" id="{1B144E65-6C5F-D66E-82A5-1DE6C3A6A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5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3" name="Line 1604">
                <a:extLst>
                  <a:ext uri="{FF2B5EF4-FFF2-40B4-BE49-F238E27FC236}">
                    <a16:creationId xmlns:a16="http://schemas.microsoft.com/office/drawing/2014/main" id="{60852F7E-0727-9D57-6B56-48B03082A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9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4" name="Line 1605">
                <a:extLst>
                  <a:ext uri="{FF2B5EF4-FFF2-40B4-BE49-F238E27FC236}">
                    <a16:creationId xmlns:a16="http://schemas.microsoft.com/office/drawing/2014/main" id="{BCF95ECA-9B14-3B7C-89F4-3CF73213C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5" name="Line 1606">
                <a:extLst>
                  <a:ext uri="{FF2B5EF4-FFF2-40B4-BE49-F238E27FC236}">
                    <a16:creationId xmlns:a16="http://schemas.microsoft.com/office/drawing/2014/main" id="{0E1C5AC4-02AA-8BD9-B7FF-E83A2FC53C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6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6" name="Line 1607">
                <a:extLst>
                  <a:ext uri="{FF2B5EF4-FFF2-40B4-BE49-F238E27FC236}">
                    <a16:creationId xmlns:a16="http://schemas.microsoft.com/office/drawing/2014/main" id="{FCEFE973-E27E-0D3B-E4F5-E4CB820F87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0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7" name="Line 1608">
                <a:extLst>
                  <a:ext uri="{FF2B5EF4-FFF2-40B4-BE49-F238E27FC236}">
                    <a16:creationId xmlns:a16="http://schemas.microsoft.com/office/drawing/2014/main" id="{C207CE89-BC39-024C-4E78-7FF8DC7D5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4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8" name="Line 1609">
                <a:extLst>
                  <a:ext uri="{FF2B5EF4-FFF2-40B4-BE49-F238E27FC236}">
                    <a16:creationId xmlns:a16="http://schemas.microsoft.com/office/drawing/2014/main" id="{6FE213B8-A1D4-5C99-1259-48E3A6CEC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8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9" name="Line 1610">
                <a:extLst>
                  <a:ext uri="{FF2B5EF4-FFF2-40B4-BE49-F238E27FC236}">
                    <a16:creationId xmlns:a16="http://schemas.microsoft.com/office/drawing/2014/main" id="{03423658-9909-4AE9-4FCC-159DF8D24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2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0" name="Line 1611">
                <a:extLst>
                  <a:ext uri="{FF2B5EF4-FFF2-40B4-BE49-F238E27FC236}">
                    <a16:creationId xmlns:a16="http://schemas.microsoft.com/office/drawing/2014/main" id="{8CD5C189-5395-AFF0-F5C8-FF1B131DC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6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5" name="Group 1813">
              <a:extLst>
                <a:ext uri="{FF2B5EF4-FFF2-40B4-BE49-F238E27FC236}">
                  <a16:creationId xmlns:a16="http://schemas.microsoft.com/office/drawing/2014/main" id="{39E4AA00-1A6A-1D39-681F-9F0612E5F2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2750" y="3730625"/>
              <a:ext cx="1336675" cy="1674813"/>
              <a:chOff x="1060" y="2350"/>
              <a:chExt cx="842" cy="1055"/>
            </a:xfrm>
          </p:grpSpPr>
          <p:sp>
            <p:nvSpPr>
              <p:cNvPr id="1241" name="Line 1613">
                <a:extLst>
                  <a:ext uri="{FF2B5EF4-FFF2-40B4-BE49-F238E27FC236}">
                    <a16:creationId xmlns:a16="http://schemas.microsoft.com/office/drawing/2014/main" id="{8B547123-59FB-4BE9-C444-F6546D8B87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0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2" name="Line 1614">
                <a:extLst>
                  <a:ext uri="{FF2B5EF4-FFF2-40B4-BE49-F238E27FC236}">
                    <a16:creationId xmlns:a16="http://schemas.microsoft.com/office/drawing/2014/main" id="{42A4B4B4-3B5F-4663-1AC7-27BAAADD1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4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3" name="Line 1615">
                <a:extLst>
                  <a:ext uri="{FF2B5EF4-FFF2-40B4-BE49-F238E27FC236}">
                    <a16:creationId xmlns:a16="http://schemas.microsoft.com/office/drawing/2014/main" id="{52E88B9C-2DFF-2EE8-1F9E-FD72D8F96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8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4" name="Line 1616">
                <a:extLst>
                  <a:ext uri="{FF2B5EF4-FFF2-40B4-BE49-F238E27FC236}">
                    <a16:creationId xmlns:a16="http://schemas.microsoft.com/office/drawing/2014/main" id="{D18DB329-CCD8-2DEE-6285-20F5AD77A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2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5" name="Line 1617">
                <a:extLst>
                  <a:ext uri="{FF2B5EF4-FFF2-40B4-BE49-F238E27FC236}">
                    <a16:creationId xmlns:a16="http://schemas.microsoft.com/office/drawing/2014/main" id="{F67FA2D1-A552-B840-0845-57708AC355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6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6" name="Line 1618">
                <a:extLst>
                  <a:ext uri="{FF2B5EF4-FFF2-40B4-BE49-F238E27FC236}">
                    <a16:creationId xmlns:a16="http://schemas.microsoft.com/office/drawing/2014/main" id="{3863214D-D05C-EFA4-2543-9C86CB2A3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4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7" name="Line 1619">
                <a:extLst>
                  <a:ext uri="{FF2B5EF4-FFF2-40B4-BE49-F238E27FC236}">
                    <a16:creationId xmlns:a16="http://schemas.microsoft.com/office/drawing/2014/main" id="{153B4C9A-E10F-3B14-33F3-B57C315BB5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8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8" name="Line 1620">
                <a:extLst>
                  <a:ext uri="{FF2B5EF4-FFF2-40B4-BE49-F238E27FC236}">
                    <a16:creationId xmlns:a16="http://schemas.microsoft.com/office/drawing/2014/main" id="{BB0C1E77-5F6B-331F-425D-FC688D349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2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9" name="Line 1621">
                <a:extLst>
                  <a:ext uri="{FF2B5EF4-FFF2-40B4-BE49-F238E27FC236}">
                    <a16:creationId xmlns:a16="http://schemas.microsoft.com/office/drawing/2014/main" id="{9C2C9147-B9B8-28B5-7638-E6BFA7440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0" name="Line 1622">
                <a:extLst>
                  <a:ext uri="{FF2B5EF4-FFF2-40B4-BE49-F238E27FC236}">
                    <a16:creationId xmlns:a16="http://schemas.microsoft.com/office/drawing/2014/main" id="{605B0230-7921-C665-B1E2-A2CAC47A2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0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1" name="Line 1623">
                <a:extLst>
                  <a:ext uri="{FF2B5EF4-FFF2-40B4-BE49-F238E27FC236}">
                    <a16:creationId xmlns:a16="http://schemas.microsoft.com/office/drawing/2014/main" id="{383947CA-2634-F783-0805-2BC0A69D25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4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2" name="Line 1624">
                <a:extLst>
                  <a:ext uri="{FF2B5EF4-FFF2-40B4-BE49-F238E27FC236}">
                    <a16:creationId xmlns:a16="http://schemas.microsoft.com/office/drawing/2014/main" id="{7A7986C9-E36B-18DC-5A6B-554992EFE1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8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3" name="Line 1625">
                <a:extLst>
                  <a:ext uri="{FF2B5EF4-FFF2-40B4-BE49-F238E27FC236}">
                    <a16:creationId xmlns:a16="http://schemas.microsoft.com/office/drawing/2014/main" id="{BA9F6C74-1099-D504-915A-94D96A241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2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4" name="Line 1626">
                <a:extLst>
                  <a:ext uri="{FF2B5EF4-FFF2-40B4-BE49-F238E27FC236}">
                    <a16:creationId xmlns:a16="http://schemas.microsoft.com/office/drawing/2014/main" id="{A40DED01-39F6-906D-917A-F25C50344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6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5" name="Line 1627">
                <a:extLst>
                  <a:ext uri="{FF2B5EF4-FFF2-40B4-BE49-F238E27FC236}">
                    <a16:creationId xmlns:a16="http://schemas.microsoft.com/office/drawing/2014/main" id="{713643D9-57F6-1218-5919-4B5E92E387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0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6" name="Line 1628">
                <a:extLst>
                  <a:ext uri="{FF2B5EF4-FFF2-40B4-BE49-F238E27FC236}">
                    <a16:creationId xmlns:a16="http://schemas.microsoft.com/office/drawing/2014/main" id="{23C9D4C3-B32C-66E6-9524-9B8C556DD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24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7" name="Line 1629">
                <a:extLst>
                  <a:ext uri="{FF2B5EF4-FFF2-40B4-BE49-F238E27FC236}">
                    <a16:creationId xmlns:a16="http://schemas.microsoft.com/office/drawing/2014/main" id="{65E8883B-8E64-6F4F-5316-B9D37013AA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8" name="Line 1630">
                <a:extLst>
                  <a:ext uri="{FF2B5EF4-FFF2-40B4-BE49-F238E27FC236}">
                    <a16:creationId xmlns:a16="http://schemas.microsoft.com/office/drawing/2014/main" id="{79F10F80-15F9-4408-8ADD-12FB81ACD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2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9" name="Line 1631">
                <a:extLst>
                  <a:ext uri="{FF2B5EF4-FFF2-40B4-BE49-F238E27FC236}">
                    <a16:creationId xmlns:a16="http://schemas.microsoft.com/office/drawing/2014/main" id="{0E9946E4-D0A4-B74B-6A30-D3C5D602B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6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0" name="Line 1632">
                <a:extLst>
                  <a:ext uri="{FF2B5EF4-FFF2-40B4-BE49-F238E27FC236}">
                    <a16:creationId xmlns:a16="http://schemas.microsoft.com/office/drawing/2014/main" id="{C5C4C210-549A-4782-C9D1-3C4EDABAE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0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1" name="Line 1633">
                <a:extLst>
                  <a:ext uri="{FF2B5EF4-FFF2-40B4-BE49-F238E27FC236}">
                    <a16:creationId xmlns:a16="http://schemas.microsoft.com/office/drawing/2014/main" id="{C4BD796C-819A-99A4-2B24-65450F50F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4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2" name="Line 1634">
                <a:extLst>
                  <a:ext uri="{FF2B5EF4-FFF2-40B4-BE49-F238E27FC236}">
                    <a16:creationId xmlns:a16="http://schemas.microsoft.com/office/drawing/2014/main" id="{706F5991-EEFF-76AE-3C57-558FD1D95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8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3" name="Line 1635">
                <a:extLst>
                  <a:ext uri="{FF2B5EF4-FFF2-40B4-BE49-F238E27FC236}">
                    <a16:creationId xmlns:a16="http://schemas.microsoft.com/office/drawing/2014/main" id="{F92F940E-8E03-E57A-1A53-5381466DE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2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4" name="Line 1636">
                <a:extLst>
                  <a:ext uri="{FF2B5EF4-FFF2-40B4-BE49-F238E27FC236}">
                    <a16:creationId xmlns:a16="http://schemas.microsoft.com/office/drawing/2014/main" id="{1A44D8E8-DF01-FCFA-3163-4BA99350F8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5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5" name="Line 1637">
                <a:extLst>
                  <a:ext uri="{FF2B5EF4-FFF2-40B4-BE49-F238E27FC236}">
                    <a16:creationId xmlns:a16="http://schemas.microsoft.com/office/drawing/2014/main" id="{43E77749-35CC-7CA5-2847-325A9A0A6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3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6" name="Line 1638">
                <a:extLst>
                  <a:ext uri="{FF2B5EF4-FFF2-40B4-BE49-F238E27FC236}">
                    <a16:creationId xmlns:a16="http://schemas.microsoft.com/office/drawing/2014/main" id="{0E8E2C4E-0915-933C-3D69-7F18EF62A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7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7" name="Line 1639">
                <a:extLst>
                  <a:ext uri="{FF2B5EF4-FFF2-40B4-BE49-F238E27FC236}">
                    <a16:creationId xmlns:a16="http://schemas.microsoft.com/office/drawing/2014/main" id="{AD66CBE5-2F8E-E5D5-9AAA-F328F6DF2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1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8" name="Line 1640">
                <a:extLst>
                  <a:ext uri="{FF2B5EF4-FFF2-40B4-BE49-F238E27FC236}">
                    <a16:creationId xmlns:a16="http://schemas.microsoft.com/office/drawing/2014/main" id="{BAEB2730-366A-CA67-D91C-82B11DAA9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5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9" name="Line 1641">
                <a:extLst>
                  <a:ext uri="{FF2B5EF4-FFF2-40B4-BE49-F238E27FC236}">
                    <a16:creationId xmlns:a16="http://schemas.microsoft.com/office/drawing/2014/main" id="{6BD24016-A3C8-BE8C-A28D-9C80EC82D3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9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0" name="Line 1642">
                <a:extLst>
                  <a:ext uri="{FF2B5EF4-FFF2-40B4-BE49-F238E27FC236}">
                    <a16:creationId xmlns:a16="http://schemas.microsoft.com/office/drawing/2014/main" id="{C4EFF441-A9DE-8EEA-E242-DE505BB4FC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3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1" name="Line 1643">
                <a:extLst>
                  <a:ext uri="{FF2B5EF4-FFF2-40B4-BE49-F238E27FC236}">
                    <a16:creationId xmlns:a16="http://schemas.microsoft.com/office/drawing/2014/main" id="{9CC42E9A-EB70-CD75-76E1-A9EB4BA9C5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7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2" name="Line 1644">
                <a:extLst>
                  <a:ext uri="{FF2B5EF4-FFF2-40B4-BE49-F238E27FC236}">
                    <a16:creationId xmlns:a16="http://schemas.microsoft.com/office/drawing/2014/main" id="{87BC1987-F770-029B-6E98-BEFB8B50CF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1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3" name="Line 1645">
                <a:extLst>
                  <a:ext uri="{FF2B5EF4-FFF2-40B4-BE49-F238E27FC236}">
                    <a16:creationId xmlns:a16="http://schemas.microsoft.com/office/drawing/2014/main" id="{959FE31F-05CC-D0F1-2826-9A27DE570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5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4" name="Line 1646">
                <a:extLst>
                  <a:ext uri="{FF2B5EF4-FFF2-40B4-BE49-F238E27FC236}">
                    <a16:creationId xmlns:a16="http://schemas.microsoft.com/office/drawing/2014/main" id="{5668BD9B-A315-1C5C-979D-B3B9BB141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3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5" name="Line 1647">
                <a:extLst>
                  <a:ext uri="{FF2B5EF4-FFF2-40B4-BE49-F238E27FC236}">
                    <a16:creationId xmlns:a16="http://schemas.microsoft.com/office/drawing/2014/main" id="{B0E33554-E37E-4F05-ED82-6EFCE91BE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7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6" name="Line 1648">
                <a:extLst>
                  <a:ext uri="{FF2B5EF4-FFF2-40B4-BE49-F238E27FC236}">
                    <a16:creationId xmlns:a16="http://schemas.microsoft.com/office/drawing/2014/main" id="{CCCB1F7F-29AA-58ED-E4C2-74392F6EC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1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7" name="Line 1649">
                <a:extLst>
                  <a:ext uri="{FF2B5EF4-FFF2-40B4-BE49-F238E27FC236}">
                    <a16:creationId xmlns:a16="http://schemas.microsoft.com/office/drawing/2014/main" id="{7CF5BDE2-17E7-8C62-9281-33D491D2BE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5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8" name="Line 1650">
                <a:extLst>
                  <a:ext uri="{FF2B5EF4-FFF2-40B4-BE49-F238E27FC236}">
                    <a16:creationId xmlns:a16="http://schemas.microsoft.com/office/drawing/2014/main" id="{280CFCAE-BAD8-12AC-0623-9DF4CD594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9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9" name="Line 1651">
                <a:extLst>
                  <a:ext uri="{FF2B5EF4-FFF2-40B4-BE49-F238E27FC236}">
                    <a16:creationId xmlns:a16="http://schemas.microsoft.com/office/drawing/2014/main" id="{55D26919-146D-1127-7E79-97AA4C8C5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3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0" name="Line 1652">
                <a:extLst>
                  <a:ext uri="{FF2B5EF4-FFF2-40B4-BE49-F238E27FC236}">
                    <a16:creationId xmlns:a16="http://schemas.microsoft.com/office/drawing/2014/main" id="{57CE6D37-83D6-7922-CE6E-4255523DA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7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1" name="Line 1653">
                <a:extLst>
                  <a:ext uri="{FF2B5EF4-FFF2-40B4-BE49-F238E27FC236}">
                    <a16:creationId xmlns:a16="http://schemas.microsoft.com/office/drawing/2014/main" id="{8E32E324-1A76-8AA9-52F6-F5DF5EAE5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1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2" name="Line 1654">
                <a:extLst>
                  <a:ext uri="{FF2B5EF4-FFF2-40B4-BE49-F238E27FC236}">
                    <a16:creationId xmlns:a16="http://schemas.microsoft.com/office/drawing/2014/main" id="{33CA9745-5E0D-E95D-91FE-120229D03C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5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3" name="Line 1655">
                <a:extLst>
                  <a:ext uri="{FF2B5EF4-FFF2-40B4-BE49-F238E27FC236}">
                    <a16:creationId xmlns:a16="http://schemas.microsoft.com/office/drawing/2014/main" id="{0AFC2934-A276-6BCB-D774-65A70FEE78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3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4" name="Line 1656">
                <a:extLst>
                  <a:ext uri="{FF2B5EF4-FFF2-40B4-BE49-F238E27FC236}">
                    <a16:creationId xmlns:a16="http://schemas.microsoft.com/office/drawing/2014/main" id="{98AFE7C0-8533-BE55-7762-8436E6848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7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5" name="Line 1657">
                <a:extLst>
                  <a:ext uri="{FF2B5EF4-FFF2-40B4-BE49-F238E27FC236}">
                    <a16:creationId xmlns:a16="http://schemas.microsoft.com/office/drawing/2014/main" id="{6D177422-7EE4-5F3C-43DC-91CB0FD0A2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1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6" name="Line 1658">
                <a:extLst>
                  <a:ext uri="{FF2B5EF4-FFF2-40B4-BE49-F238E27FC236}">
                    <a16:creationId xmlns:a16="http://schemas.microsoft.com/office/drawing/2014/main" id="{0294BEB7-1BA8-475B-1386-C14854911A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5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7" name="Line 1659">
                <a:extLst>
                  <a:ext uri="{FF2B5EF4-FFF2-40B4-BE49-F238E27FC236}">
                    <a16:creationId xmlns:a16="http://schemas.microsoft.com/office/drawing/2014/main" id="{23C92BFE-381A-6E4B-D034-867268B2DE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9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8" name="Line 1660">
                <a:extLst>
                  <a:ext uri="{FF2B5EF4-FFF2-40B4-BE49-F238E27FC236}">
                    <a16:creationId xmlns:a16="http://schemas.microsoft.com/office/drawing/2014/main" id="{94718DB4-3EB4-77CC-84C9-FD6DEBD830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3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9" name="Line 1661">
                <a:extLst>
                  <a:ext uri="{FF2B5EF4-FFF2-40B4-BE49-F238E27FC236}">
                    <a16:creationId xmlns:a16="http://schemas.microsoft.com/office/drawing/2014/main" id="{41885777-3842-4770-DACF-9F10F6894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67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0" name="Line 1662">
                <a:extLst>
                  <a:ext uri="{FF2B5EF4-FFF2-40B4-BE49-F238E27FC236}">
                    <a16:creationId xmlns:a16="http://schemas.microsoft.com/office/drawing/2014/main" id="{23CB0934-0888-4B81-7EC2-FF783E9D7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71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1" name="Line 1663">
                <a:extLst>
                  <a:ext uri="{FF2B5EF4-FFF2-40B4-BE49-F238E27FC236}">
                    <a16:creationId xmlns:a16="http://schemas.microsoft.com/office/drawing/2014/main" id="{BCD8F3CC-4C8E-868E-37BF-10FD0F93E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5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2" name="Line 1664">
                <a:extLst>
                  <a:ext uri="{FF2B5EF4-FFF2-40B4-BE49-F238E27FC236}">
                    <a16:creationId xmlns:a16="http://schemas.microsoft.com/office/drawing/2014/main" id="{1B3DD651-5148-5D92-B3AB-A57412563D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9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3" name="Line 1665">
                <a:extLst>
                  <a:ext uri="{FF2B5EF4-FFF2-40B4-BE49-F238E27FC236}">
                    <a16:creationId xmlns:a16="http://schemas.microsoft.com/office/drawing/2014/main" id="{FCBDAD20-80FB-CE28-EDEC-F80FE83ED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2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4" name="Line 1666">
                <a:extLst>
                  <a:ext uri="{FF2B5EF4-FFF2-40B4-BE49-F238E27FC236}">
                    <a16:creationId xmlns:a16="http://schemas.microsoft.com/office/drawing/2014/main" id="{96B2CE3D-604D-8422-2F30-F36FED334D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86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5" name="Line 1667">
                <a:extLst>
                  <a:ext uri="{FF2B5EF4-FFF2-40B4-BE49-F238E27FC236}">
                    <a16:creationId xmlns:a16="http://schemas.microsoft.com/office/drawing/2014/main" id="{6AECBF64-7826-7D6B-924D-7E26215C7B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0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6" name="Line 1668">
                <a:extLst>
                  <a:ext uri="{FF2B5EF4-FFF2-40B4-BE49-F238E27FC236}">
                    <a16:creationId xmlns:a16="http://schemas.microsoft.com/office/drawing/2014/main" id="{49E8161A-6F74-4A5E-0555-1B9033EC48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4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7" name="Line 1669">
                <a:extLst>
                  <a:ext uri="{FF2B5EF4-FFF2-40B4-BE49-F238E27FC236}">
                    <a16:creationId xmlns:a16="http://schemas.microsoft.com/office/drawing/2014/main" id="{184DABCE-DFE4-EFB3-F08C-712FA3BC2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8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8" name="Line 1670">
                <a:extLst>
                  <a:ext uri="{FF2B5EF4-FFF2-40B4-BE49-F238E27FC236}">
                    <a16:creationId xmlns:a16="http://schemas.microsoft.com/office/drawing/2014/main" id="{19DFCB1F-A1FB-A7C3-A316-61108378E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2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9" name="Line 1671">
                <a:extLst>
                  <a:ext uri="{FF2B5EF4-FFF2-40B4-BE49-F238E27FC236}">
                    <a16:creationId xmlns:a16="http://schemas.microsoft.com/office/drawing/2014/main" id="{5A5CB123-CDED-E697-8014-752BD0CDAE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6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0" name="Line 1672">
                <a:extLst>
                  <a:ext uri="{FF2B5EF4-FFF2-40B4-BE49-F238E27FC236}">
                    <a16:creationId xmlns:a16="http://schemas.microsoft.com/office/drawing/2014/main" id="{2FA02AA7-42EF-199C-3A31-34CD462F80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0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1" name="Line 1673">
                <a:extLst>
                  <a:ext uri="{FF2B5EF4-FFF2-40B4-BE49-F238E27FC236}">
                    <a16:creationId xmlns:a16="http://schemas.microsoft.com/office/drawing/2014/main" id="{A3ABFF89-D96E-C7FA-B096-A69BE1AFE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4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2" name="Line 1674">
                <a:extLst>
                  <a:ext uri="{FF2B5EF4-FFF2-40B4-BE49-F238E27FC236}">
                    <a16:creationId xmlns:a16="http://schemas.microsoft.com/office/drawing/2014/main" id="{7E0DB798-03B3-6B7E-AF84-FF3465BBC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2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3" name="Line 1675">
                <a:extLst>
                  <a:ext uri="{FF2B5EF4-FFF2-40B4-BE49-F238E27FC236}">
                    <a16:creationId xmlns:a16="http://schemas.microsoft.com/office/drawing/2014/main" id="{665D45CB-5304-0EB0-F02F-2FF5DD344A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6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4" name="Line 1676">
                <a:extLst>
                  <a:ext uri="{FF2B5EF4-FFF2-40B4-BE49-F238E27FC236}">
                    <a16:creationId xmlns:a16="http://schemas.microsoft.com/office/drawing/2014/main" id="{39F05B6F-B2EF-91C2-B8E9-F78BA83D31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30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5" name="Line 1677">
                <a:extLst>
                  <a:ext uri="{FF2B5EF4-FFF2-40B4-BE49-F238E27FC236}">
                    <a16:creationId xmlns:a16="http://schemas.microsoft.com/office/drawing/2014/main" id="{AB9599D0-C282-7713-7C6A-25C7746BF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34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6" name="Line 1678">
                <a:extLst>
                  <a:ext uri="{FF2B5EF4-FFF2-40B4-BE49-F238E27FC236}">
                    <a16:creationId xmlns:a16="http://schemas.microsoft.com/office/drawing/2014/main" id="{AEF3D0E9-70FD-2DCE-F28E-9F10F2265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38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7" name="Line 1679">
                <a:extLst>
                  <a:ext uri="{FF2B5EF4-FFF2-40B4-BE49-F238E27FC236}">
                    <a16:creationId xmlns:a16="http://schemas.microsoft.com/office/drawing/2014/main" id="{7DFD0C3D-2AFF-F05E-1E4C-EF7C8D9D8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2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8" name="Line 1680">
                <a:extLst>
                  <a:ext uri="{FF2B5EF4-FFF2-40B4-BE49-F238E27FC236}">
                    <a16:creationId xmlns:a16="http://schemas.microsoft.com/office/drawing/2014/main" id="{C14BC0CE-278E-AEAD-56D1-B924626422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6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9" name="Line 1681">
                <a:extLst>
                  <a:ext uri="{FF2B5EF4-FFF2-40B4-BE49-F238E27FC236}">
                    <a16:creationId xmlns:a16="http://schemas.microsoft.com/office/drawing/2014/main" id="{2A346EF3-53FE-793A-EBB0-6CE394822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0" name="Line 1682">
                <a:extLst>
                  <a:ext uri="{FF2B5EF4-FFF2-40B4-BE49-F238E27FC236}">
                    <a16:creationId xmlns:a16="http://schemas.microsoft.com/office/drawing/2014/main" id="{C5AD552C-CA4A-99F2-D62A-3F086BB63B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4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1" name="Line 1683">
                <a:extLst>
                  <a:ext uri="{FF2B5EF4-FFF2-40B4-BE49-F238E27FC236}">
                    <a16:creationId xmlns:a16="http://schemas.microsoft.com/office/drawing/2014/main" id="{8022B23F-C990-316C-D20D-BFF9B77FFD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2" name="Line 1684">
                <a:extLst>
                  <a:ext uri="{FF2B5EF4-FFF2-40B4-BE49-F238E27FC236}">
                    <a16:creationId xmlns:a16="http://schemas.microsoft.com/office/drawing/2014/main" id="{C070C1F2-E645-3B9C-7DB7-78C6A1F3B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2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3" name="Line 1685">
                <a:extLst>
                  <a:ext uri="{FF2B5EF4-FFF2-40B4-BE49-F238E27FC236}">
                    <a16:creationId xmlns:a16="http://schemas.microsoft.com/office/drawing/2014/main" id="{E47A9F59-38DB-5C14-6A41-9454FCE10F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4" name="Line 1686">
                <a:extLst>
                  <a:ext uri="{FF2B5EF4-FFF2-40B4-BE49-F238E27FC236}">
                    <a16:creationId xmlns:a16="http://schemas.microsoft.com/office/drawing/2014/main" id="{E9E08497-5446-D420-0D42-393856285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0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5" name="Line 1687">
                <a:extLst>
                  <a:ext uri="{FF2B5EF4-FFF2-40B4-BE49-F238E27FC236}">
                    <a16:creationId xmlns:a16="http://schemas.microsoft.com/office/drawing/2014/main" id="{A388B13D-0BFE-0F4A-C05C-9F1862B31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4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6" name="Line 1688">
                <a:extLst>
                  <a:ext uri="{FF2B5EF4-FFF2-40B4-BE49-F238E27FC236}">
                    <a16:creationId xmlns:a16="http://schemas.microsoft.com/office/drawing/2014/main" id="{7A794F03-5179-3A1B-5CE8-C3C865561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7" name="Line 1689">
                <a:extLst>
                  <a:ext uri="{FF2B5EF4-FFF2-40B4-BE49-F238E27FC236}">
                    <a16:creationId xmlns:a16="http://schemas.microsoft.com/office/drawing/2014/main" id="{4D417693-090B-7032-BC94-03FB871A6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2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8" name="Line 1690">
                <a:extLst>
                  <a:ext uri="{FF2B5EF4-FFF2-40B4-BE49-F238E27FC236}">
                    <a16:creationId xmlns:a16="http://schemas.microsoft.com/office/drawing/2014/main" id="{43D788C1-D625-A2B1-D653-AB6D26E66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6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9" name="Line 1691">
                <a:extLst>
                  <a:ext uri="{FF2B5EF4-FFF2-40B4-BE49-F238E27FC236}">
                    <a16:creationId xmlns:a16="http://schemas.microsoft.com/office/drawing/2014/main" id="{799DF8E8-89CE-1CB5-4E0F-F3D202513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0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0" name="Line 1692">
                <a:extLst>
                  <a:ext uri="{FF2B5EF4-FFF2-40B4-BE49-F238E27FC236}">
                    <a16:creationId xmlns:a16="http://schemas.microsoft.com/office/drawing/2014/main" id="{4B1F7BCD-3751-9063-A537-CA5AD6296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4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1" name="Line 1693">
                <a:extLst>
                  <a:ext uri="{FF2B5EF4-FFF2-40B4-BE49-F238E27FC236}">
                    <a16:creationId xmlns:a16="http://schemas.microsoft.com/office/drawing/2014/main" id="{DE64DC32-AB36-831E-1FE7-722022488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2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2" name="Line 1694">
                <a:extLst>
                  <a:ext uri="{FF2B5EF4-FFF2-40B4-BE49-F238E27FC236}">
                    <a16:creationId xmlns:a16="http://schemas.microsoft.com/office/drawing/2014/main" id="{BA47310F-61A5-646F-D7BA-1A821CFA4D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6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3" name="Line 1695">
                <a:extLst>
                  <a:ext uri="{FF2B5EF4-FFF2-40B4-BE49-F238E27FC236}">
                    <a16:creationId xmlns:a16="http://schemas.microsoft.com/office/drawing/2014/main" id="{4CAF3549-220D-BA55-3E59-3A1A8DFB5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10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4" name="Line 1696">
                <a:extLst>
                  <a:ext uri="{FF2B5EF4-FFF2-40B4-BE49-F238E27FC236}">
                    <a16:creationId xmlns:a16="http://schemas.microsoft.com/office/drawing/2014/main" id="{232BC12B-6420-1739-2770-DB3E63BFC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4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5" name="Line 1697">
                <a:extLst>
                  <a:ext uri="{FF2B5EF4-FFF2-40B4-BE49-F238E27FC236}">
                    <a16:creationId xmlns:a16="http://schemas.microsoft.com/office/drawing/2014/main" id="{1FBC9474-E027-9AA5-F8F3-3D7C4BE1C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18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6" name="Line 1698">
                <a:extLst>
                  <a:ext uri="{FF2B5EF4-FFF2-40B4-BE49-F238E27FC236}">
                    <a16:creationId xmlns:a16="http://schemas.microsoft.com/office/drawing/2014/main" id="{3EEE781D-AA2B-8B69-3CD8-DE9E4ED72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2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7" name="Line 1699">
                <a:extLst>
                  <a:ext uri="{FF2B5EF4-FFF2-40B4-BE49-F238E27FC236}">
                    <a16:creationId xmlns:a16="http://schemas.microsoft.com/office/drawing/2014/main" id="{EF03F852-4D32-A8D7-6C87-4614618F1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6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8" name="Line 1700">
                <a:extLst>
                  <a:ext uri="{FF2B5EF4-FFF2-40B4-BE49-F238E27FC236}">
                    <a16:creationId xmlns:a16="http://schemas.microsoft.com/office/drawing/2014/main" id="{D082BEA0-01F4-DC7F-3051-03343274CE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0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9" name="Line 1701">
                <a:extLst>
                  <a:ext uri="{FF2B5EF4-FFF2-40B4-BE49-F238E27FC236}">
                    <a16:creationId xmlns:a16="http://schemas.microsoft.com/office/drawing/2014/main" id="{F1542EA7-4DBF-473F-BAA0-456BC32C79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4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0" name="Line 1702">
                <a:extLst>
                  <a:ext uri="{FF2B5EF4-FFF2-40B4-BE49-F238E27FC236}">
                    <a16:creationId xmlns:a16="http://schemas.microsoft.com/office/drawing/2014/main" id="{534AA976-706C-7454-9079-85194297B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37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1" name="Line 1703">
                <a:extLst>
                  <a:ext uri="{FF2B5EF4-FFF2-40B4-BE49-F238E27FC236}">
                    <a16:creationId xmlns:a16="http://schemas.microsoft.com/office/drawing/2014/main" id="{5BEB8614-DAB8-F2FB-C5A5-2E5C175B2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1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2" name="Line 1704">
                <a:extLst>
                  <a:ext uri="{FF2B5EF4-FFF2-40B4-BE49-F238E27FC236}">
                    <a16:creationId xmlns:a16="http://schemas.microsoft.com/office/drawing/2014/main" id="{8B5710D8-BABD-DFC6-2493-1A0FBD2D3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5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3" name="Line 1705">
                <a:extLst>
                  <a:ext uri="{FF2B5EF4-FFF2-40B4-BE49-F238E27FC236}">
                    <a16:creationId xmlns:a16="http://schemas.microsoft.com/office/drawing/2014/main" id="{BADF0B90-90D6-743B-41AA-E3C55708B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9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4" name="Line 1706">
                <a:extLst>
                  <a:ext uri="{FF2B5EF4-FFF2-40B4-BE49-F238E27FC236}">
                    <a16:creationId xmlns:a16="http://schemas.microsoft.com/office/drawing/2014/main" id="{2D8F9E75-87E8-2ECD-8AAF-E291F10FF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53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5" name="Line 1707">
                <a:extLst>
                  <a:ext uri="{FF2B5EF4-FFF2-40B4-BE49-F238E27FC236}">
                    <a16:creationId xmlns:a16="http://schemas.microsoft.com/office/drawing/2014/main" id="{0BB0FAB1-038E-6354-C01E-5D5D92FA9B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57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6" name="Line 1708">
                <a:extLst>
                  <a:ext uri="{FF2B5EF4-FFF2-40B4-BE49-F238E27FC236}">
                    <a16:creationId xmlns:a16="http://schemas.microsoft.com/office/drawing/2014/main" id="{E6105E2B-C4BE-863D-80FB-A3EC7F3114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1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7" name="Line 1709">
                <a:extLst>
                  <a:ext uri="{FF2B5EF4-FFF2-40B4-BE49-F238E27FC236}">
                    <a16:creationId xmlns:a16="http://schemas.microsoft.com/office/drawing/2014/main" id="{56DD6998-0593-9600-C7EE-F6E0512B7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5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8" name="Line 1710">
                <a:extLst>
                  <a:ext uri="{FF2B5EF4-FFF2-40B4-BE49-F238E27FC236}">
                    <a16:creationId xmlns:a16="http://schemas.microsoft.com/office/drawing/2014/main" id="{601152FD-BA64-EF53-336C-18BA5EC150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69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9" name="Line 1711">
                <a:extLst>
                  <a:ext uri="{FF2B5EF4-FFF2-40B4-BE49-F238E27FC236}">
                    <a16:creationId xmlns:a16="http://schemas.microsoft.com/office/drawing/2014/main" id="{17F3CCDB-2110-E0E7-8D59-77992640B0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73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0" name="Line 1712">
                <a:extLst>
                  <a:ext uri="{FF2B5EF4-FFF2-40B4-BE49-F238E27FC236}">
                    <a16:creationId xmlns:a16="http://schemas.microsoft.com/office/drawing/2014/main" id="{8BF1BEAC-B696-A2CC-9713-8F15DD48E5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1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1" name="Line 1713">
                <a:extLst>
                  <a:ext uri="{FF2B5EF4-FFF2-40B4-BE49-F238E27FC236}">
                    <a16:creationId xmlns:a16="http://schemas.microsoft.com/office/drawing/2014/main" id="{15CA9191-F496-0E26-9502-3813CF2BA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5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2" name="Line 1714">
                <a:extLst>
                  <a:ext uri="{FF2B5EF4-FFF2-40B4-BE49-F238E27FC236}">
                    <a16:creationId xmlns:a16="http://schemas.microsoft.com/office/drawing/2014/main" id="{3E301D1A-89CC-AE20-2EF3-6DD238DED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9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3" name="Line 1715">
                <a:extLst>
                  <a:ext uri="{FF2B5EF4-FFF2-40B4-BE49-F238E27FC236}">
                    <a16:creationId xmlns:a16="http://schemas.microsoft.com/office/drawing/2014/main" id="{6F317807-6D56-EBED-5ED1-D0534A73F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3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4" name="Line 1716">
                <a:extLst>
                  <a:ext uri="{FF2B5EF4-FFF2-40B4-BE49-F238E27FC236}">
                    <a16:creationId xmlns:a16="http://schemas.microsoft.com/office/drawing/2014/main" id="{3CEAB904-20A5-7A20-9F00-3303713A5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7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5" name="Line 1717">
                <a:extLst>
                  <a:ext uri="{FF2B5EF4-FFF2-40B4-BE49-F238E27FC236}">
                    <a16:creationId xmlns:a16="http://schemas.microsoft.com/office/drawing/2014/main" id="{1E13F1C0-FE1B-FBAE-0C7F-30118C561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01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6" name="Line 1718">
                <a:extLst>
                  <a:ext uri="{FF2B5EF4-FFF2-40B4-BE49-F238E27FC236}">
                    <a16:creationId xmlns:a16="http://schemas.microsoft.com/office/drawing/2014/main" id="{64CF1D20-540C-4275-A57F-C84C88D10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5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7" name="Line 1719">
                <a:extLst>
                  <a:ext uri="{FF2B5EF4-FFF2-40B4-BE49-F238E27FC236}">
                    <a16:creationId xmlns:a16="http://schemas.microsoft.com/office/drawing/2014/main" id="{AFAA4B4A-F8A8-D35B-1963-F6E4C93F8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9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8" name="Line 1720">
                <a:extLst>
                  <a:ext uri="{FF2B5EF4-FFF2-40B4-BE49-F238E27FC236}">
                    <a16:creationId xmlns:a16="http://schemas.microsoft.com/office/drawing/2014/main" id="{2BD0CFE0-6FF2-1E35-DBBF-DD5DF16CB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13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9" name="Line 1721">
                <a:extLst>
                  <a:ext uri="{FF2B5EF4-FFF2-40B4-BE49-F238E27FC236}">
                    <a16:creationId xmlns:a16="http://schemas.microsoft.com/office/drawing/2014/main" id="{DB2E53AD-0266-FA58-96EB-CB9167F8F2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17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0" name="Line 1722">
                <a:extLst>
                  <a:ext uri="{FF2B5EF4-FFF2-40B4-BE49-F238E27FC236}">
                    <a16:creationId xmlns:a16="http://schemas.microsoft.com/office/drawing/2014/main" id="{892E45B4-6D57-8D8E-E7F6-3BD5B6350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1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1" name="Line 1723">
                <a:extLst>
                  <a:ext uri="{FF2B5EF4-FFF2-40B4-BE49-F238E27FC236}">
                    <a16:creationId xmlns:a16="http://schemas.microsoft.com/office/drawing/2014/main" id="{A431981F-5610-E54B-BFAC-97F0A306D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5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2" name="Line 1724">
                <a:extLst>
                  <a:ext uri="{FF2B5EF4-FFF2-40B4-BE49-F238E27FC236}">
                    <a16:creationId xmlns:a16="http://schemas.microsoft.com/office/drawing/2014/main" id="{3C1ECE8D-BBFC-C5B2-C3D4-E2F5C94C8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9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3" name="Line 1725">
                <a:extLst>
                  <a:ext uri="{FF2B5EF4-FFF2-40B4-BE49-F238E27FC236}">
                    <a16:creationId xmlns:a16="http://schemas.microsoft.com/office/drawing/2014/main" id="{50661593-2594-4F11-3D7F-DACE065FD9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3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4" name="Line 1726">
                <a:extLst>
                  <a:ext uri="{FF2B5EF4-FFF2-40B4-BE49-F238E27FC236}">
                    <a16:creationId xmlns:a16="http://schemas.microsoft.com/office/drawing/2014/main" id="{1ABC54CB-6958-B966-7968-96396489C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7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5" name="Line 1727">
                <a:extLst>
                  <a:ext uri="{FF2B5EF4-FFF2-40B4-BE49-F238E27FC236}">
                    <a16:creationId xmlns:a16="http://schemas.microsoft.com/office/drawing/2014/main" id="{CF08A9BC-5102-7C14-BF92-C91457EB6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1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6" name="Line 1728">
                <a:extLst>
                  <a:ext uri="{FF2B5EF4-FFF2-40B4-BE49-F238E27FC236}">
                    <a16:creationId xmlns:a16="http://schemas.microsoft.com/office/drawing/2014/main" id="{60E97C37-BCB9-E166-5095-0E27ED9A5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5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7" name="Line 1729">
                <a:extLst>
                  <a:ext uri="{FF2B5EF4-FFF2-40B4-BE49-F238E27FC236}">
                    <a16:creationId xmlns:a16="http://schemas.microsoft.com/office/drawing/2014/main" id="{624B57D0-FBAB-20C6-20EC-A05B9F2C6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9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8" name="Line 1730">
                <a:extLst>
                  <a:ext uri="{FF2B5EF4-FFF2-40B4-BE49-F238E27FC236}">
                    <a16:creationId xmlns:a16="http://schemas.microsoft.com/office/drawing/2014/main" id="{7ADD444E-457A-ACE9-200C-06E097594C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53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9" name="Line 1731">
                <a:extLst>
                  <a:ext uri="{FF2B5EF4-FFF2-40B4-BE49-F238E27FC236}">
                    <a16:creationId xmlns:a16="http://schemas.microsoft.com/office/drawing/2014/main" id="{637C8DA6-AA2F-129A-D397-4C2D84895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0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0" name="Line 1732">
                <a:extLst>
                  <a:ext uri="{FF2B5EF4-FFF2-40B4-BE49-F238E27FC236}">
                    <a16:creationId xmlns:a16="http://schemas.microsoft.com/office/drawing/2014/main" id="{BFBBF1D0-BFCA-600D-E87B-E821789B4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4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1" name="Line 1733">
                <a:extLst>
                  <a:ext uri="{FF2B5EF4-FFF2-40B4-BE49-F238E27FC236}">
                    <a16:creationId xmlns:a16="http://schemas.microsoft.com/office/drawing/2014/main" id="{0A813F0A-867A-594B-00F3-63109C4456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8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2" name="Line 1734">
                <a:extLst>
                  <a:ext uri="{FF2B5EF4-FFF2-40B4-BE49-F238E27FC236}">
                    <a16:creationId xmlns:a16="http://schemas.microsoft.com/office/drawing/2014/main" id="{0ACDC0C5-7A7B-3366-EB08-8041ED364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2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3" name="Line 1735">
                <a:extLst>
                  <a:ext uri="{FF2B5EF4-FFF2-40B4-BE49-F238E27FC236}">
                    <a16:creationId xmlns:a16="http://schemas.microsoft.com/office/drawing/2014/main" id="{C42A1DE2-978F-0BE4-736E-717781102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6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4" name="Line 1736">
                <a:extLst>
                  <a:ext uri="{FF2B5EF4-FFF2-40B4-BE49-F238E27FC236}">
                    <a16:creationId xmlns:a16="http://schemas.microsoft.com/office/drawing/2014/main" id="{BF28FC28-7326-3654-1A9C-C805393F3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0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5" name="Line 1737">
                <a:extLst>
                  <a:ext uri="{FF2B5EF4-FFF2-40B4-BE49-F238E27FC236}">
                    <a16:creationId xmlns:a16="http://schemas.microsoft.com/office/drawing/2014/main" id="{4A9D0B80-8979-742E-B830-F49C75B7AB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4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6" name="Line 1738">
                <a:extLst>
                  <a:ext uri="{FF2B5EF4-FFF2-40B4-BE49-F238E27FC236}">
                    <a16:creationId xmlns:a16="http://schemas.microsoft.com/office/drawing/2014/main" id="{3E47F37C-39E2-22FF-8CFD-8B5F14D21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8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7" name="Line 1739">
                <a:extLst>
                  <a:ext uri="{FF2B5EF4-FFF2-40B4-BE49-F238E27FC236}">
                    <a16:creationId xmlns:a16="http://schemas.microsoft.com/office/drawing/2014/main" id="{62CA9C56-7E3F-B30B-F9DF-4DB3BDE9C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2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8" name="Line 1740">
                <a:extLst>
                  <a:ext uri="{FF2B5EF4-FFF2-40B4-BE49-F238E27FC236}">
                    <a16:creationId xmlns:a16="http://schemas.microsoft.com/office/drawing/2014/main" id="{59FC490C-D698-0B5F-E0A9-BE4D18B70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00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9" name="Line 1741">
                <a:extLst>
                  <a:ext uri="{FF2B5EF4-FFF2-40B4-BE49-F238E27FC236}">
                    <a16:creationId xmlns:a16="http://schemas.microsoft.com/office/drawing/2014/main" id="{3E043D00-4184-3FFE-030B-E3E0A8EA93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4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0" name="Line 1742">
                <a:extLst>
                  <a:ext uri="{FF2B5EF4-FFF2-40B4-BE49-F238E27FC236}">
                    <a16:creationId xmlns:a16="http://schemas.microsoft.com/office/drawing/2014/main" id="{372C4884-2782-B71C-834C-9C5FDE98EC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08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1" name="Line 1743">
                <a:extLst>
                  <a:ext uri="{FF2B5EF4-FFF2-40B4-BE49-F238E27FC236}">
                    <a16:creationId xmlns:a16="http://schemas.microsoft.com/office/drawing/2014/main" id="{7DFF3E23-500C-E8EB-7999-5E4AB024B9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2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2" name="Line 1744">
                <a:extLst>
                  <a:ext uri="{FF2B5EF4-FFF2-40B4-BE49-F238E27FC236}">
                    <a16:creationId xmlns:a16="http://schemas.microsoft.com/office/drawing/2014/main" id="{2AF0D4F8-C2A2-95B9-EA95-543A8B168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6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3" name="Line 1745">
                <a:extLst>
                  <a:ext uri="{FF2B5EF4-FFF2-40B4-BE49-F238E27FC236}">
                    <a16:creationId xmlns:a16="http://schemas.microsoft.com/office/drawing/2014/main" id="{6E23FDDC-B317-2C67-A797-BBF17171C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0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4" name="Line 1746">
                <a:extLst>
                  <a:ext uri="{FF2B5EF4-FFF2-40B4-BE49-F238E27FC236}">
                    <a16:creationId xmlns:a16="http://schemas.microsoft.com/office/drawing/2014/main" id="{DDA32415-DBE5-A9A7-0891-A203DC255C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4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5" name="Line 1747">
                <a:extLst>
                  <a:ext uri="{FF2B5EF4-FFF2-40B4-BE49-F238E27FC236}">
                    <a16:creationId xmlns:a16="http://schemas.microsoft.com/office/drawing/2014/main" id="{BA4FADAB-DE26-81ED-2C4B-56DC90C08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8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6" name="Line 1748">
                <a:extLst>
                  <a:ext uri="{FF2B5EF4-FFF2-40B4-BE49-F238E27FC236}">
                    <a16:creationId xmlns:a16="http://schemas.microsoft.com/office/drawing/2014/main" id="{8C54C409-E07A-E021-D7B8-656C63FF5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7" name="Line 1749">
                <a:extLst>
                  <a:ext uri="{FF2B5EF4-FFF2-40B4-BE49-F238E27FC236}">
                    <a16:creationId xmlns:a16="http://schemas.microsoft.com/office/drawing/2014/main" id="{90421471-7310-B458-7B7A-4F1A8AA118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0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8" name="Line 1750">
                <a:extLst>
                  <a:ext uri="{FF2B5EF4-FFF2-40B4-BE49-F238E27FC236}">
                    <a16:creationId xmlns:a16="http://schemas.microsoft.com/office/drawing/2014/main" id="{47763BBB-FF58-806D-56CD-3AD7D144A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4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9" name="Line 1751">
                <a:extLst>
                  <a:ext uri="{FF2B5EF4-FFF2-40B4-BE49-F238E27FC236}">
                    <a16:creationId xmlns:a16="http://schemas.microsoft.com/office/drawing/2014/main" id="{E0064E3E-FDE0-5FEC-6786-5C05D7DF0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8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0" name="Line 1752">
                <a:extLst>
                  <a:ext uri="{FF2B5EF4-FFF2-40B4-BE49-F238E27FC236}">
                    <a16:creationId xmlns:a16="http://schemas.microsoft.com/office/drawing/2014/main" id="{F8F3ADAD-B7A8-979B-041D-AE5D77B1FD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2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1" name="Line 1753">
                <a:extLst>
                  <a:ext uri="{FF2B5EF4-FFF2-40B4-BE49-F238E27FC236}">
                    <a16:creationId xmlns:a16="http://schemas.microsoft.com/office/drawing/2014/main" id="{CE6B5E66-A538-B94C-10E0-B0F2A5D30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6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2" name="Line 1754">
                <a:extLst>
                  <a:ext uri="{FF2B5EF4-FFF2-40B4-BE49-F238E27FC236}">
                    <a16:creationId xmlns:a16="http://schemas.microsoft.com/office/drawing/2014/main" id="{AAD95846-1800-A70B-C72E-74B38844D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0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3" name="Line 1755">
                <a:extLst>
                  <a:ext uri="{FF2B5EF4-FFF2-40B4-BE49-F238E27FC236}">
                    <a16:creationId xmlns:a16="http://schemas.microsoft.com/office/drawing/2014/main" id="{29B98838-2F2C-0C1E-4405-CD01546A7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4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4" name="Line 1756">
                <a:extLst>
                  <a:ext uri="{FF2B5EF4-FFF2-40B4-BE49-F238E27FC236}">
                    <a16:creationId xmlns:a16="http://schemas.microsoft.com/office/drawing/2014/main" id="{192AC948-F7A5-5248-3253-1AC454A69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8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5" name="Line 1757">
                <a:extLst>
                  <a:ext uri="{FF2B5EF4-FFF2-40B4-BE49-F238E27FC236}">
                    <a16:creationId xmlns:a16="http://schemas.microsoft.com/office/drawing/2014/main" id="{85542AFE-0655-D2A7-9CCA-7827B93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2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6" name="Line 1758">
                <a:extLst>
                  <a:ext uri="{FF2B5EF4-FFF2-40B4-BE49-F238E27FC236}">
                    <a16:creationId xmlns:a16="http://schemas.microsoft.com/office/drawing/2014/main" id="{207A649A-EC38-0875-C9D7-7D624B303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6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7" name="Line 1759">
                <a:extLst>
                  <a:ext uri="{FF2B5EF4-FFF2-40B4-BE49-F238E27FC236}">
                    <a16:creationId xmlns:a16="http://schemas.microsoft.com/office/drawing/2014/main" id="{E80B3148-F783-3E2B-7443-0C31669D4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8" name="Line 1760">
                <a:extLst>
                  <a:ext uri="{FF2B5EF4-FFF2-40B4-BE49-F238E27FC236}">
                    <a16:creationId xmlns:a16="http://schemas.microsoft.com/office/drawing/2014/main" id="{FF6DF513-5070-46CA-F0EA-6247D2F68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3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9" name="Line 1761">
                <a:extLst>
                  <a:ext uri="{FF2B5EF4-FFF2-40B4-BE49-F238E27FC236}">
                    <a16:creationId xmlns:a16="http://schemas.microsoft.com/office/drawing/2014/main" id="{BBB1773D-CD16-6083-03CC-BB504E2F2A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7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0" name="Line 1762">
                <a:extLst>
                  <a:ext uri="{FF2B5EF4-FFF2-40B4-BE49-F238E27FC236}">
                    <a16:creationId xmlns:a16="http://schemas.microsoft.com/office/drawing/2014/main" id="{89E4FD14-D93E-D815-75F5-D35FACE4E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1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1" name="Line 1763">
                <a:extLst>
                  <a:ext uri="{FF2B5EF4-FFF2-40B4-BE49-F238E27FC236}">
                    <a16:creationId xmlns:a16="http://schemas.microsoft.com/office/drawing/2014/main" id="{FE947194-6A64-153F-CA83-B7E662707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5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2" name="Line 1764">
                <a:extLst>
                  <a:ext uri="{FF2B5EF4-FFF2-40B4-BE49-F238E27FC236}">
                    <a16:creationId xmlns:a16="http://schemas.microsoft.com/office/drawing/2014/main" id="{1BCF1097-A1DC-C791-CA31-B9D14DCE6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99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3" name="Line 1765">
                <a:extLst>
                  <a:ext uri="{FF2B5EF4-FFF2-40B4-BE49-F238E27FC236}">
                    <a16:creationId xmlns:a16="http://schemas.microsoft.com/office/drawing/2014/main" id="{1EFD831B-1FAC-EB84-DF8C-4AFF16AE9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3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4" name="Line 1766">
                <a:extLst>
                  <a:ext uri="{FF2B5EF4-FFF2-40B4-BE49-F238E27FC236}">
                    <a16:creationId xmlns:a16="http://schemas.microsoft.com/office/drawing/2014/main" id="{492DE525-AC9C-C7CB-1780-E7FF5475F6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7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5" name="Line 1767">
                <a:extLst>
                  <a:ext uri="{FF2B5EF4-FFF2-40B4-BE49-F238E27FC236}">
                    <a16:creationId xmlns:a16="http://schemas.microsoft.com/office/drawing/2014/main" id="{B52BA625-C6B4-B484-D125-6866086141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11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6" name="Line 1768">
                <a:extLst>
                  <a:ext uri="{FF2B5EF4-FFF2-40B4-BE49-F238E27FC236}">
                    <a16:creationId xmlns:a16="http://schemas.microsoft.com/office/drawing/2014/main" id="{ECA5C62A-D5BB-FE26-2D6C-8AA342024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19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7" name="Line 1769">
                <a:extLst>
                  <a:ext uri="{FF2B5EF4-FFF2-40B4-BE49-F238E27FC236}">
                    <a16:creationId xmlns:a16="http://schemas.microsoft.com/office/drawing/2014/main" id="{1D448538-9AB4-C51C-B175-0C68515F9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3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8" name="Line 1770">
                <a:extLst>
                  <a:ext uri="{FF2B5EF4-FFF2-40B4-BE49-F238E27FC236}">
                    <a16:creationId xmlns:a16="http://schemas.microsoft.com/office/drawing/2014/main" id="{6394F8E1-8D2E-359F-DE97-31BD00346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7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9" name="Line 1771">
                <a:extLst>
                  <a:ext uri="{FF2B5EF4-FFF2-40B4-BE49-F238E27FC236}">
                    <a16:creationId xmlns:a16="http://schemas.microsoft.com/office/drawing/2014/main" id="{C2846995-EE34-AFD5-8089-A1522AB31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1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0" name="Line 1772">
                <a:extLst>
                  <a:ext uri="{FF2B5EF4-FFF2-40B4-BE49-F238E27FC236}">
                    <a16:creationId xmlns:a16="http://schemas.microsoft.com/office/drawing/2014/main" id="{1BA5D4EF-F9AB-14A9-04D3-C4F1594549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35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1" name="Line 1773">
                <a:extLst>
                  <a:ext uri="{FF2B5EF4-FFF2-40B4-BE49-F238E27FC236}">
                    <a16:creationId xmlns:a16="http://schemas.microsoft.com/office/drawing/2014/main" id="{2B5F83B4-58D4-2567-CD50-FC6237EB3A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2" name="Line 1774">
                <a:extLst>
                  <a:ext uri="{FF2B5EF4-FFF2-40B4-BE49-F238E27FC236}">
                    <a16:creationId xmlns:a16="http://schemas.microsoft.com/office/drawing/2014/main" id="{F8B0F4FB-9AB8-A061-8DAE-A05D301F1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3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3" name="Line 1775">
                <a:extLst>
                  <a:ext uri="{FF2B5EF4-FFF2-40B4-BE49-F238E27FC236}">
                    <a16:creationId xmlns:a16="http://schemas.microsoft.com/office/drawing/2014/main" id="{B7EAF45F-CFE9-A00E-D968-A3364AA55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7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4" name="Line 1776">
                <a:extLst>
                  <a:ext uri="{FF2B5EF4-FFF2-40B4-BE49-F238E27FC236}">
                    <a16:creationId xmlns:a16="http://schemas.microsoft.com/office/drawing/2014/main" id="{D1D6994A-3624-1E58-0A8E-1A74A9098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1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5" name="Line 1777">
                <a:extLst>
                  <a:ext uri="{FF2B5EF4-FFF2-40B4-BE49-F238E27FC236}">
                    <a16:creationId xmlns:a16="http://schemas.microsoft.com/office/drawing/2014/main" id="{075D603E-8067-CC50-9EE6-CFFEE0C49C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5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6" name="Line 1778">
                <a:extLst>
                  <a:ext uri="{FF2B5EF4-FFF2-40B4-BE49-F238E27FC236}">
                    <a16:creationId xmlns:a16="http://schemas.microsoft.com/office/drawing/2014/main" id="{2050183F-FA3B-260F-9B27-BD0F39B7AF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9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7" name="Line 1779">
                <a:extLst>
                  <a:ext uri="{FF2B5EF4-FFF2-40B4-BE49-F238E27FC236}">
                    <a16:creationId xmlns:a16="http://schemas.microsoft.com/office/drawing/2014/main" id="{E4592635-1950-9D08-5082-75CCF1D85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3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8" name="Line 1780">
                <a:extLst>
                  <a:ext uri="{FF2B5EF4-FFF2-40B4-BE49-F238E27FC236}">
                    <a16:creationId xmlns:a16="http://schemas.microsoft.com/office/drawing/2014/main" id="{B9E75E1D-BADA-CCA1-9E52-FA78FB5787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7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9" name="Line 1781">
                <a:extLst>
                  <a:ext uri="{FF2B5EF4-FFF2-40B4-BE49-F238E27FC236}">
                    <a16:creationId xmlns:a16="http://schemas.microsoft.com/office/drawing/2014/main" id="{9B87A9AF-58B2-9FC7-D90C-21C025C304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1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0" name="Line 1782">
                <a:extLst>
                  <a:ext uri="{FF2B5EF4-FFF2-40B4-BE49-F238E27FC236}">
                    <a16:creationId xmlns:a16="http://schemas.microsoft.com/office/drawing/2014/main" id="{4D406B56-B494-60DC-58AE-7C1AD9104E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5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1" name="Line 1783">
                <a:extLst>
                  <a:ext uri="{FF2B5EF4-FFF2-40B4-BE49-F238E27FC236}">
                    <a16:creationId xmlns:a16="http://schemas.microsoft.com/office/drawing/2014/main" id="{D254DF41-49C4-D5DA-CF66-ED2652863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9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2" name="Line 1784">
                <a:extLst>
                  <a:ext uri="{FF2B5EF4-FFF2-40B4-BE49-F238E27FC236}">
                    <a16:creationId xmlns:a16="http://schemas.microsoft.com/office/drawing/2014/main" id="{6E8F5A61-4A2E-026D-54CC-2A155629F0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3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3" name="Line 1785">
                <a:extLst>
                  <a:ext uri="{FF2B5EF4-FFF2-40B4-BE49-F238E27FC236}">
                    <a16:creationId xmlns:a16="http://schemas.microsoft.com/office/drawing/2014/main" id="{DCBDED0A-4717-2FAD-91F4-2267BE434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7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4" name="Line 1786">
                <a:extLst>
                  <a:ext uri="{FF2B5EF4-FFF2-40B4-BE49-F238E27FC236}">
                    <a16:creationId xmlns:a16="http://schemas.microsoft.com/office/drawing/2014/main" id="{791F644E-6935-0F19-D75D-DEEC32D50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1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5" name="Line 1787">
                <a:extLst>
                  <a:ext uri="{FF2B5EF4-FFF2-40B4-BE49-F238E27FC236}">
                    <a16:creationId xmlns:a16="http://schemas.microsoft.com/office/drawing/2014/main" id="{78544E15-B6D1-95F9-FCA0-CEEB346E8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9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6" name="Line 1788">
                <a:extLst>
                  <a:ext uri="{FF2B5EF4-FFF2-40B4-BE49-F238E27FC236}">
                    <a16:creationId xmlns:a16="http://schemas.microsoft.com/office/drawing/2014/main" id="{F4B200E8-3717-40B2-F422-06B1873048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3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7" name="Line 1789">
                <a:extLst>
                  <a:ext uri="{FF2B5EF4-FFF2-40B4-BE49-F238E27FC236}">
                    <a16:creationId xmlns:a16="http://schemas.microsoft.com/office/drawing/2014/main" id="{1C7D67CD-6C5A-99C4-4908-8F06F0B3B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6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8" name="Line 1790">
                <a:extLst>
                  <a:ext uri="{FF2B5EF4-FFF2-40B4-BE49-F238E27FC236}">
                    <a16:creationId xmlns:a16="http://schemas.microsoft.com/office/drawing/2014/main" id="{AC18170D-5100-D183-09AB-AF945622C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0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9" name="Line 1791">
                <a:extLst>
                  <a:ext uri="{FF2B5EF4-FFF2-40B4-BE49-F238E27FC236}">
                    <a16:creationId xmlns:a16="http://schemas.microsoft.com/office/drawing/2014/main" id="{DCF3A114-4EF7-BB01-E1E5-C193A85BD8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4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0" name="Line 1792">
                <a:extLst>
                  <a:ext uri="{FF2B5EF4-FFF2-40B4-BE49-F238E27FC236}">
                    <a16:creationId xmlns:a16="http://schemas.microsoft.com/office/drawing/2014/main" id="{BBDC9CB5-4793-C224-D513-94393FD09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8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1" name="Line 1793">
                <a:extLst>
                  <a:ext uri="{FF2B5EF4-FFF2-40B4-BE49-F238E27FC236}">
                    <a16:creationId xmlns:a16="http://schemas.microsoft.com/office/drawing/2014/main" id="{E9234FDC-F0BD-B752-2E50-9416C6CB6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2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2" name="Line 1794">
                <a:extLst>
                  <a:ext uri="{FF2B5EF4-FFF2-40B4-BE49-F238E27FC236}">
                    <a16:creationId xmlns:a16="http://schemas.microsoft.com/office/drawing/2014/main" id="{601AE6A7-5A27-B7F6-D99E-EE22BF012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6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3" name="Line 1795">
                <a:extLst>
                  <a:ext uri="{FF2B5EF4-FFF2-40B4-BE49-F238E27FC236}">
                    <a16:creationId xmlns:a16="http://schemas.microsoft.com/office/drawing/2014/main" id="{89D2D0C6-0FD9-FA86-8598-EEA19D36C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4" name="Line 1796">
                <a:extLst>
                  <a:ext uri="{FF2B5EF4-FFF2-40B4-BE49-F238E27FC236}">
                    <a16:creationId xmlns:a16="http://schemas.microsoft.com/office/drawing/2014/main" id="{AE4FC7DF-6F1B-DAA6-04A9-EF8669BB88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4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5" name="Line 1797">
                <a:extLst>
                  <a:ext uri="{FF2B5EF4-FFF2-40B4-BE49-F238E27FC236}">
                    <a16:creationId xmlns:a16="http://schemas.microsoft.com/office/drawing/2014/main" id="{A469D5D3-3B65-6512-9596-264B72155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8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6" name="Line 1798">
                <a:extLst>
                  <a:ext uri="{FF2B5EF4-FFF2-40B4-BE49-F238E27FC236}">
                    <a16:creationId xmlns:a16="http://schemas.microsoft.com/office/drawing/2014/main" id="{E798BEAB-CF75-7794-D1F7-B6830FB83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2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7" name="Line 1799">
                <a:extLst>
                  <a:ext uri="{FF2B5EF4-FFF2-40B4-BE49-F238E27FC236}">
                    <a16:creationId xmlns:a16="http://schemas.microsoft.com/office/drawing/2014/main" id="{C875AF9C-37A4-BCA0-91C0-D1BF22A539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6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8" name="Line 1800">
                <a:extLst>
                  <a:ext uri="{FF2B5EF4-FFF2-40B4-BE49-F238E27FC236}">
                    <a16:creationId xmlns:a16="http://schemas.microsoft.com/office/drawing/2014/main" id="{37D7B7F2-226A-330D-92FA-0F9B59157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0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9" name="Line 1801">
                <a:extLst>
                  <a:ext uri="{FF2B5EF4-FFF2-40B4-BE49-F238E27FC236}">
                    <a16:creationId xmlns:a16="http://schemas.microsoft.com/office/drawing/2014/main" id="{E1862B85-8692-B3DD-ECF6-4E899B4BF1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4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0" name="Line 1802">
                <a:extLst>
                  <a:ext uri="{FF2B5EF4-FFF2-40B4-BE49-F238E27FC236}">
                    <a16:creationId xmlns:a16="http://schemas.microsoft.com/office/drawing/2014/main" id="{654E5A03-7AAE-117E-DCC7-E3450D806F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8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1" name="Line 1803">
                <a:extLst>
                  <a:ext uri="{FF2B5EF4-FFF2-40B4-BE49-F238E27FC236}">
                    <a16:creationId xmlns:a16="http://schemas.microsoft.com/office/drawing/2014/main" id="{18FC3D9A-F023-079A-975A-74B8939EB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2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2" name="Line 1804">
                <a:extLst>
                  <a:ext uri="{FF2B5EF4-FFF2-40B4-BE49-F238E27FC236}">
                    <a16:creationId xmlns:a16="http://schemas.microsoft.com/office/drawing/2014/main" id="{68B2AEAB-3B0C-01AA-FD2D-4A4210490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6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3" name="Line 1805">
                <a:extLst>
                  <a:ext uri="{FF2B5EF4-FFF2-40B4-BE49-F238E27FC236}">
                    <a16:creationId xmlns:a16="http://schemas.microsoft.com/office/drawing/2014/main" id="{1B1A39BD-6D5A-1316-0935-3A56C743FD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0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4" name="Line 1806">
                <a:extLst>
                  <a:ext uri="{FF2B5EF4-FFF2-40B4-BE49-F238E27FC236}">
                    <a16:creationId xmlns:a16="http://schemas.microsoft.com/office/drawing/2014/main" id="{1706B6B3-D649-EE40-55E8-B2B73C82EC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8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5" name="Line 1807">
                <a:extLst>
                  <a:ext uri="{FF2B5EF4-FFF2-40B4-BE49-F238E27FC236}">
                    <a16:creationId xmlns:a16="http://schemas.microsoft.com/office/drawing/2014/main" id="{DD0233BB-D694-983C-0831-837E317DD9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2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6" name="Line 1808">
                <a:extLst>
                  <a:ext uri="{FF2B5EF4-FFF2-40B4-BE49-F238E27FC236}">
                    <a16:creationId xmlns:a16="http://schemas.microsoft.com/office/drawing/2014/main" id="{63BC8FFD-25DD-A9FD-0ABE-301128ABC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6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7" name="Line 1809">
                <a:extLst>
                  <a:ext uri="{FF2B5EF4-FFF2-40B4-BE49-F238E27FC236}">
                    <a16:creationId xmlns:a16="http://schemas.microsoft.com/office/drawing/2014/main" id="{86E6FB83-A43E-E881-B51A-4BEE31DF08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0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8" name="Line 1810">
                <a:extLst>
                  <a:ext uri="{FF2B5EF4-FFF2-40B4-BE49-F238E27FC236}">
                    <a16:creationId xmlns:a16="http://schemas.microsoft.com/office/drawing/2014/main" id="{40BD544A-5DDF-196F-A88D-7A5FFF7F4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4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9" name="Line 1811">
                <a:extLst>
                  <a:ext uri="{FF2B5EF4-FFF2-40B4-BE49-F238E27FC236}">
                    <a16:creationId xmlns:a16="http://schemas.microsoft.com/office/drawing/2014/main" id="{761C1ED0-87C3-B99C-D6E7-D5E027D7F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8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0" name="Line 1812">
                <a:extLst>
                  <a:ext uri="{FF2B5EF4-FFF2-40B4-BE49-F238E27FC236}">
                    <a16:creationId xmlns:a16="http://schemas.microsoft.com/office/drawing/2014/main" id="{387317C7-F7B9-56F2-86C7-F30C5982D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2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" name="Group 2014">
              <a:extLst>
                <a:ext uri="{FF2B5EF4-FFF2-40B4-BE49-F238E27FC236}">
                  <a16:creationId xmlns:a16="http://schemas.microsoft.com/office/drawing/2014/main" id="{75A139F1-86AC-2ED4-0577-607EE84991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5775" y="3730625"/>
              <a:ext cx="1328738" cy="1674813"/>
              <a:chOff x="1906" y="2350"/>
              <a:chExt cx="837" cy="1055"/>
            </a:xfrm>
          </p:grpSpPr>
          <p:sp>
            <p:nvSpPr>
              <p:cNvPr id="1041" name="Line 1814">
                <a:extLst>
                  <a:ext uri="{FF2B5EF4-FFF2-40B4-BE49-F238E27FC236}">
                    <a16:creationId xmlns:a16="http://schemas.microsoft.com/office/drawing/2014/main" id="{216309D0-CF62-CEB1-77F4-82B17475A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6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2" name="Line 1815">
                <a:extLst>
                  <a:ext uri="{FF2B5EF4-FFF2-40B4-BE49-F238E27FC236}">
                    <a16:creationId xmlns:a16="http://schemas.microsoft.com/office/drawing/2014/main" id="{E7C73382-7BB7-321F-2B61-58D9E95A0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0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3" name="Line 1816">
                <a:extLst>
                  <a:ext uri="{FF2B5EF4-FFF2-40B4-BE49-F238E27FC236}">
                    <a16:creationId xmlns:a16="http://schemas.microsoft.com/office/drawing/2014/main" id="{1C784BEE-1238-5AC8-85A2-597830AF5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4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4" name="Line 1817">
                <a:extLst>
                  <a:ext uri="{FF2B5EF4-FFF2-40B4-BE49-F238E27FC236}">
                    <a16:creationId xmlns:a16="http://schemas.microsoft.com/office/drawing/2014/main" id="{0FC284C7-8D29-0204-6D89-29285B284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8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5" name="Line 1818">
                <a:extLst>
                  <a:ext uri="{FF2B5EF4-FFF2-40B4-BE49-F238E27FC236}">
                    <a16:creationId xmlns:a16="http://schemas.microsoft.com/office/drawing/2014/main" id="{BCF889E7-8162-0DD1-9763-FF55A2600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2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6" name="Line 1819">
                <a:extLst>
                  <a:ext uri="{FF2B5EF4-FFF2-40B4-BE49-F238E27FC236}">
                    <a16:creationId xmlns:a16="http://schemas.microsoft.com/office/drawing/2014/main" id="{4E4BF15C-F815-BB48-5CC1-83D78CAFB5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6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7" name="Line 1820">
                <a:extLst>
                  <a:ext uri="{FF2B5EF4-FFF2-40B4-BE49-F238E27FC236}">
                    <a16:creationId xmlns:a16="http://schemas.microsoft.com/office/drawing/2014/main" id="{E3D035F9-DFDE-348A-1F7B-2CC13EEA2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0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8" name="Line 1821">
                <a:extLst>
                  <a:ext uri="{FF2B5EF4-FFF2-40B4-BE49-F238E27FC236}">
                    <a16:creationId xmlns:a16="http://schemas.microsoft.com/office/drawing/2014/main" id="{85851D39-88BB-5948-F081-6275F4B286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4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9" name="Line 1822">
                <a:extLst>
                  <a:ext uri="{FF2B5EF4-FFF2-40B4-BE49-F238E27FC236}">
                    <a16:creationId xmlns:a16="http://schemas.microsoft.com/office/drawing/2014/main" id="{81B2DA6D-C066-2A5B-3754-87F329560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8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0" name="Line 1823">
                <a:extLst>
                  <a:ext uri="{FF2B5EF4-FFF2-40B4-BE49-F238E27FC236}">
                    <a16:creationId xmlns:a16="http://schemas.microsoft.com/office/drawing/2014/main" id="{8670B999-A477-131E-5D20-161C82FEE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2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1" name="Line 1824">
                <a:extLst>
                  <a:ext uri="{FF2B5EF4-FFF2-40B4-BE49-F238E27FC236}">
                    <a16:creationId xmlns:a16="http://schemas.microsoft.com/office/drawing/2014/main" id="{307E3B71-557D-F5CB-E883-CA76FC6938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6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2" name="Line 1825">
                <a:extLst>
                  <a:ext uri="{FF2B5EF4-FFF2-40B4-BE49-F238E27FC236}">
                    <a16:creationId xmlns:a16="http://schemas.microsoft.com/office/drawing/2014/main" id="{E8204AB6-C0CD-227A-6C6D-42E1000701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0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3" name="Line 1826">
                <a:extLst>
                  <a:ext uri="{FF2B5EF4-FFF2-40B4-BE49-F238E27FC236}">
                    <a16:creationId xmlns:a16="http://schemas.microsoft.com/office/drawing/2014/main" id="{0508539B-243F-CF0B-CFC4-E3AC4BF7D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8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4" name="Line 1827">
                <a:extLst>
                  <a:ext uri="{FF2B5EF4-FFF2-40B4-BE49-F238E27FC236}">
                    <a16:creationId xmlns:a16="http://schemas.microsoft.com/office/drawing/2014/main" id="{B9A1705E-137F-BBA2-FD24-2F9BB3B3C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1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5" name="Line 1828">
                <a:extLst>
                  <a:ext uri="{FF2B5EF4-FFF2-40B4-BE49-F238E27FC236}">
                    <a16:creationId xmlns:a16="http://schemas.microsoft.com/office/drawing/2014/main" id="{11B0B3D7-F60E-90E5-1E8C-3E1FDB8168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5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6" name="Line 1829">
                <a:extLst>
                  <a:ext uri="{FF2B5EF4-FFF2-40B4-BE49-F238E27FC236}">
                    <a16:creationId xmlns:a16="http://schemas.microsoft.com/office/drawing/2014/main" id="{34E262DD-19AD-C564-B9AA-9203F19C3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9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7" name="Line 1830">
                <a:extLst>
                  <a:ext uri="{FF2B5EF4-FFF2-40B4-BE49-F238E27FC236}">
                    <a16:creationId xmlns:a16="http://schemas.microsoft.com/office/drawing/2014/main" id="{8944D309-4FC3-6DFA-ADCD-FDEA669C4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3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8" name="Line 1831">
                <a:extLst>
                  <a:ext uri="{FF2B5EF4-FFF2-40B4-BE49-F238E27FC236}">
                    <a16:creationId xmlns:a16="http://schemas.microsoft.com/office/drawing/2014/main" id="{19009B88-9131-5208-5E43-B10481E5A7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7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9" name="Line 1832">
                <a:extLst>
                  <a:ext uri="{FF2B5EF4-FFF2-40B4-BE49-F238E27FC236}">
                    <a16:creationId xmlns:a16="http://schemas.microsoft.com/office/drawing/2014/main" id="{712D9287-A8A0-DD6A-64DD-DA19F33F42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1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0" name="Line 1833">
                <a:extLst>
                  <a:ext uri="{FF2B5EF4-FFF2-40B4-BE49-F238E27FC236}">
                    <a16:creationId xmlns:a16="http://schemas.microsoft.com/office/drawing/2014/main" id="{EAF34EE1-1956-699C-91B4-0511E8DC2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5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1" name="Line 1834">
                <a:extLst>
                  <a:ext uri="{FF2B5EF4-FFF2-40B4-BE49-F238E27FC236}">
                    <a16:creationId xmlns:a16="http://schemas.microsoft.com/office/drawing/2014/main" id="{2D205A5F-AB45-D6A9-AF53-5E28422C51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9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2" name="Line 1835">
                <a:extLst>
                  <a:ext uri="{FF2B5EF4-FFF2-40B4-BE49-F238E27FC236}">
                    <a16:creationId xmlns:a16="http://schemas.microsoft.com/office/drawing/2014/main" id="{2D69B154-86F0-4702-8B1F-C1624BF95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7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3" name="Line 1836">
                <a:extLst>
                  <a:ext uri="{FF2B5EF4-FFF2-40B4-BE49-F238E27FC236}">
                    <a16:creationId xmlns:a16="http://schemas.microsoft.com/office/drawing/2014/main" id="{3AEA4564-0CAC-68B2-2F82-9E02EC355F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1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4" name="Line 1837">
                <a:extLst>
                  <a:ext uri="{FF2B5EF4-FFF2-40B4-BE49-F238E27FC236}">
                    <a16:creationId xmlns:a16="http://schemas.microsoft.com/office/drawing/2014/main" id="{2114CE53-B0B0-E250-E688-CCF6EB8AE9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5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5" name="Line 1838">
                <a:extLst>
                  <a:ext uri="{FF2B5EF4-FFF2-40B4-BE49-F238E27FC236}">
                    <a16:creationId xmlns:a16="http://schemas.microsoft.com/office/drawing/2014/main" id="{F747C5C7-76B3-817A-A987-E51C5B114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9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6" name="Line 1839">
                <a:extLst>
                  <a:ext uri="{FF2B5EF4-FFF2-40B4-BE49-F238E27FC236}">
                    <a16:creationId xmlns:a16="http://schemas.microsoft.com/office/drawing/2014/main" id="{55C4C38C-BBC9-47BF-3719-F125FA149E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3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7" name="Line 1840">
                <a:extLst>
                  <a:ext uri="{FF2B5EF4-FFF2-40B4-BE49-F238E27FC236}">
                    <a16:creationId xmlns:a16="http://schemas.microsoft.com/office/drawing/2014/main" id="{9C89A9B8-2A2B-1B72-499D-BC11310B5D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17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8" name="Line 1841">
                <a:extLst>
                  <a:ext uri="{FF2B5EF4-FFF2-40B4-BE49-F238E27FC236}">
                    <a16:creationId xmlns:a16="http://schemas.microsoft.com/office/drawing/2014/main" id="{B8C99953-9813-655F-3D70-021DE48BB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1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9" name="Line 1842">
                <a:extLst>
                  <a:ext uri="{FF2B5EF4-FFF2-40B4-BE49-F238E27FC236}">
                    <a16:creationId xmlns:a16="http://schemas.microsoft.com/office/drawing/2014/main" id="{530CACD2-34D1-43F1-8D00-AF4394A432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5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0" name="Line 1843">
                <a:extLst>
                  <a:ext uri="{FF2B5EF4-FFF2-40B4-BE49-F238E27FC236}">
                    <a16:creationId xmlns:a16="http://schemas.microsoft.com/office/drawing/2014/main" id="{387E3A16-02B0-6EF4-D488-0B119B4EE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29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1" name="Line 1844">
                <a:extLst>
                  <a:ext uri="{FF2B5EF4-FFF2-40B4-BE49-F238E27FC236}">
                    <a16:creationId xmlns:a16="http://schemas.microsoft.com/office/drawing/2014/main" id="{ADF609AC-408B-AA68-DC41-DE03CFF47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7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2" name="Line 1845">
                <a:extLst>
                  <a:ext uri="{FF2B5EF4-FFF2-40B4-BE49-F238E27FC236}">
                    <a16:creationId xmlns:a16="http://schemas.microsoft.com/office/drawing/2014/main" id="{B8348CFF-F8C6-3BD0-8415-2DD657E2F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1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3" name="Line 1846">
                <a:extLst>
                  <a:ext uri="{FF2B5EF4-FFF2-40B4-BE49-F238E27FC236}">
                    <a16:creationId xmlns:a16="http://schemas.microsoft.com/office/drawing/2014/main" id="{633CFE72-CDDF-DC5C-85A3-BE234E81BE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5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4" name="Line 1847">
                <a:extLst>
                  <a:ext uri="{FF2B5EF4-FFF2-40B4-BE49-F238E27FC236}">
                    <a16:creationId xmlns:a16="http://schemas.microsoft.com/office/drawing/2014/main" id="{CD3774EA-2512-26CD-3BFA-126820A8F4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9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5" name="Line 1848">
                <a:extLst>
                  <a:ext uri="{FF2B5EF4-FFF2-40B4-BE49-F238E27FC236}">
                    <a16:creationId xmlns:a16="http://schemas.microsoft.com/office/drawing/2014/main" id="{8113C99E-9BF3-ADB6-6F81-EA3B27ACB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3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6" name="Line 1849">
                <a:extLst>
                  <a:ext uri="{FF2B5EF4-FFF2-40B4-BE49-F238E27FC236}">
                    <a16:creationId xmlns:a16="http://schemas.microsoft.com/office/drawing/2014/main" id="{CF250DA9-2E50-303A-C3C1-BA53AC21C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7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7" name="Line 1850">
                <a:extLst>
                  <a:ext uri="{FF2B5EF4-FFF2-40B4-BE49-F238E27FC236}">
                    <a16:creationId xmlns:a16="http://schemas.microsoft.com/office/drawing/2014/main" id="{18067D03-8DCD-4423-A340-CFBEE1C3B4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1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8" name="Line 1851">
                <a:extLst>
                  <a:ext uri="{FF2B5EF4-FFF2-40B4-BE49-F238E27FC236}">
                    <a16:creationId xmlns:a16="http://schemas.microsoft.com/office/drawing/2014/main" id="{CE001EE1-27F0-6DDA-2D2C-3F5D36220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5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9" name="Line 1852">
                <a:extLst>
                  <a:ext uri="{FF2B5EF4-FFF2-40B4-BE49-F238E27FC236}">
                    <a16:creationId xmlns:a16="http://schemas.microsoft.com/office/drawing/2014/main" id="{BC502B2D-A27F-B6E5-EC52-765615952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9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0" name="Line 1853">
                <a:extLst>
                  <a:ext uri="{FF2B5EF4-FFF2-40B4-BE49-F238E27FC236}">
                    <a16:creationId xmlns:a16="http://schemas.microsoft.com/office/drawing/2014/main" id="{A3F43F74-F248-0B66-BE64-30A842B7D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3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1" name="Line 1854">
                <a:extLst>
                  <a:ext uri="{FF2B5EF4-FFF2-40B4-BE49-F238E27FC236}">
                    <a16:creationId xmlns:a16="http://schemas.microsoft.com/office/drawing/2014/main" id="{72379675-E6DA-F023-CCC6-F9BFC070E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7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2" name="Line 1855">
                <a:extLst>
                  <a:ext uri="{FF2B5EF4-FFF2-40B4-BE49-F238E27FC236}">
                    <a16:creationId xmlns:a16="http://schemas.microsoft.com/office/drawing/2014/main" id="{29616FE4-4522-CFEE-D08F-1FE5492BFA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1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3" name="Line 1856">
                <a:extLst>
                  <a:ext uri="{FF2B5EF4-FFF2-40B4-BE49-F238E27FC236}">
                    <a16:creationId xmlns:a16="http://schemas.microsoft.com/office/drawing/2014/main" id="{4F802B2D-0E2C-A535-79B8-8C9B15256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5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4" name="Line 1857">
                <a:extLst>
                  <a:ext uri="{FF2B5EF4-FFF2-40B4-BE49-F238E27FC236}">
                    <a16:creationId xmlns:a16="http://schemas.microsoft.com/office/drawing/2014/main" id="{D88B5F73-6AA7-4033-ECC9-0611346FB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88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5" name="Line 1858">
                <a:extLst>
                  <a:ext uri="{FF2B5EF4-FFF2-40B4-BE49-F238E27FC236}">
                    <a16:creationId xmlns:a16="http://schemas.microsoft.com/office/drawing/2014/main" id="{03AB6B9B-8D4A-AF35-C28F-175A54810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2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6" name="Line 1859">
                <a:extLst>
                  <a:ext uri="{FF2B5EF4-FFF2-40B4-BE49-F238E27FC236}">
                    <a16:creationId xmlns:a16="http://schemas.microsoft.com/office/drawing/2014/main" id="{1AD2DF25-FAB2-E350-AFE1-29338A51C0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6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7" name="Line 1860">
                <a:extLst>
                  <a:ext uri="{FF2B5EF4-FFF2-40B4-BE49-F238E27FC236}">
                    <a16:creationId xmlns:a16="http://schemas.microsoft.com/office/drawing/2014/main" id="{16401684-89C4-81A1-489E-B4C99A553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0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8" name="Line 1861">
                <a:extLst>
                  <a:ext uri="{FF2B5EF4-FFF2-40B4-BE49-F238E27FC236}">
                    <a16:creationId xmlns:a16="http://schemas.microsoft.com/office/drawing/2014/main" id="{E47BAD42-DA3E-5FEF-AB03-A313A8FC6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4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9" name="Line 1862">
                <a:extLst>
                  <a:ext uri="{FF2B5EF4-FFF2-40B4-BE49-F238E27FC236}">
                    <a16:creationId xmlns:a16="http://schemas.microsoft.com/office/drawing/2014/main" id="{6F980984-BE6C-0887-FE82-C9C569DB2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8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0" name="Line 1863">
                <a:extLst>
                  <a:ext uri="{FF2B5EF4-FFF2-40B4-BE49-F238E27FC236}">
                    <a16:creationId xmlns:a16="http://schemas.microsoft.com/office/drawing/2014/main" id="{D97DE1C1-0B1F-4A6D-4F1F-96636C03B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6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1" name="Line 1864">
                <a:extLst>
                  <a:ext uri="{FF2B5EF4-FFF2-40B4-BE49-F238E27FC236}">
                    <a16:creationId xmlns:a16="http://schemas.microsoft.com/office/drawing/2014/main" id="{011E4181-924B-E0C9-11E1-95609F231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0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2" name="Line 1865">
                <a:extLst>
                  <a:ext uri="{FF2B5EF4-FFF2-40B4-BE49-F238E27FC236}">
                    <a16:creationId xmlns:a16="http://schemas.microsoft.com/office/drawing/2014/main" id="{026638F7-FC29-8DCB-AEBF-A6D4484E35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4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3" name="Line 1866">
                <a:extLst>
                  <a:ext uri="{FF2B5EF4-FFF2-40B4-BE49-F238E27FC236}">
                    <a16:creationId xmlns:a16="http://schemas.microsoft.com/office/drawing/2014/main" id="{9E689614-4F14-2BD2-B57E-EBB1A5AC2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8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4" name="Line 1867">
                <a:extLst>
                  <a:ext uri="{FF2B5EF4-FFF2-40B4-BE49-F238E27FC236}">
                    <a16:creationId xmlns:a16="http://schemas.microsoft.com/office/drawing/2014/main" id="{8829F7ED-5990-FDF0-E898-66C277433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2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5" name="Line 1868">
                <a:extLst>
                  <a:ext uri="{FF2B5EF4-FFF2-40B4-BE49-F238E27FC236}">
                    <a16:creationId xmlns:a16="http://schemas.microsoft.com/office/drawing/2014/main" id="{1343E6DF-6949-DD4F-F787-DBDAF8ED27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6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6" name="Line 1869">
                <a:extLst>
                  <a:ext uri="{FF2B5EF4-FFF2-40B4-BE49-F238E27FC236}">
                    <a16:creationId xmlns:a16="http://schemas.microsoft.com/office/drawing/2014/main" id="{B551BA24-EDD9-078F-339C-6A8EDD5AE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0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7" name="Line 1870">
                <a:extLst>
                  <a:ext uri="{FF2B5EF4-FFF2-40B4-BE49-F238E27FC236}">
                    <a16:creationId xmlns:a16="http://schemas.microsoft.com/office/drawing/2014/main" id="{0EECA996-A8A6-DD08-9FE9-152305794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4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8" name="Line 1871">
                <a:extLst>
                  <a:ext uri="{FF2B5EF4-FFF2-40B4-BE49-F238E27FC236}">
                    <a16:creationId xmlns:a16="http://schemas.microsoft.com/office/drawing/2014/main" id="{E812A8E6-C081-B79F-D9C9-B7954F729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8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9" name="Line 1872">
                <a:extLst>
                  <a:ext uri="{FF2B5EF4-FFF2-40B4-BE49-F238E27FC236}">
                    <a16:creationId xmlns:a16="http://schemas.microsoft.com/office/drawing/2014/main" id="{71BF72BA-BDCE-C69B-F02D-A6E0CE371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2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0" name="Line 1873">
                <a:extLst>
                  <a:ext uri="{FF2B5EF4-FFF2-40B4-BE49-F238E27FC236}">
                    <a16:creationId xmlns:a16="http://schemas.microsoft.com/office/drawing/2014/main" id="{8A8779BE-3FB6-1786-A00E-04DCCB91D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6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1" name="Line 1874">
                <a:extLst>
                  <a:ext uri="{FF2B5EF4-FFF2-40B4-BE49-F238E27FC236}">
                    <a16:creationId xmlns:a16="http://schemas.microsoft.com/office/drawing/2014/main" id="{910E76BE-A337-5217-248F-266FF4C32C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0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2" name="Line 1875">
                <a:extLst>
                  <a:ext uri="{FF2B5EF4-FFF2-40B4-BE49-F238E27FC236}">
                    <a16:creationId xmlns:a16="http://schemas.microsoft.com/office/drawing/2014/main" id="{B71F571C-E18E-C744-26A9-0D6BC65D88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4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3" name="Line 1876">
                <a:extLst>
                  <a:ext uri="{FF2B5EF4-FFF2-40B4-BE49-F238E27FC236}">
                    <a16:creationId xmlns:a16="http://schemas.microsoft.com/office/drawing/2014/main" id="{59F70639-4BBF-3C99-7B51-44CAE67CD7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8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4" name="Line 1877">
                <a:extLst>
                  <a:ext uri="{FF2B5EF4-FFF2-40B4-BE49-F238E27FC236}">
                    <a16:creationId xmlns:a16="http://schemas.microsoft.com/office/drawing/2014/main" id="{1C111531-25CE-C47B-A613-FF7B83D65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2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5" name="Line 1878">
                <a:extLst>
                  <a:ext uri="{FF2B5EF4-FFF2-40B4-BE49-F238E27FC236}">
                    <a16:creationId xmlns:a16="http://schemas.microsoft.com/office/drawing/2014/main" id="{484701E9-497F-56BA-AE4D-23535C8B18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6" name="Line 1879">
                <a:extLst>
                  <a:ext uri="{FF2B5EF4-FFF2-40B4-BE49-F238E27FC236}">
                    <a16:creationId xmlns:a16="http://schemas.microsoft.com/office/drawing/2014/main" id="{23E95124-457C-3B30-EDD3-9CDFE2603C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0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7" name="Line 1880">
                <a:extLst>
                  <a:ext uri="{FF2B5EF4-FFF2-40B4-BE49-F238E27FC236}">
                    <a16:creationId xmlns:a16="http://schemas.microsoft.com/office/drawing/2014/main" id="{32C017BA-9759-AE8A-AF75-D32780481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4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8" name="Line 1881">
                <a:extLst>
                  <a:ext uri="{FF2B5EF4-FFF2-40B4-BE49-F238E27FC236}">
                    <a16:creationId xmlns:a16="http://schemas.microsoft.com/office/drawing/2014/main" id="{6F944245-B266-5D17-EA38-0F6A5B81D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8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9" name="Line 1882">
                <a:extLst>
                  <a:ext uri="{FF2B5EF4-FFF2-40B4-BE49-F238E27FC236}">
                    <a16:creationId xmlns:a16="http://schemas.microsoft.com/office/drawing/2014/main" id="{84A13532-26ED-3831-A1FB-2AFF23CFC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6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0" name="Line 1883">
                <a:extLst>
                  <a:ext uri="{FF2B5EF4-FFF2-40B4-BE49-F238E27FC236}">
                    <a16:creationId xmlns:a16="http://schemas.microsoft.com/office/drawing/2014/main" id="{448AC3E9-543B-594C-49F6-C4EF615F9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0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1" name="Line 1884">
                <a:extLst>
                  <a:ext uri="{FF2B5EF4-FFF2-40B4-BE49-F238E27FC236}">
                    <a16:creationId xmlns:a16="http://schemas.microsoft.com/office/drawing/2014/main" id="{5383571F-07AB-15AB-192A-563DC36EC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4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2" name="Line 1885">
                <a:extLst>
                  <a:ext uri="{FF2B5EF4-FFF2-40B4-BE49-F238E27FC236}">
                    <a16:creationId xmlns:a16="http://schemas.microsoft.com/office/drawing/2014/main" id="{5EB0F06C-F90F-CA3D-7B8E-551F8BF24A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8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3" name="Line 1886">
                <a:extLst>
                  <a:ext uri="{FF2B5EF4-FFF2-40B4-BE49-F238E27FC236}">
                    <a16:creationId xmlns:a16="http://schemas.microsoft.com/office/drawing/2014/main" id="{9057F2EC-6304-CBD5-B844-E43C0DFC0B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1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4" name="Line 1887">
                <a:extLst>
                  <a:ext uri="{FF2B5EF4-FFF2-40B4-BE49-F238E27FC236}">
                    <a16:creationId xmlns:a16="http://schemas.microsoft.com/office/drawing/2014/main" id="{51B76C91-461F-683A-6822-A0D82E7D27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5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5" name="Line 1888">
                <a:extLst>
                  <a:ext uri="{FF2B5EF4-FFF2-40B4-BE49-F238E27FC236}">
                    <a16:creationId xmlns:a16="http://schemas.microsoft.com/office/drawing/2014/main" id="{AD4AE117-00A4-328D-B77C-D4DBEAA6A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9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6" name="Line 1889">
                <a:extLst>
                  <a:ext uri="{FF2B5EF4-FFF2-40B4-BE49-F238E27FC236}">
                    <a16:creationId xmlns:a16="http://schemas.microsoft.com/office/drawing/2014/main" id="{A59154E6-9ABA-BABA-D572-7958B46361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3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7" name="Line 1890">
                <a:extLst>
                  <a:ext uri="{FF2B5EF4-FFF2-40B4-BE49-F238E27FC236}">
                    <a16:creationId xmlns:a16="http://schemas.microsoft.com/office/drawing/2014/main" id="{E5F9E1FF-99BF-4BF5-11B8-4A9E3D98A0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7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8" name="Line 1891">
                <a:extLst>
                  <a:ext uri="{FF2B5EF4-FFF2-40B4-BE49-F238E27FC236}">
                    <a16:creationId xmlns:a16="http://schemas.microsoft.com/office/drawing/2014/main" id="{46D9A1CA-C9FA-F126-7E0D-72F469C9CC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31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9" name="Line 1892">
                <a:extLst>
                  <a:ext uri="{FF2B5EF4-FFF2-40B4-BE49-F238E27FC236}">
                    <a16:creationId xmlns:a16="http://schemas.microsoft.com/office/drawing/2014/main" id="{058AC4AE-C34E-9A37-F509-CC57B50493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35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0" name="Line 1893">
                <a:extLst>
                  <a:ext uri="{FF2B5EF4-FFF2-40B4-BE49-F238E27FC236}">
                    <a16:creationId xmlns:a16="http://schemas.microsoft.com/office/drawing/2014/main" id="{A0BBB995-72CD-7337-0270-2E87B9FDB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39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1" name="Line 1894">
                <a:extLst>
                  <a:ext uri="{FF2B5EF4-FFF2-40B4-BE49-F238E27FC236}">
                    <a16:creationId xmlns:a16="http://schemas.microsoft.com/office/drawing/2014/main" id="{10FC2CEC-8F16-6CBB-9C64-58CB9B558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3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2" name="Line 1895">
                <a:extLst>
                  <a:ext uri="{FF2B5EF4-FFF2-40B4-BE49-F238E27FC236}">
                    <a16:creationId xmlns:a16="http://schemas.microsoft.com/office/drawing/2014/main" id="{068762C7-CE7E-CE94-9E61-35A09E8B3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7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3" name="Line 1896">
                <a:extLst>
                  <a:ext uri="{FF2B5EF4-FFF2-40B4-BE49-F238E27FC236}">
                    <a16:creationId xmlns:a16="http://schemas.microsoft.com/office/drawing/2014/main" id="{4C62CA44-4778-C297-889E-DB6250DD38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1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4" name="Line 1897">
                <a:extLst>
                  <a:ext uri="{FF2B5EF4-FFF2-40B4-BE49-F238E27FC236}">
                    <a16:creationId xmlns:a16="http://schemas.microsoft.com/office/drawing/2014/main" id="{5569A4B2-BFF6-E087-7390-223988B75B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5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5" name="Line 1898">
                <a:extLst>
                  <a:ext uri="{FF2B5EF4-FFF2-40B4-BE49-F238E27FC236}">
                    <a16:creationId xmlns:a16="http://schemas.microsoft.com/office/drawing/2014/main" id="{13281AC2-131A-BC67-6C15-781641877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9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6" name="Line 1899">
                <a:extLst>
                  <a:ext uri="{FF2B5EF4-FFF2-40B4-BE49-F238E27FC236}">
                    <a16:creationId xmlns:a16="http://schemas.microsoft.com/office/drawing/2014/main" id="{1D0D8D6D-E558-8421-3300-4A4135EAD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3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" name="Line 1900">
                <a:extLst>
                  <a:ext uri="{FF2B5EF4-FFF2-40B4-BE49-F238E27FC236}">
                    <a16:creationId xmlns:a16="http://schemas.microsoft.com/office/drawing/2014/main" id="{2CD9B02D-305F-254E-11A6-ACF788D16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7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" name="Line 1901">
                <a:extLst>
                  <a:ext uri="{FF2B5EF4-FFF2-40B4-BE49-F238E27FC236}">
                    <a16:creationId xmlns:a16="http://schemas.microsoft.com/office/drawing/2014/main" id="{8A47838F-CE33-19D4-9BAA-81660EA68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5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" name="Line 1902">
                <a:extLst>
                  <a:ext uri="{FF2B5EF4-FFF2-40B4-BE49-F238E27FC236}">
                    <a16:creationId xmlns:a16="http://schemas.microsoft.com/office/drawing/2014/main" id="{584D3047-F3D2-7C9B-E92C-FA96F74ED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9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" name="Line 1903">
                <a:extLst>
                  <a:ext uri="{FF2B5EF4-FFF2-40B4-BE49-F238E27FC236}">
                    <a16:creationId xmlns:a16="http://schemas.microsoft.com/office/drawing/2014/main" id="{5D123C44-096D-E505-6891-FA6EC2F08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3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" name="Line 1904">
                <a:extLst>
                  <a:ext uri="{FF2B5EF4-FFF2-40B4-BE49-F238E27FC236}">
                    <a16:creationId xmlns:a16="http://schemas.microsoft.com/office/drawing/2014/main" id="{F33D5B47-C87B-BE76-9B33-70F3AF24F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7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" name="Line 1905">
                <a:extLst>
                  <a:ext uri="{FF2B5EF4-FFF2-40B4-BE49-F238E27FC236}">
                    <a16:creationId xmlns:a16="http://schemas.microsoft.com/office/drawing/2014/main" id="{91C7B872-2A9C-D66A-4256-A59AF6206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1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" name="Line 1906">
                <a:extLst>
                  <a:ext uri="{FF2B5EF4-FFF2-40B4-BE49-F238E27FC236}">
                    <a16:creationId xmlns:a16="http://schemas.microsoft.com/office/drawing/2014/main" id="{C70837D0-7B85-84C3-A597-8BCB700B37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5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" name="Line 1907">
                <a:extLst>
                  <a:ext uri="{FF2B5EF4-FFF2-40B4-BE49-F238E27FC236}">
                    <a16:creationId xmlns:a16="http://schemas.microsoft.com/office/drawing/2014/main" id="{42CC72AE-EDFA-B5B2-271F-86C6172D0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9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" name="Line 1908">
                <a:extLst>
                  <a:ext uri="{FF2B5EF4-FFF2-40B4-BE49-F238E27FC236}">
                    <a16:creationId xmlns:a16="http://schemas.microsoft.com/office/drawing/2014/main" id="{D2F77DAA-59D4-E643-0F60-652873F5F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3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6" name="Line 1909">
                <a:extLst>
                  <a:ext uri="{FF2B5EF4-FFF2-40B4-BE49-F238E27FC236}">
                    <a16:creationId xmlns:a16="http://schemas.microsoft.com/office/drawing/2014/main" id="{D21D7A1A-6FA5-1C2A-5C4F-85BB691A15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07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" name="Line 1910">
                <a:extLst>
                  <a:ext uri="{FF2B5EF4-FFF2-40B4-BE49-F238E27FC236}">
                    <a16:creationId xmlns:a16="http://schemas.microsoft.com/office/drawing/2014/main" id="{0FFA3BEC-28EA-8FFF-A835-C50D3A5DAE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1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" name="Line 1911">
                <a:extLst>
                  <a:ext uri="{FF2B5EF4-FFF2-40B4-BE49-F238E27FC236}">
                    <a16:creationId xmlns:a16="http://schemas.microsoft.com/office/drawing/2014/main" id="{A57CAE73-D0F0-109C-E17A-A3B6653414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5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" name="Line 1912">
                <a:extLst>
                  <a:ext uri="{FF2B5EF4-FFF2-40B4-BE49-F238E27FC236}">
                    <a16:creationId xmlns:a16="http://schemas.microsoft.com/office/drawing/2014/main" id="{5CE3E2A6-032F-758E-C854-D54F9CB07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9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" name="Line 1913">
                <a:extLst>
                  <a:ext uri="{FF2B5EF4-FFF2-40B4-BE49-F238E27FC236}">
                    <a16:creationId xmlns:a16="http://schemas.microsoft.com/office/drawing/2014/main" id="{EDEA5ADF-74B9-5080-A9E3-341013875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3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1" name="Line 1914">
                <a:extLst>
                  <a:ext uri="{FF2B5EF4-FFF2-40B4-BE49-F238E27FC236}">
                    <a16:creationId xmlns:a16="http://schemas.microsoft.com/office/drawing/2014/main" id="{E4224C6D-C15D-644F-11FB-A707F0F55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7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2" name="Line 1915">
                <a:extLst>
                  <a:ext uri="{FF2B5EF4-FFF2-40B4-BE49-F238E27FC236}">
                    <a16:creationId xmlns:a16="http://schemas.microsoft.com/office/drawing/2014/main" id="{C63BE517-15A9-8C5A-46D0-802197EDDD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1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3" name="Line 1916">
                <a:extLst>
                  <a:ext uri="{FF2B5EF4-FFF2-40B4-BE49-F238E27FC236}">
                    <a16:creationId xmlns:a16="http://schemas.microsoft.com/office/drawing/2014/main" id="{2EA4BCE5-1AD8-E1C4-2D70-0F6112B5D1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4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4" name="Line 1917">
                <a:extLst>
                  <a:ext uri="{FF2B5EF4-FFF2-40B4-BE49-F238E27FC236}">
                    <a16:creationId xmlns:a16="http://schemas.microsoft.com/office/drawing/2014/main" id="{3B8E390B-2236-0094-125F-78A5EE7E9E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8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5" name="Line 1918">
                <a:extLst>
                  <a:ext uri="{FF2B5EF4-FFF2-40B4-BE49-F238E27FC236}">
                    <a16:creationId xmlns:a16="http://schemas.microsoft.com/office/drawing/2014/main" id="{2B634DA2-8088-4A50-11A3-D3E93F3DE9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43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6" name="Line 1919">
                <a:extLst>
                  <a:ext uri="{FF2B5EF4-FFF2-40B4-BE49-F238E27FC236}">
                    <a16:creationId xmlns:a16="http://schemas.microsoft.com/office/drawing/2014/main" id="{3F52C27E-28E6-01E2-18CA-1E7705A81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47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7" name="Line 1920">
                <a:extLst>
                  <a:ext uri="{FF2B5EF4-FFF2-40B4-BE49-F238E27FC236}">
                    <a16:creationId xmlns:a16="http://schemas.microsoft.com/office/drawing/2014/main" id="{94F5764D-0B8A-F162-0E11-096FEF38E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5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8" name="Line 1921">
                <a:extLst>
                  <a:ext uri="{FF2B5EF4-FFF2-40B4-BE49-F238E27FC236}">
                    <a16:creationId xmlns:a16="http://schemas.microsoft.com/office/drawing/2014/main" id="{177B5D6B-AE21-DBFD-8AB0-E8FE45303E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9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9" name="Line 1922">
                <a:extLst>
                  <a:ext uri="{FF2B5EF4-FFF2-40B4-BE49-F238E27FC236}">
                    <a16:creationId xmlns:a16="http://schemas.microsoft.com/office/drawing/2014/main" id="{AC14DD8B-A717-822B-DDF3-8FC5C4D82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3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0" name="Line 1923">
                <a:extLst>
                  <a:ext uri="{FF2B5EF4-FFF2-40B4-BE49-F238E27FC236}">
                    <a16:creationId xmlns:a16="http://schemas.microsoft.com/office/drawing/2014/main" id="{41CFDD3F-FC27-2419-7CB4-427AEADE9D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6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1" name="Line 1924">
                <a:extLst>
                  <a:ext uri="{FF2B5EF4-FFF2-40B4-BE49-F238E27FC236}">
                    <a16:creationId xmlns:a16="http://schemas.microsoft.com/office/drawing/2014/main" id="{CF8BC359-CB27-1DD9-D090-6DA23D335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70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2" name="Line 1925">
                <a:extLst>
                  <a:ext uri="{FF2B5EF4-FFF2-40B4-BE49-F238E27FC236}">
                    <a16:creationId xmlns:a16="http://schemas.microsoft.com/office/drawing/2014/main" id="{047B3454-3AC9-6E5A-A293-4C72F0BC2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4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3" name="Line 1926">
                <a:extLst>
                  <a:ext uri="{FF2B5EF4-FFF2-40B4-BE49-F238E27FC236}">
                    <a16:creationId xmlns:a16="http://schemas.microsoft.com/office/drawing/2014/main" id="{40294257-453F-DF38-2310-9E21DE8C2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8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4" name="Line 1927">
                <a:extLst>
                  <a:ext uri="{FF2B5EF4-FFF2-40B4-BE49-F238E27FC236}">
                    <a16:creationId xmlns:a16="http://schemas.microsoft.com/office/drawing/2014/main" id="{A44E150B-6B80-0BE6-491B-CB77F8A5E0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2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5" name="Line 1928">
                <a:extLst>
                  <a:ext uri="{FF2B5EF4-FFF2-40B4-BE49-F238E27FC236}">
                    <a16:creationId xmlns:a16="http://schemas.microsoft.com/office/drawing/2014/main" id="{4547318A-BC72-A072-BE83-313875737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6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6" name="Line 1929">
                <a:extLst>
                  <a:ext uri="{FF2B5EF4-FFF2-40B4-BE49-F238E27FC236}">
                    <a16:creationId xmlns:a16="http://schemas.microsoft.com/office/drawing/2014/main" id="{A8ED0889-DC2C-76E7-4E29-79B015873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94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7" name="Line 1930">
                <a:extLst>
                  <a:ext uri="{FF2B5EF4-FFF2-40B4-BE49-F238E27FC236}">
                    <a16:creationId xmlns:a16="http://schemas.microsoft.com/office/drawing/2014/main" id="{8585D1C1-996A-07B4-8049-AB7CFE6A5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8" name="Line 1931">
                <a:extLst>
                  <a:ext uri="{FF2B5EF4-FFF2-40B4-BE49-F238E27FC236}">
                    <a16:creationId xmlns:a16="http://schemas.microsoft.com/office/drawing/2014/main" id="{001332B8-8F0C-EB6C-6A9F-145351E69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2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9" name="Line 1932">
                <a:extLst>
                  <a:ext uri="{FF2B5EF4-FFF2-40B4-BE49-F238E27FC236}">
                    <a16:creationId xmlns:a16="http://schemas.microsoft.com/office/drawing/2014/main" id="{574BC78C-490B-A637-6749-D32C0F6B6C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6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0" name="Line 1933">
                <a:extLst>
                  <a:ext uri="{FF2B5EF4-FFF2-40B4-BE49-F238E27FC236}">
                    <a16:creationId xmlns:a16="http://schemas.microsoft.com/office/drawing/2014/main" id="{D8598875-7B96-104F-4EA8-C74922A88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0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1" name="Line 1934">
                <a:extLst>
                  <a:ext uri="{FF2B5EF4-FFF2-40B4-BE49-F238E27FC236}">
                    <a16:creationId xmlns:a16="http://schemas.microsoft.com/office/drawing/2014/main" id="{A47A3FD4-6E00-1814-EC9F-302A2C6C14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4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2" name="Line 1935">
                <a:extLst>
                  <a:ext uri="{FF2B5EF4-FFF2-40B4-BE49-F238E27FC236}">
                    <a16:creationId xmlns:a16="http://schemas.microsoft.com/office/drawing/2014/main" id="{029769A2-FEEC-4CAB-DA50-4D8FC6147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8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3" name="Line 1936">
                <a:extLst>
                  <a:ext uri="{FF2B5EF4-FFF2-40B4-BE49-F238E27FC236}">
                    <a16:creationId xmlns:a16="http://schemas.microsoft.com/office/drawing/2014/main" id="{905664FE-8C4E-64BE-34B0-12482FE34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2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4" name="Line 1937">
                <a:extLst>
                  <a:ext uri="{FF2B5EF4-FFF2-40B4-BE49-F238E27FC236}">
                    <a16:creationId xmlns:a16="http://schemas.microsoft.com/office/drawing/2014/main" id="{1B1D2225-14ED-96A7-B0F0-042BD19779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6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5" name="Line 1938">
                <a:extLst>
                  <a:ext uri="{FF2B5EF4-FFF2-40B4-BE49-F238E27FC236}">
                    <a16:creationId xmlns:a16="http://schemas.microsoft.com/office/drawing/2014/main" id="{C0383E5C-5C5C-4726-A0BB-8B52B57F5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34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6" name="Line 1939">
                <a:extLst>
                  <a:ext uri="{FF2B5EF4-FFF2-40B4-BE49-F238E27FC236}">
                    <a16:creationId xmlns:a16="http://schemas.microsoft.com/office/drawing/2014/main" id="{97451A53-1685-3F86-CD21-F38927713A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38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7" name="Line 1940">
                <a:extLst>
                  <a:ext uri="{FF2B5EF4-FFF2-40B4-BE49-F238E27FC236}">
                    <a16:creationId xmlns:a16="http://schemas.microsoft.com/office/drawing/2014/main" id="{10A4784D-02D1-E4B0-66B3-2F883376D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2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8" name="Line 1941">
                <a:extLst>
                  <a:ext uri="{FF2B5EF4-FFF2-40B4-BE49-F238E27FC236}">
                    <a16:creationId xmlns:a16="http://schemas.microsoft.com/office/drawing/2014/main" id="{28033BF9-4078-CE25-A10E-71922AE2C9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6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9" name="Line 1942">
                <a:extLst>
                  <a:ext uri="{FF2B5EF4-FFF2-40B4-BE49-F238E27FC236}">
                    <a16:creationId xmlns:a16="http://schemas.microsoft.com/office/drawing/2014/main" id="{BA35F766-1C02-356B-D970-652414903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0" name="Line 1943">
                <a:extLst>
                  <a:ext uri="{FF2B5EF4-FFF2-40B4-BE49-F238E27FC236}">
                    <a16:creationId xmlns:a16="http://schemas.microsoft.com/office/drawing/2014/main" id="{EAC4CA95-0771-105B-B19F-BBD0D6E3C6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4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1" name="Line 1944">
                <a:extLst>
                  <a:ext uri="{FF2B5EF4-FFF2-40B4-BE49-F238E27FC236}">
                    <a16:creationId xmlns:a16="http://schemas.microsoft.com/office/drawing/2014/main" id="{B5F4C434-E0A4-B036-A0A8-483A6E707D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8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2" name="Line 1945">
                <a:extLst>
                  <a:ext uri="{FF2B5EF4-FFF2-40B4-BE49-F238E27FC236}">
                    <a16:creationId xmlns:a16="http://schemas.microsoft.com/office/drawing/2014/main" id="{D96206E3-CADB-CF6D-8081-6702CAA3C3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2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3" name="Line 1946">
                <a:extLst>
                  <a:ext uri="{FF2B5EF4-FFF2-40B4-BE49-F238E27FC236}">
                    <a16:creationId xmlns:a16="http://schemas.microsoft.com/office/drawing/2014/main" id="{74F063C8-74F1-200A-EE3E-4316B68B9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66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4" name="Line 1947">
                <a:extLst>
                  <a:ext uri="{FF2B5EF4-FFF2-40B4-BE49-F238E27FC236}">
                    <a16:creationId xmlns:a16="http://schemas.microsoft.com/office/drawing/2014/main" id="{E6FA831C-AE66-E6E1-7AF9-F2BDCBE4A7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0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5" name="Line 1948">
                <a:extLst>
                  <a:ext uri="{FF2B5EF4-FFF2-40B4-BE49-F238E27FC236}">
                    <a16:creationId xmlns:a16="http://schemas.microsoft.com/office/drawing/2014/main" id="{30B10727-5F8F-8CB1-E859-9CB54AF8C6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4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6" name="Line 1949">
                <a:extLst>
                  <a:ext uri="{FF2B5EF4-FFF2-40B4-BE49-F238E27FC236}">
                    <a16:creationId xmlns:a16="http://schemas.microsoft.com/office/drawing/2014/main" id="{7F3D8317-ACB6-3F13-0444-79921AA4F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78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7" name="Line 1950">
                <a:extLst>
                  <a:ext uri="{FF2B5EF4-FFF2-40B4-BE49-F238E27FC236}">
                    <a16:creationId xmlns:a16="http://schemas.microsoft.com/office/drawing/2014/main" id="{788A2F92-4970-4BDB-FE88-DB115598F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2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8" name="Line 1951">
                <a:extLst>
                  <a:ext uri="{FF2B5EF4-FFF2-40B4-BE49-F238E27FC236}">
                    <a16:creationId xmlns:a16="http://schemas.microsoft.com/office/drawing/2014/main" id="{FA36DC3B-9729-B833-9BC5-DF2964DC0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6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9" name="Line 1952">
                <a:extLst>
                  <a:ext uri="{FF2B5EF4-FFF2-40B4-BE49-F238E27FC236}">
                    <a16:creationId xmlns:a16="http://schemas.microsoft.com/office/drawing/2014/main" id="{B868769D-496A-2F0E-A1AA-0CEABCEA62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9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0" name="Line 1953">
                <a:extLst>
                  <a:ext uri="{FF2B5EF4-FFF2-40B4-BE49-F238E27FC236}">
                    <a16:creationId xmlns:a16="http://schemas.microsoft.com/office/drawing/2014/main" id="{1D75ECD9-A073-2003-4AF4-959702EE5E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3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1" name="Line 1954">
                <a:extLst>
                  <a:ext uri="{FF2B5EF4-FFF2-40B4-BE49-F238E27FC236}">
                    <a16:creationId xmlns:a16="http://schemas.microsoft.com/office/drawing/2014/main" id="{D78D8449-459E-18FC-1F36-F743F00DF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7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2" name="Line 1955">
                <a:extLst>
                  <a:ext uri="{FF2B5EF4-FFF2-40B4-BE49-F238E27FC236}">
                    <a16:creationId xmlns:a16="http://schemas.microsoft.com/office/drawing/2014/main" id="{F095093A-93CB-6B8B-1A6E-EEDB7F66D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1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3" name="Line 1956">
                <a:extLst>
                  <a:ext uri="{FF2B5EF4-FFF2-40B4-BE49-F238E27FC236}">
                    <a16:creationId xmlns:a16="http://schemas.microsoft.com/office/drawing/2014/main" id="{D8E7A2A1-0BC4-499A-1983-755D18F0F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5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4" name="Line 1957">
                <a:extLst>
                  <a:ext uri="{FF2B5EF4-FFF2-40B4-BE49-F238E27FC236}">
                    <a16:creationId xmlns:a16="http://schemas.microsoft.com/office/drawing/2014/main" id="{0130147A-ECCA-FF4D-91E7-B60899AFD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3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5" name="Line 1958">
                <a:extLst>
                  <a:ext uri="{FF2B5EF4-FFF2-40B4-BE49-F238E27FC236}">
                    <a16:creationId xmlns:a16="http://schemas.microsoft.com/office/drawing/2014/main" id="{6E3FA557-9DDF-BB02-661B-9D06A66B55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7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6" name="Line 1959">
                <a:extLst>
                  <a:ext uri="{FF2B5EF4-FFF2-40B4-BE49-F238E27FC236}">
                    <a16:creationId xmlns:a16="http://schemas.microsoft.com/office/drawing/2014/main" id="{95EC551C-F651-722E-F597-31A8981FF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21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7" name="Line 1960">
                <a:extLst>
                  <a:ext uri="{FF2B5EF4-FFF2-40B4-BE49-F238E27FC236}">
                    <a16:creationId xmlns:a16="http://schemas.microsoft.com/office/drawing/2014/main" id="{9E511125-F902-BCB7-F1E7-84FA7B0E4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25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8" name="Line 1961">
                <a:extLst>
                  <a:ext uri="{FF2B5EF4-FFF2-40B4-BE49-F238E27FC236}">
                    <a16:creationId xmlns:a16="http://schemas.microsoft.com/office/drawing/2014/main" id="{CECBD73F-9A1B-B195-22B8-FC87215F8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29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9" name="Line 1962">
                <a:extLst>
                  <a:ext uri="{FF2B5EF4-FFF2-40B4-BE49-F238E27FC236}">
                    <a16:creationId xmlns:a16="http://schemas.microsoft.com/office/drawing/2014/main" id="{70682502-6017-552E-39F8-721A667485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0" name="Line 1963">
                <a:extLst>
                  <a:ext uri="{FF2B5EF4-FFF2-40B4-BE49-F238E27FC236}">
                    <a16:creationId xmlns:a16="http://schemas.microsoft.com/office/drawing/2014/main" id="{0D1F8260-A468-DAD3-0665-3541084CE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1" name="Line 1964">
                <a:extLst>
                  <a:ext uri="{FF2B5EF4-FFF2-40B4-BE49-F238E27FC236}">
                    <a16:creationId xmlns:a16="http://schemas.microsoft.com/office/drawing/2014/main" id="{0705A0DF-38CC-02F3-D894-846DD99EB0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1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2" name="Line 1965">
                <a:extLst>
                  <a:ext uri="{FF2B5EF4-FFF2-40B4-BE49-F238E27FC236}">
                    <a16:creationId xmlns:a16="http://schemas.microsoft.com/office/drawing/2014/main" id="{CC0B645C-4A5A-95E8-C6B1-61EEF23E3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5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3" name="Line 1966">
                <a:extLst>
                  <a:ext uri="{FF2B5EF4-FFF2-40B4-BE49-F238E27FC236}">
                    <a16:creationId xmlns:a16="http://schemas.microsoft.com/office/drawing/2014/main" id="{DB72B748-39A2-962B-6460-AF2D6A16BE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9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4" name="Line 1967">
                <a:extLst>
                  <a:ext uri="{FF2B5EF4-FFF2-40B4-BE49-F238E27FC236}">
                    <a16:creationId xmlns:a16="http://schemas.microsoft.com/office/drawing/2014/main" id="{C3EDB673-885B-1F54-FF87-4560A7F12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53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5" name="Line 1968">
                <a:extLst>
                  <a:ext uri="{FF2B5EF4-FFF2-40B4-BE49-F238E27FC236}">
                    <a16:creationId xmlns:a16="http://schemas.microsoft.com/office/drawing/2014/main" id="{8CF53C7F-921D-CEAB-2C0A-DA6305A8A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57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6" name="Line 1969">
                <a:extLst>
                  <a:ext uri="{FF2B5EF4-FFF2-40B4-BE49-F238E27FC236}">
                    <a16:creationId xmlns:a16="http://schemas.microsoft.com/office/drawing/2014/main" id="{048A41DB-FDD6-ECB5-483C-2B396B41B0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1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7" name="Line 1970">
                <a:extLst>
                  <a:ext uri="{FF2B5EF4-FFF2-40B4-BE49-F238E27FC236}">
                    <a16:creationId xmlns:a16="http://schemas.microsoft.com/office/drawing/2014/main" id="{F949E915-0980-14FA-FA3C-629B9EBDC0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5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8" name="Line 1971">
                <a:extLst>
                  <a:ext uri="{FF2B5EF4-FFF2-40B4-BE49-F238E27FC236}">
                    <a16:creationId xmlns:a16="http://schemas.microsoft.com/office/drawing/2014/main" id="{8E659E9A-7AD1-17C4-6D83-49F53CA8D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9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9" name="Line 1972">
                <a:extLst>
                  <a:ext uri="{FF2B5EF4-FFF2-40B4-BE49-F238E27FC236}">
                    <a16:creationId xmlns:a16="http://schemas.microsoft.com/office/drawing/2014/main" id="{DB356F1C-5430-4F05-36CC-F454D4569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3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0" name="Line 1973">
                <a:extLst>
                  <a:ext uri="{FF2B5EF4-FFF2-40B4-BE49-F238E27FC236}">
                    <a16:creationId xmlns:a16="http://schemas.microsoft.com/office/drawing/2014/main" id="{67159556-EEA0-C6FB-5211-DE4D76F0F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77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1" name="Line 1974">
                <a:extLst>
                  <a:ext uri="{FF2B5EF4-FFF2-40B4-BE49-F238E27FC236}">
                    <a16:creationId xmlns:a16="http://schemas.microsoft.com/office/drawing/2014/main" id="{19702324-C3C4-C96A-F08C-EF231276A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1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2" name="Line 1975">
                <a:extLst>
                  <a:ext uri="{FF2B5EF4-FFF2-40B4-BE49-F238E27FC236}">
                    <a16:creationId xmlns:a16="http://schemas.microsoft.com/office/drawing/2014/main" id="{E36042B5-BCE7-B540-AD94-3657E59D94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5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3" name="Line 1976">
                <a:extLst>
                  <a:ext uri="{FF2B5EF4-FFF2-40B4-BE49-F238E27FC236}">
                    <a16:creationId xmlns:a16="http://schemas.microsoft.com/office/drawing/2014/main" id="{E20657DD-11E7-5ABC-6784-943D1A0AB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93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4" name="Line 1977">
                <a:extLst>
                  <a:ext uri="{FF2B5EF4-FFF2-40B4-BE49-F238E27FC236}">
                    <a16:creationId xmlns:a16="http://schemas.microsoft.com/office/drawing/2014/main" id="{64C61E08-90C7-A5BB-0995-47A4E05048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97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5" name="Line 1978">
                <a:extLst>
                  <a:ext uri="{FF2B5EF4-FFF2-40B4-BE49-F238E27FC236}">
                    <a16:creationId xmlns:a16="http://schemas.microsoft.com/office/drawing/2014/main" id="{2EF41A24-B626-BFCB-B9DE-9F7B0C4CD7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1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6" name="Line 1979">
                <a:extLst>
                  <a:ext uri="{FF2B5EF4-FFF2-40B4-BE49-F238E27FC236}">
                    <a16:creationId xmlns:a16="http://schemas.microsoft.com/office/drawing/2014/main" id="{6589F23C-7DAC-9269-AE19-5FB3DCEA5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05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7" name="Line 1980">
                <a:extLst>
                  <a:ext uri="{FF2B5EF4-FFF2-40B4-BE49-F238E27FC236}">
                    <a16:creationId xmlns:a16="http://schemas.microsoft.com/office/drawing/2014/main" id="{81484AF3-F577-4E70-49F0-CCEACEF8E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09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8" name="Line 1981">
                <a:extLst>
                  <a:ext uri="{FF2B5EF4-FFF2-40B4-BE49-F238E27FC236}">
                    <a16:creationId xmlns:a16="http://schemas.microsoft.com/office/drawing/2014/main" id="{986E34F9-52CB-6D6F-772E-BDDCA54AF3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3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9" name="Line 1982">
                <a:extLst>
                  <a:ext uri="{FF2B5EF4-FFF2-40B4-BE49-F238E27FC236}">
                    <a16:creationId xmlns:a16="http://schemas.microsoft.com/office/drawing/2014/main" id="{256FFA31-DC01-6390-61F0-92CFCAE3C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6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0" name="Line 1983">
                <a:extLst>
                  <a:ext uri="{FF2B5EF4-FFF2-40B4-BE49-F238E27FC236}">
                    <a16:creationId xmlns:a16="http://schemas.microsoft.com/office/drawing/2014/main" id="{8A539009-7D42-E6F6-C4E9-758C0B233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0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1" name="Line 1984">
                <a:extLst>
                  <a:ext uri="{FF2B5EF4-FFF2-40B4-BE49-F238E27FC236}">
                    <a16:creationId xmlns:a16="http://schemas.microsoft.com/office/drawing/2014/main" id="{1EE8A8E8-3A56-B023-4A95-A3933F0CD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24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2" name="Line 1985">
                <a:extLst>
                  <a:ext uri="{FF2B5EF4-FFF2-40B4-BE49-F238E27FC236}">
                    <a16:creationId xmlns:a16="http://schemas.microsoft.com/office/drawing/2014/main" id="{4F1CFC17-20C5-433A-162A-A7F312D164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28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3" name="Line 1986">
                <a:extLst>
                  <a:ext uri="{FF2B5EF4-FFF2-40B4-BE49-F238E27FC236}">
                    <a16:creationId xmlns:a16="http://schemas.microsoft.com/office/drawing/2014/main" id="{014C495E-30CB-7C89-85A0-1558B45187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2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4" name="Line 1987">
                <a:extLst>
                  <a:ext uri="{FF2B5EF4-FFF2-40B4-BE49-F238E27FC236}">
                    <a16:creationId xmlns:a16="http://schemas.microsoft.com/office/drawing/2014/main" id="{BB225DA0-BCC6-EE00-27A5-2C2B19D02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6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5" name="Line 1988">
                <a:extLst>
                  <a:ext uri="{FF2B5EF4-FFF2-40B4-BE49-F238E27FC236}">
                    <a16:creationId xmlns:a16="http://schemas.microsoft.com/office/drawing/2014/main" id="{167765FB-2809-8E83-BF34-14B2323AA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0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6" name="Line 1989">
                <a:extLst>
                  <a:ext uri="{FF2B5EF4-FFF2-40B4-BE49-F238E27FC236}">
                    <a16:creationId xmlns:a16="http://schemas.microsoft.com/office/drawing/2014/main" id="{BE84C5AB-3BDA-2B01-669E-93A52F1BE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44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7" name="Line 1990">
                <a:extLst>
                  <a:ext uri="{FF2B5EF4-FFF2-40B4-BE49-F238E27FC236}">
                    <a16:creationId xmlns:a16="http://schemas.microsoft.com/office/drawing/2014/main" id="{89B27E5B-186B-2EF8-8379-B0DF0F72D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8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8" name="Line 1991">
                <a:extLst>
                  <a:ext uri="{FF2B5EF4-FFF2-40B4-BE49-F238E27FC236}">
                    <a16:creationId xmlns:a16="http://schemas.microsoft.com/office/drawing/2014/main" id="{A55B88EC-DE0B-844D-7FFC-D39B0611E8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2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9" name="Line 1992">
                <a:extLst>
                  <a:ext uri="{FF2B5EF4-FFF2-40B4-BE49-F238E27FC236}">
                    <a16:creationId xmlns:a16="http://schemas.microsoft.com/office/drawing/2014/main" id="{C2B4B84F-EAA4-3EE9-A5C0-8EE6270FA4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6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0" name="Line 1993">
                <a:extLst>
                  <a:ext uri="{FF2B5EF4-FFF2-40B4-BE49-F238E27FC236}">
                    <a16:creationId xmlns:a16="http://schemas.microsoft.com/office/drawing/2014/main" id="{64E3457B-096C-E090-6F75-60AC56A9B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60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1" name="Line 1994">
                <a:extLst>
                  <a:ext uri="{FF2B5EF4-FFF2-40B4-BE49-F238E27FC236}">
                    <a16:creationId xmlns:a16="http://schemas.microsoft.com/office/drawing/2014/main" id="{BBD891EE-2226-3211-BCFB-F75C869DC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64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2" name="Line 1995">
                <a:extLst>
                  <a:ext uri="{FF2B5EF4-FFF2-40B4-BE49-F238E27FC236}">
                    <a16:creationId xmlns:a16="http://schemas.microsoft.com/office/drawing/2014/main" id="{EC960C4F-D73B-E325-55A4-2872F1A0F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72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3" name="Line 1996">
                <a:extLst>
                  <a:ext uri="{FF2B5EF4-FFF2-40B4-BE49-F238E27FC236}">
                    <a16:creationId xmlns:a16="http://schemas.microsoft.com/office/drawing/2014/main" id="{809B64F0-41E2-B0EC-7F1C-F572F36E28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76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4" name="Line 1997">
                <a:extLst>
                  <a:ext uri="{FF2B5EF4-FFF2-40B4-BE49-F238E27FC236}">
                    <a16:creationId xmlns:a16="http://schemas.microsoft.com/office/drawing/2014/main" id="{745738E3-BFA4-E483-DBB7-C393F9501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0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5" name="Line 1998">
                <a:extLst>
                  <a:ext uri="{FF2B5EF4-FFF2-40B4-BE49-F238E27FC236}">
                    <a16:creationId xmlns:a16="http://schemas.microsoft.com/office/drawing/2014/main" id="{A9DCAD28-973D-7270-B5B0-9858ACDB24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4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6" name="Line 1999">
                <a:extLst>
                  <a:ext uri="{FF2B5EF4-FFF2-40B4-BE49-F238E27FC236}">
                    <a16:creationId xmlns:a16="http://schemas.microsoft.com/office/drawing/2014/main" id="{4A82D2AF-1058-415B-BBEC-D63D2AEAC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7" name="Line 2000">
                <a:extLst>
                  <a:ext uri="{FF2B5EF4-FFF2-40B4-BE49-F238E27FC236}">
                    <a16:creationId xmlns:a16="http://schemas.microsoft.com/office/drawing/2014/main" id="{9F3ABB27-DBB7-6E31-7E53-7091A04EEE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92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8" name="Line 2001">
                <a:extLst>
                  <a:ext uri="{FF2B5EF4-FFF2-40B4-BE49-F238E27FC236}">
                    <a16:creationId xmlns:a16="http://schemas.microsoft.com/office/drawing/2014/main" id="{DCFBDECB-4054-B137-1B8E-C74D3649A1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6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9" name="Line 2002">
                <a:extLst>
                  <a:ext uri="{FF2B5EF4-FFF2-40B4-BE49-F238E27FC236}">
                    <a16:creationId xmlns:a16="http://schemas.microsoft.com/office/drawing/2014/main" id="{3B49DCCD-EDF7-B150-1253-F7E859603B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0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0" name="Line 2003">
                <a:extLst>
                  <a:ext uri="{FF2B5EF4-FFF2-40B4-BE49-F238E27FC236}">
                    <a16:creationId xmlns:a16="http://schemas.microsoft.com/office/drawing/2014/main" id="{5DA25BC2-0D79-57C3-7D73-6024112FD9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4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1" name="Line 2004">
                <a:extLst>
                  <a:ext uri="{FF2B5EF4-FFF2-40B4-BE49-F238E27FC236}">
                    <a16:creationId xmlns:a16="http://schemas.microsoft.com/office/drawing/2014/main" id="{A0D167C7-3B4B-00DF-3091-675A40A74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8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2" name="Line 2005">
                <a:extLst>
                  <a:ext uri="{FF2B5EF4-FFF2-40B4-BE49-F238E27FC236}">
                    <a16:creationId xmlns:a16="http://schemas.microsoft.com/office/drawing/2014/main" id="{5E8417C4-9051-6B8E-077D-A2F6785D6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12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3" name="Line 2006">
                <a:extLst>
                  <a:ext uri="{FF2B5EF4-FFF2-40B4-BE49-F238E27FC236}">
                    <a16:creationId xmlns:a16="http://schemas.microsoft.com/office/drawing/2014/main" id="{D3D9FB36-8EDF-B18F-E588-FF4D2948C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6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4" name="Line 2007">
                <a:extLst>
                  <a:ext uri="{FF2B5EF4-FFF2-40B4-BE49-F238E27FC236}">
                    <a16:creationId xmlns:a16="http://schemas.microsoft.com/office/drawing/2014/main" id="{F2D09C8C-89D0-E0C2-829F-CE20BCA33D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0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5" name="Line 2008">
                <a:extLst>
                  <a:ext uri="{FF2B5EF4-FFF2-40B4-BE49-F238E27FC236}">
                    <a16:creationId xmlns:a16="http://schemas.microsoft.com/office/drawing/2014/main" id="{63856A7B-8D0F-3FA0-E490-E49F17108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4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6" name="Line 2009">
                <a:extLst>
                  <a:ext uri="{FF2B5EF4-FFF2-40B4-BE49-F238E27FC236}">
                    <a16:creationId xmlns:a16="http://schemas.microsoft.com/office/drawing/2014/main" id="{6C2955D4-805E-605D-0F79-280A08C61B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8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7" name="Line 2010">
                <a:extLst>
                  <a:ext uri="{FF2B5EF4-FFF2-40B4-BE49-F238E27FC236}">
                    <a16:creationId xmlns:a16="http://schemas.microsoft.com/office/drawing/2014/main" id="{1DB5543A-990D-E33F-527B-88AE460EA7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2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8" name="Line 2011">
                <a:extLst>
                  <a:ext uri="{FF2B5EF4-FFF2-40B4-BE49-F238E27FC236}">
                    <a16:creationId xmlns:a16="http://schemas.microsoft.com/office/drawing/2014/main" id="{77B61A84-F3BC-648D-D4C5-B8987E70E3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9" name="Line 2012">
                <a:extLst>
                  <a:ext uri="{FF2B5EF4-FFF2-40B4-BE49-F238E27FC236}">
                    <a16:creationId xmlns:a16="http://schemas.microsoft.com/office/drawing/2014/main" id="{9CB94BCF-2B40-DDE2-7BBA-1A064FD12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39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0" name="Line 2013">
                <a:extLst>
                  <a:ext uri="{FF2B5EF4-FFF2-40B4-BE49-F238E27FC236}">
                    <a16:creationId xmlns:a16="http://schemas.microsoft.com/office/drawing/2014/main" id="{0B345B46-24C4-EE32-5056-2FF6BDE969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7" name="Group 2215">
              <a:extLst>
                <a:ext uri="{FF2B5EF4-FFF2-40B4-BE49-F238E27FC236}">
                  <a16:creationId xmlns:a16="http://schemas.microsoft.com/office/drawing/2014/main" id="{1CD6F8A5-453D-1E53-466A-6056FBF94B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7213" y="3730625"/>
              <a:ext cx="1336675" cy="1674813"/>
              <a:chOff x="2751" y="2350"/>
              <a:chExt cx="842" cy="1055"/>
            </a:xfrm>
          </p:grpSpPr>
          <p:sp>
            <p:nvSpPr>
              <p:cNvPr id="841" name="Line 2015">
                <a:extLst>
                  <a:ext uri="{FF2B5EF4-FFF2-40B4-BE49-F238E27FC236}">
                    <a16:creationId xmlns:a16="http://schemas.microsoft.com/office/drawing/2014/main" id="{80268664-2FAC-0FF3-54AC-DB9BE0F15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1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2" name="Line 2016">
                <a:extLst>
                  <a:ext uri="{FF2B5EF4-FFF2-40B4-BE49-F238E27FC236}">
                    <a16:creationId xmlns:a16="http://schemas.microsoft.com/office/drawing/2014/main" id="{F25716CC-5BA6-216E-4B49-C3FE272A22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5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3" name="Line 2017">
                <a:extLst>
                  <a:ext uri="{FF2B5EF4-FFF2-40B4-BE49-F238E27FC236}">
                    <a16:creationId xmlns:a16="http://schemas.microsoft.com/office/drawing/2014/main" id="{5AB1E67D-56B3-F21F-530F-FF243DD7C6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9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4" name="Line 2018">
                <a:extLst>
                  <a:ext uri="{FF2B5EF4-FFF2-40B4-BE49-F238E27FC236}">
                    <a16:creationId xmlns:a16="http://schemas.microsoft.com/office/drawing/2014/main" id="{397C1103-5128-2900-6305-ECEA40C54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3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5" name="Line 2019">
                <a:extLst>
                  <a:ext uri="{FF2B5EF4-FFF2-40B4-BE49-F238E27FC236}">
                    <a16:creationId xmlns:a16="http://schemas.microsoft.com/office/drawing/2014/main" id="{BE00C797-7509-9859-C90C-9790FF56D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7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6" name="Line 2020">
                <a:extLst>
                  <a:ext uri="{FF2B5EF4-FFF2-40B4-BE49-F238E27FC236}">
                    <a16:creationId xmlns:a16="http://schemas.microsoft.com/office/drawing/2014/main" id="{477188DA-191D-6AE0-251B-2B5C2CCED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1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7" name="Line 2021">
                <a:extLst>
                  <a:ext uri="{FF2B5EF4-FFF2-40B4-BE49-F238E27FC236}">
                    <a16:creationId xmlns:a16="http://schemas.microsoft.com/office/drawing/2014/main" id="{C25C0431-FBCA-EB18-3FEF-58CF8991A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5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8" name="Line 2022">
                <a:extLst>
                  <a:ext uri="{FF2B5EF4-FFF2-40B4-BE49-F238E27FC236}">
                    <a16:creationId xmlns:a16="http://schemas.microsoft.com/office/drawing/2014/main" id="{99178A09-0DD6-7E06-EA7B-B59B3A52F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9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9" name="Line 2023">
                <a:extLst>
                  <a:ext uri="{FF2B5EF4-FFF2-40B4-BE49-F238E27FC236}">
                    <a16:creationId xmlns:a16="http://schemas.microsoft.com/office/drawing/2014/main" id="{3F3C8202-DC18-1926-42F9-FF4B268FA9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3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0" name="Line 2024">
                <a:extLst>
                  <a:ext uri="{FF2B5EF4-FFF2-40B4-BE49-F238E27FC236}">
                    <a16:creationId xmlns:a16="http://schemas.microsoft.com/office/drawing/2014/main" id="{940B6DC8-6298-8C91-179F-DB7920CDA7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91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1" name="Line 2025">
                <a:extLst>
                  <a:ext uri="{FF2B5EF4-FFF2-40B4-BE49-F238E27FC236}">
                    <a16:creationId xmlns:a16="http://schemas.microsoft.com/office/drawing/2014/main" id="{5EBCAFB3-BF0B-302A-2A36-DE1E861DC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5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2" name="Line 2026">
                <a:extLst>
                  <a:ext uri="{FF2B5EF4-FFF2-40B4-BE49-F238E27FC236}">
                    <a16:creationId xmlns:a16="http://schemas.microsoft.com/office/drawing/2014/main" id="{FE1683D3-8E20-BC3D-3A36-714E34ECDC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9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3" name="Line 2027">
                <a:extLst>
                  <a:ext uri="{FF2B5EF4-FFF2-40B4-BE49-F238E27FC236}">
                    <a16:creationId xmlns:a16="http://schemas.microsoft.com/office/drawing/2014/main" id="{21256883-9318-7262-95E0-F59244B7F6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03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4" name="Line 2028">
                <a:extLst>
                  <a:ext uri="{FF2B5EF4-FFF2-40B4-BE49-F238E27FC236}">
                    <a16:creationId xmlns:a16="http://schemas.microsoft.com/office/drawing/2014/main" id="{4E86410F-CB32-05D1-DE84-22CEB14FD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07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5" name="Line 2029">
                <a:extLst>
                  <a:ext uri="{FF2B5EF4-FFF2-40B4-BE49-F238E27FC236}">
                    <a16:creationId xmlns:a16="http://schemas.microsoft.com/office/drawing/2014/main" id="{120250E3-7AE6-56D7-1053-FE1258524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11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6" name="Line 2030">
                <a:extLst>
                  <a:ext uri="{FF2B5EF4-FFF2-40B4-BE49-F238E27FC236}">
                    <a16:creationId xmlns:a16="http://schemas.microsoft.com/office/drawing/2014/main" id="{828EFF84-24EB-6012-930B-92869E4AA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15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7" name="Line 2031">
                <a:extLst>
                  <a:ext uri="{FF2B5EF4-FFF2-40B4-BE49-F238E27FC236}">
                    <a16:creationId xmlns:a16="http://schemas.microsoft.com/office/drawing/2014/main" id="{0D656C53-8CE0-CEED-88F1-0DA0309B04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19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8" name="Line 2032">
                <a:extLst>
                  <a:ext uri="{FF2B5EF4-FFF2-40B4-BE49-F238E27FC236}">
                    <a16:creationId xmlns:a16="http://schemas.microsoft.com/office/drawing/2014/main" id="{D01BCA78-616C-89F6-60DB-0C7478D2E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23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9" name="Line 2033">
                <a:extLst>
                  <a:ext uri="{FF2B5EF4-FFF2-40B4-BE49-F238E27FC236}">
                    <a16:creationId xmlns:a16="http://schemas.microsoft.com/office/drawing/2014/main" id="{F519ECDA-9171-BBFF-0632-D6F8D9BACA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1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0" name="Line 2034">
                <a:extLst>
                  <a:ext uri="{FF2B5EF4-FFF2-40B4-BE49-F238E27FC236}">
                    <a16:creationId xmlns:a16="http://schemas.microsoft.com/office/drawing/2014/main" id="{C83B094C-01E7-E48E-8467-FE93948D84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5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1" name="Line 2035">
                <a:extLst>
                  <a:ext uri="{FF2B5EF4-FFF2-40B4-BE49-F238E27FC236}">
                    <a16:creationId xmlns:a16="http://schemas.microsoft.com/office/drawing/2014/main" id="{9E90401B-615C-A05C-AF85-34BDCD788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9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2" name="Line 2036">
                <a:extLst>
                  <a:ext uri="{FF2B5EF4-FFF2-40B4-BE49-F238E27FC236}">
                    <a16:creationId xmlns:a16="http://schemas.microsoft.com/office/drawing/2014/main" id="{A7F88D8B-233B-6C68-EC65-C81F14394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3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3" name="Line 2037">
                <a:extLst>
                  <a:ext uri="{FF2B5EF4-FFF2-40B4-BE49-F238E27FC236}">
                    <a16:creationId xmlns:a16="http://schemas.microsoft.com/office/drawing/2014/main" id="{27424AA2-30C0-8DA9-5E54-F1EC84C2B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7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4" name="Line 2038">
                <a:extLst>
                  <a:ext uri="{FF2B5EF4-FFF2-40B4-BE49-F238E27FC236}">
                    <a16:creationId xmlns:a16="http://schemas.microsoft.com/office/drawing/2014/main" id="{210F7710-0593-02B8-90B5-2C7080589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1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5" name="Line 2039">
                <a:extLst>
                  <a:ext uri="{FF2B5EF4-FFF2-40B4-BE49-F238E27FC236}">
                    <a16:creationId xmlns:a16="http://schemas.microsoft.com/office/drawing/2014/main" id="{AF32B344-DFFA-8CF2-9CF1-7788F077F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5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6" name="Line 2040">
                <a:extLst>
                  <a:ext uri="{FF2B5EF4-FFF2-40B4-BE49-F238E27FC236}">
                    <a16:creationId xmlns:a16="http://schemas.microsoft.com/office/drawing/2014/main" id="{411CB685-6A01-FE60-5DBF-F46786A49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9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7" name="Line 2041">
                <a:extLst>
                  <a:ext uri="{FF2B5EF4-FFF2-40B4-BE49-F238E27FC236}">
                    <a16:creationId xmlns:a16="http://schemas.microsoft.com/office/drawing/2014/main" id="{3AE6B73F-7440-F27F-738A-F9456904B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3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8" name="Line 2042">
                <a:extLst>
                  <a:ext uri="{FF2B5EF4-FFF2-40B4-BE49-F238E27FC236}">
                    <a16:creationId xmlns:a16="http://schemas.microsoft.com/office/drawing/2014/main" id="{4BAF358C-D40E-A0F3-ED60-979BEB91B9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7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9" name="Line 2043">
                <a:extLst>
                  <a:ext uri="{FF2B5EF4-FFF2-40B4-BE49-F238E27FC236}">
                    <a16:creationId xmlns:a16="http://schemas.microsoft.com/office/drawing/2014/main" id="{FC858E67-D625-08A3-9969-E061DE49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1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0" name="Line 2044">
                <a:extLst>
                  <a:ext uri="{FF2B5EF4-FFF2-40B4-BE49-F238E27FC236}">
                    <a16:creationId xmlns:a16="http://schemas.microsoft.com/office/drawing/2014/main" id="{90E3D033-B46B-686A-8A53-D5ED12B6F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75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1" name="Line 2045">
                <a:extLst>
                  <a:ext uri="{FF2B5EF4-FFF2-40B4-BE49-F238E27FC236}">
                    <a16:creationId xmlns:a16="http://schemas.microsoft.com/office/drawing/2014/main" id="{5D005AD6-5A63-2D97-DF81-5288BF3DA7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79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2" name="Line 2046">
                <a:extLst>
                  <a:ext uri="{FF2B5EF4-FFF2-40B4-BE49-F238E27FC236}">
                    <a16:creationId xmlns:a16="http://schemas.microsoft.com/office/drawing/2014/main" id="{93B0FD14-D445-B492-D921-4A584E1D4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3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3" name="Line 2047">
                <a:extLst>
                  <a:ext uri="{FF2B5EF4-FFF2-40B4-BE49-F238E27FC236}">
                    <a16:creationId xmlns:a16="http://schemas.microsoft.com/office/drawing/2014/main" id="{44DEFCF5-8856-2ED1-4E91-6014DA2A9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7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4" name="Line 2048">
                <a:extLst>
                  <a:ext uri="{FF2B5EF4-FFF2-40B4-BE49-F238E27FC236}">
                    <a16:creationId xmlns:a16="http://schemas.microsoft.com/office/drawing/2014/main" id="{B5A5A09A-FA7E-B98E-9569-4D1E61D11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91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5" name="Line 2049">
                <a:extLst>
                  <a:ext uri="{FF2B5EF4-FFF2-40B4-BE49-F238E27FC236}">
                    <a16:creationId xmlns:a16="http://schemas.microsoft.com/office/drawing/2014/main" id="{2E183F9E-7DA2-939E-C72B-A37B07779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94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6" name="Line 2050">
                <a:extLst>
                  <a:ext uri="{FF2B5EF4-FFF2-40B4-BE49-F238E27FC236}">
                    <a16:creationId xmlns:a16="http://schemas.microsoft.com/office/drawing/2014/main" id="{0045080B-5E24-95AB-25A6-62CBBAEC2D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8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7" name="Line 2051">
                <a:extLst>
                  <a:ext uri="{FF2B5EF4-FFF2-40B4-BE49-F238E27FC236}">
                    <a16:creationId xmlns:a16="http://schemas.microsoft.com/office/drawing/2014/main" id="{7DF9F693-1514-647B-CEAE-344B14DB6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2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8" name="Line 2052">
                <a:extLst>
                  <a:ext uri="{FF2B5EF4-FFF2-40B4-BE49-F238E27FC236}">
                    <a16:creationId xmlns:a16="http://schemas.microsoft.com/office/drawing/2014/main" id="{53A935DE-165D-82D6-453B-90C326827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9" name="Line 2053">
                <a:extLst>
                  <a:ext uri="{FF2B5EF4-FFF2-40B4-BE49-F238E27FC236}">
                    <a16:creationId xmlns:a16="http://schemas.microsoft.com/office/drawing/2014/main" id="{704C078B-02B6-E1D9-C142-954DBFD6B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4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0" name="Line 2054">
                <a:extLst>
                  <a:ext uri="{FF2B5EF4-FFF2-40B4-BE49-F238E27FC236}">
                    <a16:creationId xmlns:a16="http://schemas.microsoft.com/office/drawing/2014/main" id="{6E618B77-9EE8-DE7B-BBB4-5E3AFC2D7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8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1" name="Line 2055">
                <a:extLst>
                  <a:ext uri="{FF2B5EF4-FFF2-40B4-BE49-F238E27FC236}">
                    <a16:creationId xmlns:a16="http://schemas.microsoft.com/office/drawing/2014/main" id="{E22FE5EB-797B-43A1-D8B9-5B2C589734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2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2" name="Line 2056">
                <a:extLst>
                  <a:ext uri="{FF2B5EF4-FFF2-40B4-BE49-F238E27FC236}">
                    <a16:creationId xmlns:a16="http://schemas.microsoft.com/office/drawing/2014/main" id="{23DA08FE-E807-867C-9730-AFED3C2D2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6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3" name="Line 2057">
                <a:extLst>
                  <a:ext uri="{FF2B5EF4-FFF2-40B4-BE49-F238E27FC236}">
                    <a16:creationId xmlns:a16="http://schemas.microsoft.com/office/drawing/2014/main" id="{4902FB5B-5ACC-A5AA-1F5F-111FE929C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0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4" name="Line 2058">
                <a:extLst>
                  <a:ext uri="{FF2B5EF4-FFF2-40B4-BE49-F238E27FC236}">
                    <a16:creationId xmlns:a16="http://schemas.microsoft.com/office/drawing/2014/main" id="{15152397-6E1C-B51A-38C0-E167A70C76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4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5" name="Line 2059">
                <a:extLst>
                  <a:ext uri="{FF2B5EF4-FFF2-40B4-BE49-F238E27FC236}">
                    <a16:creationId xmlns:a16="http://schemas.microsoft.com/office/drawing/2014/main" id="{FCFE0F3D-C26E-5563-512A-889B1D851D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8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6" name="Line 2060">
                <a:extLst>
                  <a:ext uri="{FF2B5EF4-FFF2-40B4-BE49-F238E27FC236}">
                    <a16:creationId xmlns:a16="http://schemas.microsoft.com/office/drawing/2014/main" id="{CBE1103C-0339-499F-9C77-23B0EEDB9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2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7" name="Line 2061">
                <a:extLst>
                  <a:ext uri="{FF2B5EF4-FFF2-40B4-BE49-F238E27FC236}">
                    <a16:creationId xmlns:a16="http://schemas.microsoft.com/office/drawing/2014/main" id="{153FFCC9-3A37-F554-373C-D5554735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6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8" name="Line 2062">
                <a:extLst>
                  <a:ext uri="{FF2B5EF4-FFF2-40B4-BE49-F238E27FC236}">
                    <a16:creationId xmlns:a16="http://schemas.microsoft.com/office/drawing/2014/main" id="{67B63410-B390-1F2B-DDD4-9B84F30329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0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9" name="Line 2063">
                <a:extLst>
                  <a:ext uri="{FF2B5EF4-FFF2-40B4-BE49-F238E27FC236}">
                    <a16:creationId xmlns:a16="http://schemas.microsoft.com/office/drawing/2014/main" id="{7EAD2FAC-AA9A-FA49-F398-42920935C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54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0" name="Line 2064">
                <a:extLst>
                  <a:ext uri="{FF2B5EF4-FFF2-40B4-BE49-F238E27FC236}">
                    <a16:creationId xmlns:a16="http://schemas.microsoft.com/office/drawing/2014/main" id="{8E6914E1-A79C-5510-A06A-0C9B8F196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58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1" name="Line 2065">
                <a:extLst>
                  <a:ext uri="{FF2B5EF4-FFF2-40B4-BE49-F238E27FC236}">
                    <a16:creationId xmlns:a16="http://schemas.microsoft.com/office/drawing/2014/main" id="{821A929C-0D45-2222-F27F-7BCFB0311B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62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2" name="Line 2066">
                <a:extLst>
                  <a:ext uri="{FF2B5EF4-FFF2-40B4-BE49-F238E27FC236}">
                    <a16:creationId xmlns:a16="http://schemas.microsoft.com/office/drawing/2014/main" id="{F925F96E-4C0C-9F45-146F-8A243BA54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6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3" name="Line 2067">
                <a:extLst>
                  <a:ext uri="{FF2B5EF4-FFF2-40B4-BE49-F238E27FC236}">
                    <a16:creationId xmlns:a16="http://schemas.microsoft.com/office/drawing/2014/main" id="{19AC46F7-0BE2-970C-344F-83C1D3B1DC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0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4" name="Line 2068">
                <a:extLst>
                  <a:ext uri="{FF2B5EF4-FFF2-40B4-BE49-F238E27FC236}">
                    <a16:creationId xmlns:a16="http://schemas.microsoft.com/office/drawing/2014/main" id="{D92F4FFA-43C9-76E2-5064-8C8624FBC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4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5" name="Line 2069">
                <a:extLst>
                  <a:ext uri="{FF2B5EF4-FFF2-40B4-BE49-F238E27FC236}">
                    <a16:creationId xmlns:a16="http://schemas.microsoft.com/office/drawing/2014/main" id="{93C655E2-7687-7E48-28DB-798A609A6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8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6" name="Line 2070">
                <a:extLst>
                  <a:ext uri="{FF2B5EF4-FFF2-40B4-BE49-F238E27FC236}">
                    <a16:creationId xmlns:a16="http://schemas.microsoft.com/office/drawing/2014/main" id="{D964AAA4-8A66-FAF0-DE6F-4D2CDB845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2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7" name="Line 2071">
                <a:extLst>
                  <a:ext uri="{FF2B5EF4-FFF2-40B4-BE49-F238E27FC236}">
                    <a16:creationId xmlns:a16="http://schemas.microsoft.com/office/drawing/2014/main" id="{E95B3965-A040-3AE3-EF4B-19039A67A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90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8" name="Line 2072">
                <a:extLst>
                  <a:ext uri="{FF2B5EF4-FFF2-40B4-BE49-F238E27FC236}">
                    <a16:creationId xmlns:a16="http://schemas.microsoft.com/office/drawing/2014/main" id="{DB225E00-336C-3009-3567-5BC0710EE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94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9" name="Line 2073">
                <a:extLst>
                  <a:ext uri="{FF2B5EF4-FFF2-40B4-BE49-F238E27FC236}">
                    <a16:creationId xmlns:a16="http://schemas.microsoft.com/office/drawing/2014/main" id="{FC33B39D-8573-7D11-7B92-1DBEB18E9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8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0" name="Line 2074">
                <a:extLst>
                  <a:ext uri="{FF2B5EF4-FFF2-40B4-BE49-F238E27FC236}">
                    <a16:creationId xmlns:a16="http://schemas.microsoft.com/office/drawing/2014/main" id="{12EE7E71-7F6F-AFF0-8B83-AD9D9799D6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2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1" name="Line 2075">
                <a:extLst>
                  <a:ext uri="{FF2B5EF4-FFF2-40B4-BE49-F238E27FC236}">
                    <a16:creationId xmlns:a16="http://schemas.microsoft.com/office/drawing/2014/main" id="{84EBE907-72A8-0CB1-FF74-9DDDB394C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6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2" name="Line 2076">
                <a:extLst>
                  <a:ext uri="{FF2B5EF4-FFF2-40B4-BE49-F238E27FC236}">
                    <a16:creationId xmlns:a16="http://schemas.microsoft.com/office/drawing/2014/main" id="{CA28D548-6778-18D5-6F6A-94CB5E7EB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0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3" name="Line 2077">
                <a:extLst>
                  <a:ext uri="{FF2B5EF4-FFF2-40B4-BE49-F238E27FC236}">
                    <a16:creationId xmlns:a16="http://schemas.microsoft.com/office/drawing/2014/main" id="{EC8C5382-0614-6CB8-D86E-00481B63CE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4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4" name="Line 2078">
                <a:extLst>
                  <a:ext uri="{FF2B5EF4-FFF2-40B4-BE49-F238E27FC236}">
                    <a16:creationId xmlns:a16="http://schemas.microsoft.com/office/drawing/2014/main" id="{C094AEDB-849B-4D03-B1A6-7C73BF768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7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5" name="Line 2079">
                <a:extLst>
                  <a:ext uri="{FF2B5EF4-FFF2-40B4-BE49-F238E27FC236}">
                    <a16:creationId xmlns:a16="http://schemas.microsoft.com/office/drawing/2014/main" id="{CFC0F07E-E168-222A-8CFB-1BCD97800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1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6" name="Line 2080">
                <a:extLst>
                  <a:ext uri="{FF2B5EF4-FFF2-40B4-BE49-F238E27FC236}">
                    <a16:creationId xmlns:a16="http://schemas.microsoft.com/office/drawing/2014/main" id="{122280C5-2C59-DB20-9905-6D0A432E1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5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7" name="Line 2081">
                <a:extLst>
                  <a:ext uri="{FF2B5EF4-FFF2-40B4-BE49-F238E27FC236}">
                    <a16:creationId xmlns:a16="http://schemas.microsoft.com/office/drawing/2014/main" id="{20AD22BB-0B96-0DA1-0010-9F3E6541F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9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8" name="Line 2082">
                <a:extLst>
                  <a:ext uri="{FF2B5EF4-FFF2-40B4-BE49-F238E27FC236}">
                    <a16:creationId xmlns:a16="http://schemas.microsoft.com/office/drawing/2014/main" id="{5A2FB15B-FEBF-8F77-A03D-CAC646F00D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33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9" name="Line 2083">
                <a:extLst>
                  <a:ext uri="{FF2B5EF4-FFF2-40B4-BE49-F238E27FC236}">
                    <a16:creationId xmlns:a16="http://schemas.microsoft.com/office/drawing/2014/main" id="{87C942A2-EFB4-61AC-7C8C-6A8AAC267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37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0" name="Line 2084">
                <a:extLst>
                  <a:ext uri="{FF2B5EF4-FFF2-40B4-BE49-F238E27FC236}">
                    <a16:creationId xmlns:a16="http://schemas.microsoft.com/office/drawing/2014/main" id="{1E1766AA-E847-07FC-AA75-58E37381E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41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1" name="Line 2085">
                <a:extLst>
                  <a:ext uri="{FF2B5EF4-FFF2-40B4-BE49-F238E27FC236}">
                    <a16:creationId xmlns:a16="http://schemas.microsoft.com/office/drawing/2014/main" id="{BD376093-7625-C129-F966-533A59C89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5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2" name="Line 2086">
                <a:extLst>
                  <a:ext uri="{FF2B5EF4-FFF2-40B4-BE49-F238E27FC236}">
                    <a16:creationId xmlns:a16="http://schemas.microsoft.com/office/drawing/2014/main" id="{71DEB587-7C78-AFF4-5028-1D8271CC4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9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3" name="Line 2087">
                <a:extLst>
                  <a:ext uri="{FF2B5EF4-FFF2-40B4-BE49-F238E27FC236}">
                    <a16:creationId xmlns:a16="http://schemas.microsoft.com/office/drawing/2014/main" id="{FDF3627E-2164-7D49-3DE4-6A5CD2F32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3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4" name="Line 2088">
                <a:extLst>
                  <a:ext uri="{FF2B5EF4-FFF2-40B4-BE49-F238E27FC236}">
                    <a16:creationId xmlns:a16="http://schemas.microsoft.com/office/drawing/2014/main" id="{4A89A555-B826-971C-2EF4-7E106F12C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57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5" name="Line 2089">
                <a:extLst>
                  <a:ext uri="{FF2B5EF4-FFF2-40B4-BE49-F238E27FC236}">
                    <a16:creationId xmlns:a16="http://schemas.microsoft.com/office/drawing/2014/main" id="{D61E7A4D-265B-DD0E-A654-2CA5BA4A6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61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6" name="Line 2090">
                <a:extLst>
                  <a:ext uri="{FF2B5EF4-FFF2-40B4-BE49-F238E27FC236}">
                    <a16:creationId xmlns:a16="http://schemas.microsoft.com/office/drawing/2014/main" id="{15F5A4F2-DA04-C4E2-7EF2-32E41B65A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69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7" name="Line 2091">
                <a:extLst>
                  <a:ext uri="{FF2B5EF4-FFF2-40B4-BE49-F238E27FC236}">
                    <a16:creationId xmlns:a16="http://schemas.microsoft.com/office/drawing/2014/main" id="{0BE15D55-8471-54B4-2251-931BC3156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3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8" name="Line 2092">
                <a:extLst>
                  <a:ext uri="{FF2B5EF4-FFF2-40B4-BE49-F238E27FC236}">
                    <a16:creationId xmlns:a16="http://schemas.microsoft.com/office/drawing/2014/main" id="{5F661B16-CB13-8F72-1271-A7F2BC305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7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9" name="Line 2093">
                <a:extLst>
                  <a:ext uri="{FF2B5EF4-FFF2-40B4-BE49-F238E27FC236}">
                    <a16:creationId xmlns:a16="http://schemas.microsoft.com/office/drawing/2014/main" id="{E18D07C8-6DCB-37BE-92AB-C498B5250E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1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0" name="Line 2094">
                <a:extLst>
                  <a:ext uri="{FF2B5EF4-FFF2-40B4-BE49-F238E27FC236}">
                    <a16:creationId xmlns:a16="http://schemas.microsoft.com/office/drawing/2014/main" id="{5A759182-1F3D-C727-CD43-29F8E3F11B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5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1" name="Line 2095">
                <a:extLst>
                  <a:ext uri="{FF2B5EF4-FFF2-40B4-BE49-F238E27FC236}">
                    <a16:creationId xmlns:a16="http://schemas.microsoft.com/office/drawing/2014/main" id="{08D47695-9CC5-6AD9-C205-788CF450B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9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2" name="Line 2096">
                <a:extLst>
                  <a:ext uri="{FF2B5EF4-FFF2-40B4-BE49-F238E27FC236}">
                    <a16:creationId xmlns:a16="http://schemas.microsoft.com/office/drawing/2014/main" id="{BD4FA21A-5F1F-EDBE-CC6D-191F3D557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3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3" name="Line 2097">
                <a:extLst>
                  <a:ext uri="{FF2B5EF4-FFF2-40B4-BE49-F238E27FC236}">
                    <a16:creationId xmlns:a16="http://schemas.microsoft.com/office/drawing/2014/main" id="{C436D023-4639-4D05-87AB-3F420A393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7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4" name="Line 2098">
                <a:extLst>
                  <a:ext uri="{FF2B5EF4-FFF2-40B4-BE49-F238E27FC236}">
                    <a16:creationId xmlns:a16="http://schemas.microsoft.com/office/drawing/2014/main" id="{F0AEC519-3FDB-18D6-9FF5-CD54AA9138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1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5" name="Line 2099">
                <a:extLst>
                  <a:ext uri="{FF2B5EF4-FFF2-40B4-BE49-F238E27FC236}">
                    <a16:creationId xmlns:a16="http://schemas.microsoft.com/office/drawing/2014/main" id="{2CBD241F-A73F-1408-6F79-48151A826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5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6" name="Line 2100">
                <a:extLst>
                  <a:ext uri="{FF2B5EF4-FFF2-40B4-BE49-F238E27FC236}">
                    <a16:creationId xmlns:a16="http://schemas.microsoft.com/office/drawing/2014/main" id="{79C28129-FD32-17D7-74C5-9D41285CE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9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7" name="Line 2101">
                <a:extLst>
                  <a:ext uri="{FF2B5EF4-FFF2-40B4-BE49-F238E27FC236}">
                    <a16:creationId xmlns:a16="http://schemas.microsoft.com/office/drawing/2014/main" id="{B3AB4C61-BA5F-2936-7CC2-96C6A2D64B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3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8" name="Line 2102">
                <a:extLst>
                  <a:ext uri="{FF2B5EF4-FFF2-40B4-BE49-F238E27FC236}">
                    <a16:creationId xmlns:a16="http://schemas.microsoft.com/office/drawing/2014/main" id="{CAD23541-4B1A-7A82-0B30-290FE5F06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7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9" name="Line 2103">
                <a:extLst>
                  <a:ext uri="{FF2B5EF4-FFF2-40B4-BE49-F238E27FC236}">
                    <a16:creationId xmlns:a16="http://schemas.microsoft.com/office/drawing/2014/main" id="{E6BF431C-5C85-568D-0D0E-44E11D34A6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1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0" name="Line 2104">
                <a:extLst>
                  <a:ext uri="{FF2B5EF4-FFF2-40B4-BE49-F238E27FC236}">
                    <a16:creationId xmlns:a16="http://schemas.microsoft.com/office/drawing/2014/main" id="{DD03545C-5E19-A6F9-2B32-3BE569732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5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1" name="Line 2105">
                <a:extLst>
                  <a:ext uri="{FF2B5EF4-FFF2-40B4-BE49-F238E27FC236}">
                    <a16:creationId xmlns:a16="http://schemas.microsoft.com/office/drawing/2014/main" id="{7193EFD7-D6F8-CA4D-5A63-913E7CEFD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9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2" name="Line 2106">
                <a:extLst>
                  <a:ext uri="{FF2B5EF4-FFF2-40B4-BE49-F238E27FC236}">
                    <a16:creationId xmlns:a16="http://schemas.microsoft.com/office/drawing/2014/main" id="{967850C0-EEDE-D56D-9011-D0D6DB95B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3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3" name="Line 2107">
                <a:extLst>
                  <a:ext uri="{FF2B5EF4-FFF2-40B4-BE49-F238E27FC236}">
                    <a16:creationId xmlns:a16="http://schemas.microsoft.com/office/drawing/2014/main" id="{C4DBC489-70E2-A3E3-3F4C-7A5FF7B204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7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4" name="Line 2108">
                <a:extLst>
                  <a:ext uri="{FF2B5EF4-FFF2-40B4-BE49-F238E27FC236}">
                    <a16:creationId xmlns:a16="http://schemas.microsoft.com/office/drawing/2014/main" id="{EE49C292-F04B-6CF5-005D-BA216174BF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0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5" name="Line 2109">
                <a:extLst>
                  <a:ext uri="{FF2B5EF4-FFF2-40B4-BE49-F238E27FC236}">
                    <a16:creationId xmlns:a16="http://schemas.microsoft.com/office/drawing/2014/main" id="{261D410C-4FBD-2D3F-6BA8-C0144DF13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8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6" name="Line 2110">
                <a:extLst>
                  <a:ext uri="{FF2B5EF4-FFF2-40B4-BE49-F238E27FC236}">
                    <a16:creationId xmlns:a16="http://schemas.microsoft.com/office/drawing/2014/main" id="{44569072-F64B-2BBD-57BE-F28CE8DEBF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2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7" name="Line 2111">
                <a:extLst>
                  <a:ext uri="{FF2B5EF4-FFF2-40B4-BE49-F238E27FC236}">
                    <a16:creationId xmlns:a16="http://schemas.microsoft.com/office/drawing/2014/main" id="{D762FEA4-FA9E-4FD9-90B9-ED603EE2D9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6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8" name="Line 2112">
                <a:extLst>
                  <a:ext uri="{FF2B5EF4-FFF2-40B4-BE49-F238E27FC236}">
                    <a16:creationId xmlns:a16="http://schemas.microsoft.com/office/drawing/2014/main" id="{AA5AFE0B-BFE5-1A76-BDEF-7B1A747F1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0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9" name="Line 2113">
                <a:extLst>
                  <a:ext uri="{FF2B5EF4-FFF2-40B4-BE49-F238E27FC236}">
                    <a16:creationId xmlns:a16="http://schemas.microsoft.com/office/drawing/2014/main" id="{9679880E-D1F4-B637-7F46-ED0EC54E6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4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0" name="Line 2114">
                <a:extLst>
                  <a:ext uri="{FF2B5EF4-FFF2-40B4-BE49-F238E27FC236}">
                    <a16:creationId xmlns:a16="http://schemas.microsoft.com/office/drawing/2014/main" id="{E405B2ED-53CC-7CDD-6B93-D76AE7061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8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1" name="Line 2115">
                <a:extLst>
                  <a:ext uri="{FF2B5EF4-FFF2-40B4-BE49-F238E27FC236}">
                    <a16:creationId xmlns:a16="http://schemas.microsoft.com/office/drawing/2014/main" id="{B6344A3E-BC34-B9E2-5A22-037D8AE21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2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2" name="Line 2116">
                <a:extLst>
                  <a:ext uri="{FF2B5EF4-FFF2-40B4-BE49-F238E27FC236}">
                    <a16:creationId xmlns:a16="http://schemas.microsoft.com/office/drawing/2014/main" id="{1497F09D-F0C4-F8F7-AAED-D946F9802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6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3" name="Line 2117">
                <a:extLst>
                  <a:ext uri="{FF2B5EF4-FFF2-40B4-BE49-F238E27FC236}">
                    <a16:creationId xmlns:a16="http://schemas.microsoft.com/office/drawing/2014/main" id="{BD4E707F-887A-E6DA-85EC-FEAB4BB418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4" name="Line 2118">
                <a:extLst>
                  <a:ext uri="{FF2B5EF4-FFF2-40B4-BE49-F238E27FC236}">
                    <a16:creationId xmlns:a16="http://schemas.microsoft.com/office/drawing/2014/main" id="{F0E7DD94-4C37-F214-CFA9-805D67CD0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88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5" name="Line 2119">
                <a:extLst>
                  <a:ext uri="{FF2B5EF4-FFF2-40B4-BE49-F238E27FC236}">
                    <a16:creationId xmlns:a16="http://schemas.microsoft.com/office/drawing/2014/main" id="{4FBE6613-07CD-4588-4FB4-024EAA75E9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2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6" name="Line 2120">
                <a:extLst>
                  <a:ext uri="{FF2B5EF4-FFF2-40B4-BE49-F238E27FC236}">
                    <a16:creationId xmlns:a16="http://schemas.microsoft.com/office/drawing/2014/main" id="{0CBA34F5-2B94-0D2F-9655-C8A413571C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6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7" name="Line 2121">
                <a:extLst>
                  <a:ext uri="{FF2B5EF4-FFF2-40B4-BE49-F238E27FC236}">
                    <a16:creationId xmlns:a16="http://schemas.microsoft.com/office/drawing/2014/main" id="{015AA39C-8BF9-CB04-D040-7DD48D5D1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0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8" name="Line 2122">
                <a:extLst>
                  <a:ext uri="{FF2B5EF4-FFF2-40B4-BE49-F238E27FC236}">
                    <a16:creationId xmlns:a16="http://schemas.microsoft.com/office/drawing/2014/main" id="{A18F367A-794E-FEA9-9CA8-EE2A4097D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04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9" name="Line 2123">
                <a:extLst>
                  <a:ext uri="{FF2B5EF4-FFF2-40B4-BE49-F238E27FC236}">
                    <a16:creationId xmlns:a16="http://schemas.microsoft.com/office/drawing/2014/main" id="{D9539000-7203-7D42-F8C7-6CEAB2D56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08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0" name="Line 2124">
                <a:extLst>
                  <a:ext uri="{FF2B5EF4-FFF2-40B4-BE49-F238E27FC236}">
                    <a16:creationId xmlns:a16="http://schemas.microsoft.com/office/drawing/2014/main" id="{AE9C7B36-8DD2-EB26-EF76-F4AFADAF8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2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1" name="Line 2125">
                <a:extLst>
                  <a:ext uri="{FF2B5EF4-FFF2-40B4-BE49-F238E27FC236}">
                    <a16:creationId xmlns:a16="http://schemas.microsoft.com/office/drawing/2014/main" id="{4753A317-0FD8-8AC8-B244-18B07B407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6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2" name="Line 2126">
                <a:extLst>
                  <a:ext uri="{FF2B5EF4-FFF2-40B4-BE49-F238E27FC236}">
                    <a16:creationId xmlns:a16="http://schemas.microsoft.com/office/drawing/2014/main" id="{74EF79C5-F9DE-105C-3673-E7377F469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20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3" name="Line 2127">
                <a:extLst>
                  <a:ext uri="{FF2B5EF4-FFF2-40B4-BE49-F238E27FC236}">
                    <a16:creationId xmlns:a16="http://schemas.microsoft.com/office/drawing/2014/main" id="{E8E695A1-4C2C-CB86-9FBA-10E2814D8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8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4" name="Line 2128">
                <a:extLst>
                  <a:ext uri="{FF2B5EF4-FFF2-40B4-BE49-F238E27FC236}">
                    <a16:creationId xmlns:a16="http://schemas.microsoft.com/office/drawing/2014/main" id="{7BB6CBDA-1C24-40FB-B312-4E52C8D3C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2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5" name="Line 2129">
                <a:extLst>
                  <a:ext uri="{FF2B5EF4-FFF2-40B4-BE49-F238E27FC236}">
                    <a16:creationId xmlns:a16="http://schemas.microsoft.com/office/drawing/2014/main" id="{6FC6154E-D54C-D725-C096-DC827C4E9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36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6" name="Line 2130">
                <a:extLst>
                  <a:ext uri="{FF2B5EF4-FFF2-40B4-BE49-F238E27FC236}">
                    <a16:creationId xmlns:a16="http://schemas.microsoft.com/office/drawing/2014/main" id="{19F815F8-0C51-6354-DABB-43F2D6964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40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7" name="Line 2131">
                <a:extLst>
                  <a:ext uri="{FF2B5EF4-FFF2-40B4-BE49-F238E27FC236}">
                    <a16:creationId xmlns:a16="http://schemas.microsoft.com/office/drawing/2014/main" id="{111DD40F-F180-F0EB-3443-B8B769A37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44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8" name="Line 2132">
                <a:extLst>
                  <a:ext uri="{FF2B5EF4-FFF2-40B4-BE49-F238E27FC236}">
                    <a16:creationId xmlns:a16="http://schemas.microsoft.com/office/drawing/2014/main" id="{DD2898A6-B277-C8EE-E1AE-7FC768FFA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48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9" name="Line 2133">
                <a:extLst>
                  <a:ext uri="{FF2B5EF4-FFF2-40B4-BE49-F238E27FC236}">
                    <a16:creationId xmlns:a16="http://schemas.microsoft.com/office/drawing/2014/main" id="{7F3DFD1C-1F75-8E91-FF4C-1B36117AC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52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0" name="Line 2134">
                <a:extLst>
                  <a:ext uri="{FF2B5EF4-FFF2-40B4-BE49-F238E27FC236}">
                    <a16:creationId xmlns:a16="http://schemas.microsoft.com/office/drawing/2014/main" id="{5F3AE92C-E8C3-9207-11DD-AD04CB4E1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56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1" name="Line 2135">
                <a:extLst>
                  <a:ext uri="{FF2B5EF4-FFF2-40B4-BE49-F238E27FC236}">
                    <a16:creationId xmlns:a16="http://schemas.microsoft.com/office/drawing/2014/main" id="{EDF0DA07-D205-478A-B519-951A998DE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0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2" name="Line 2136">
                <a:extLst>
                  <a:ext uri="{FF2B5EF4-FFF2-40B4-BE49-F238E27FC236}">
                    <a16:creationId xmlns:a16="http://schemas.microsoft.com/office/drawing/2014/main" id="{BA40C3C8-7934-6254-B852-52E1E1077E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3" name="Line 2137">
                <a:extLst>
                  <a:ext uri="{FF2B5EF4-FFF2-40B4-BE49-F238E27FC236}">
                    <a16:creationId xmlns:a16="http://schemas.microsoft.com/office/drawing/2014/main" id="{8852FACC-B52E-E04C-7B33-9C93EF662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7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4" name="Line 2138">
                <a:extLst>
                  <a:ext uri="{FF2B5EF4-FFF2-40B4-BE49-F238E27FC236}">
                    <a16:creationId xmlns:a16="http://schemas.microsoft.com/office/drawing/2014/main" id="{8547D0F7-D1E3-470F-C6C7-88E9D12AF0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71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5" name="Line 2139">
                <a:extLst>
                  <a:ext uri="{FF2B5EF4-FFF2-40B4-BE49-F238E27FC236}">
                    <a16:creationId xmlns:a16="http://schemas.microsoft.com/office/drawing/2014/main" id="{9C39CCC9-57C4-CF2C-4603-E2348FBB5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75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6" name="Line 2140">
                <a:extLst>
                  <a:ext uri="{FF2B5EF4-FFF2-40B4-BE49-F238E27FC236}">
                    <a16:creationId xmlns:a16="http://schemas.microsoft.com/office/drawing/2014/main" id="{5BC18E91-9F59-9DC4-0F34-898C6C24FF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9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7" name="Line 2141">
                <a:extLst>
                  <a:ext uri="{FF2B5EF4-FFF2-40B4-BE49-F238E27FC236}">
                    <a16:creationId xmlns:a16="http://schemas.microsoft.com/office/drawing/2014/main" id="{ECBFDEA6-3FA3-58B8-8E54-6862FE51C9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3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8" name="Line 2142">
                <a:extLst>
                  <a:ext uri="{FF2B5EF4-FFF2-40B4-BE49-F238E27FC236}">
                    <a16:creationId xmlns:a16="http://schemas.microsoft.com/office/drawing/2014/main" id="{D8EC4D22-60D3-CADC-3797-79A7D499D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7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9" name="Line 2143">
                <a:extLst>
                  <a:ext uri="{FF2B5EF4-FFF2-40B4-BE49-F238E27FC236}">
                    <a16:creationId xmlns:a16="http://schemas.microsoft.com/office/drawing/2014/main" id="{91DF7C0F-4F10-23E1-BE53-2C2FA2EFA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91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0" name="Line 2144">
                <a:extLst>
                  <a:ext uri="{FF2B5EF4-FFF2-40B4-BE49-F238E27FC236}">
                    <a16:creationId xmlns:a16="http://schemas.microsoft.com/office/drawing/2014/main" id="{E4BA7958-D2DE-F17E-83E8-38294C4C3C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5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1" name="Line 2145">
                <a:extLst>
                  <a:ext uri="{FF2B5EF4-FFF2-40B4-BE49-F238E27FC236}">
                    <a16:creationId xmlns:a16="http://schemas.microsoft.com/office/drawing/2014/main" id="{BFB56888-A5FE-32A7-BD61-6080DFC188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9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2" name="Line 2146">
                <a:extLst>
                  <a:ext uri="{FF2B5EF4-FFF2-40B4-BE49-F238E27FC236}">
                    <a16:creationId xmlns:a16="http://schemas.microsoft.com/office/drawing/2014/main" id="{EC7FBB6C-2D77-A3AD-1B07-85ABC5E03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7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3" name="Line 2147">
                <a:extLst>
                  <a:ext uri="{FF2B5EF4-FFF2-40B4-BE49-F238E27FC236}">
                    <a16:creationId xmlns:a16="http://schemas.microsoft.com/office/drawing/2014/main" id="{6DFD6362-7031-F338-EB15-F5CD91619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1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4" name="Line 2148">
                <a:extLst>
                  <a:ext uri="{FF2B5EF4-FFF2-40B4-BE49-F238E27FC236}">
                    <a16:creationId xmlns:a16="http://schemas.microsoft.com/office/drawing/2014/main" id="{70F00A2F-D1B6-2EAD-DB81-BFD7BD6C3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5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5" name="Line 2149">
                <a:extLst>
                  <a:ext uri="{FF2B5EF4-FFF2-40B4-BE49-F238E27FC236}">
                    <a16:creationId xmlns:a16="http://schemas.microsoft.com/office/drawing/2014/main" id="{F9E84278-E831-8903-C23E-27F5D0BE7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9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6" name="Line 2150">
                <a:extLst>
                  <a:ext uri="{FF2B5EF4-FFF2-40B4-BE49-F238E27FC236}">
                    <a16:creationId xmlns:a16="http://schemas.microsoft.com/office/drawing/2014/main" id="{822069F9-F276-7E1D-04FB-9F169F84B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23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7" name="Line 2151">
                <a:extLst>
                  <a:ext uri="{FF2B5EF4-FFF2-40B4-BE49-F238E27FC236}">
                    <a16:creationId xmlns:a16="http://schemas.microsoft.com/office/drawing/2014/main" id="{FAC90DDC-EA86-7D5A-E1C1-00CC089A2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7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8" name="Line 2152">
                <a:extLst>
                  <a:ext uri="{FF2B5EF4-FFF2-40B4-BE49-F238E27FC236}">
                    <a16:creationId xmlns:a16="http://schemas.microsoft.com/office/drawing/2014/main" id="{0CB883F6-0389-6C2C-F6A6-48D4EFE24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1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9" name="Line 2153">
                <a:extLst>
                  <a:ext uri="{FF2B5EF4-FFF2-40B4-BE49-F238E27FC236}">
                    <a16:creationId xmlns:a16="http://schemas.microsoft.com/office/drawing/2014/main" id="{0A3C3874-A1B4-2C9E-F34A-68542AAC7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0" name="Line 2154">
                <a:extLst>
                  <a:ext uri="{FF2B5EF4-FFF2-40B4-BE49-F238E27FC236}">
                    <a16:creationId xmlns:a16="http://schemas.microsoft.com/office/drawing/2014/main" id="{6557312D-1734-ECFC-B3FD-E7A79B252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9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1" name="Line 2155">
                <a:extLst>
                  <a:ext uri="{FF2B5EF4-FFF2-40B4-BE49-F238E27FC236}">
                    <a16:creationId xmlns:a16="http://schemas.microsoft.com/office/drawing/2014/main" id="{32296B72-B1E0-1C5C-E8B6-5A91CE7C0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3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2" name="Line 2156">
                <a:extLst>
                  <a:ext uri="{FF2B5EF4-FFF2-40B4-BE49-F238E27FC236}">
                    <a16:creationId xmlns:a16="http://schemas.microsoft.com/office/drawing/2014/main" id="{A0BB1ABD-8CB5-E2A8-1CC3-63E25078A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7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3" name="Line 2157">
                <a:extLst>
                  <a:ext uri="{FF2B5EF4-FFF2-40B4-BE49-F238E27FC236}">
                    <a16:creationId xmlns:a16="http://schemas.microsoft.com/office/drawing/2014/main" id="{DA5CBBB3-05D4-E2F4-4152-8F3421895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1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4" name="Line 2158">
                <a:extLst>
                  <a:ext uri="{FF2B5EF4-FFF2-40B4-BE49-F238E27FC236}">
                    <a16:creationId xmlns:a16="http://schemas.microsoft.com/office/drawing/2014/main" id="{F3225CD9-44E7-9E8E-0EE0-9CEAD06A8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5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5" name="Line 2159">
                <a:extLst>
                  <a:ext uri="{FF2B5EF4-FFF2-40B4-BE49-F238E27FC236}">
                    <a16:creationId xmlns:a16="http://schemas.microsoft.com/office/drawing/2014/main" id="{4CE71AC4-7720-54E4-C7AB-4F9693219B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6" name="Line 2160">
                <a:extLst>
                  <a:ext uri="{FF2B5EF4-FFF2-40B4-BE49-F238E27FC236}">
                    <a16:creationId xmlns:a16="http://schemas.microsoft.com/office/drawing/2014/main" id="{8E2807F1-977A-B4C6-3E2B-16A1C9912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3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7" name="Line 2161">
                <a:extLst>
                  <a:ext uri="{FF2B5EF4-FFF2-40B4-BE49-F238E27FC236}">
                    <a16:creationId xmlns:a16="http://schemas.microsoft.com/office/drawing/2014/main" id="{035AD65E-2DE4-DE78-FD47-9A36570C3B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7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8" name="Line 2162">
                <a:extLst>
                  <a:ext uri="{FF2B5EF4-FFF2-40B4-BE49-F238E27FC236}">
                    <a16:creationId xmlns:a16="http://schemas.microsoft.com/office/drawing/2014/main" id="{2E625D73-5303-737C-53F4-7BA11A92E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71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9" name="Line 2163">
                <a:extLst>
                  <a:ext uri="{FF2B5EF4-FFF2-40B4-BE49-F238E27FC236}">
                    <a16:creationId xmlns:a16="http://schemas.microsoft.com/office/drawing/2014/main" id="{340EC996-37AE-2C8C-B39B-10E31B0B1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5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0" name="Line 2164">
                <a:extLst>
                  <a:ext uri="{FF2B5EF4-FFF2-40B4-BE49-F238E27FC236}">
                    <a16:creationId xmlns:a16="http://schemas.microsoft.com/office/drawing/2014/main" id="{DC6CCAC2-7402-A7AB-FC75-5AFFBFFAD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1" name="Line 2165">
                <a:extLst>
                  <a:ext uri="{FF2B5EF4-FFF2-40B4-BE49-F238E27FC236}">
                    <a16:creationId xmlns:a16="http://schemas.microsoft.com/office/drawing/2014/main" id="{CCBF6E25-6FE4-E094-05C2-9A7FDCCA60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87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2" name="Line 2166">
                <a:extLst>
                  <a:ext uri="{FF2B5EF4-FFF2-40B4-BE49-F238E27FC236}">
                    <a16:creationId xmlns:a16="http://schemas.microsoft.com/office/drawing/2014/main" id="{1B207E98-3B13-1B2E-A57E-37F73ADE6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91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3" name="Line 2167">
                <a:extLst>
                  <a:ext uri="{FF2B5EF4-FFF2-40B4-BE49-F238E27FC236}">
                    <a16:creationId xmlns:a16="http://schemas.microsoft.com/office/drawing/2014/main" id="{98DB8379-B637-081B-33C5-486DD87A6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95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4" name="Line 2168">
                <a:extLst>
                  <a:ext uri="{FF2B5EF4-FFF2-40B4-BE49-F238E27FC236}">
                    <a16:creationId xmlns:a16="http://schemas.microsoft.com/office/drawing/2014/main" id="{EBF1F22B-3390-450E-CA61-7AB19CA0A2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99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5" name="Line 2169">
                <a:extLst>
                  <a:ext uri="{FF2B5EF4-FFF2-40B4-BE49-F238E27FC236}">
                    <a16:creationId xmlns:a16="http://schemas.microsoft.com/office/drawing/2014/main" id="{204A679A-7898-A6AD-8B65-87EC3B074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3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6" name="Line 2170">
                <a:extLst>
                  <a:ext uri="{FF2B5EF4-FFF2-40B4-BE49-F238E27FC236}">
                    <a16:creationId xmlns:a16="http://schemas.microsoft.com/office/drawing/2014/main" id="{88459981-4956-8467-B2C8-FD8165A55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7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7" name="Line 2171">
                <a:extLst>
                  <a:ext uri="{FF2B5EF4-FFF2-40B4-BE49-F238E27FC236}">
                    <a16:creationId xmlns:a16="http://schemas.microsoft.com/office/drawing/2014/main" id="{1B165D02-2CB8-D671-6B83-7D88D2FE3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1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8" name="Line 2172">
                <a:extLst>
                  <a:ext uri="{FF2B5EF4-FFF2-40B4-BE49-F238E27FC236}">
                    <a16:creationId xmlns:a16="http://schemas.microsoft.com/office/drawing/2014/main" id="{302F4A7D-0216-4242-3F25-513051BD1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5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9" name="Line 2173">
                <a:extLst>
                  <a:ext uri="{FF2B5EF4-FFF2-40B4-BE49-F238E27FC236}">
                    <a16:creationId xmlns:a16="http://schemas.microsoft.com/office/drawing/2014/main" id="{6900FBC5-107C-F8BE-387A-ECBEB8E44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9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0" name="Line 2174">
                <a:extLst>
                  <a:ext uri="{FF2B5EF4-FFF2-40B4-BE49-F238E27FC236}">
                    <a16:creationId xmlns:a16="http://schemas.microsoft.com/office/drawing/2014/main" id="{D5F1CBCA-F3B3-B969-4584-15CDA4D60F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22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1" name="Line 2175">
                <a:extLst>
                  <a:ext uri="{FF2B5EF4-FFF2-40B4-BE49-F238E27FC236}">
                    <a16:creationId xmlns:a16="http://schemas.microsoft.com/office/drawing/2014/main" id="{E1A639DF-2AB9-2291-1384-47C225947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26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2" name="Line 2176">
                <a:extLst>
                  <a:ext uri="{FF2B5EF4-FFF2-40B4-BE49-F238E27FC236}">
                    <a16:creationId xmlns:a16="http://schemas.microsoft.com/office/drawing/2014/main" id="{F3B4B658-5FCD-AD83-C022-9DB127305D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3" name="Line 2177">
                <a:extLst>
                  <a:ext uri="{FF2B5EF4-FFF2-40B4-BE49-F238E27FC236}">
                    <a16:creationId xmlns:a16="http://schemas.microsoft.com/office/drawing/2014/main" id="{861B7DFA-7843-9AD3-3CD6-C429538854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4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4" name="Line 2178">
                <a:extLst>
                  <a:ext uri="{FF2B5EF4-FFF2-40B4-BE49-F238E27FC236}">
                    <a16:creationId xmlns:a16="http://schemas.microsoft.com/office/drawing/2014/main" id="{99E2B251-21EE-27B0-43CA-4E695D39D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8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5" name="Line 2179">
                <a:extLst>
                  <a:ext uri="{FF2B5EF4-FFF2-40B4-BE49-F238E27FC236}">
                    <a16:creationId xmlns:a16="http://schemas.microsoft.com/office/drawing/2014/main" id="{49E81066-1097-8318-CA31-410849F09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2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6" name="Line 2180">
                <a:extLst>
                  <a:ext uri="{FF2B5EF4-FFF2-40B4-BE49-F238E27FC236}">
                    <a16:creationId xmlns:a16="http://schemas.microsoft.com/office/drawing/2014/main" id="{EC5E4475-913B-C1EA-4D32-12BECEBD08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6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7" name="Line 2181">
                <a:extLst>
                  <a:ext uri="{FF2B5EF4-FFF2-40B4-BE49-F238E27FC236}">
                    <a16:creationId xmlns:a16="http://schemas.microsoft.com/office/drawing/2014/main" id="{584BE59E-EFE1-A546-E084-A05CF87E6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0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8" name="Line 2182">
                <a:extLst>
                  <a:ext uri="{FF2B5EF4-FFF2-40B4-BE49-F238E27FC236}">
                    <a16:creationId xmlns:a16="http://schemas.microsoft.com/office/drawing/2014/main" id="{53312DE6-7E6F-0DF4-F94D-B7771C6052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4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9" name="Line 2183">
                <a:extLst>
                  <a:ext uri="{FF2B5EF4-FFF2-40B4-BE49-F238E27FC236}">
                    <a16:creationId xmlns:a16="http://schemas.microsoft.com/office/drawing/2014/main" id="{39D8594B-4F8C-0B6A-2FDF-05BA151795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8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0" name="Line 2184">
                <a:extLst>
                  <a:ext uri="{FF2B5EF4-FFF2-40B4-BE49-F238E27FC236}">
                    <a16:creationId xmlns:a16="http://schemas.microsoft.com/office/drawing/2014/main" id="{3A3DDE51-78BF-CA15-533A-B77967629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6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1" name="Line 2185">
                <a:extLst>
                  <a:ext uri="{FF2B5EF4-FFF2-40B4-BE49-F238E27FC236}">
                    <a16:creationId xmlns:a16="http://schemas.microsoft.com/office/drawing/2014/main" id="{0AC8C9EC-E188-A16F-3DAD-6070460121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0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2" name="Line 2186">
                <a:extLst>
                  <a:ext uri="{FF2B5EF4-FFF2-40B4-BE49-F238E27FC236}">
                    <a16:creationId xmlns:a16="http://schemas.microsoft.com/office/drawing/2014/main" id="{1850FE77-D57A-B5F9-266A-FC29EBF56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4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3" name="Line 2187">
                <a:extLst>
                  <a:ext uri="{FF2B5EF4-FFF2-40B4-BE49-F238E27FC236}">
                    <a16:creationId xmlns:a16="http://schemas.microsoft.com/office/drawing/2014/main" id="{313968BB-8D47-E349-EB08-87255B614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8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4" name="Line 2188">
                <a:extLst>
                  <a:ext uri="{FF2B5EF4-FFF2-40B4-BE49-F238E27FC236}">
                    <a16:creationId xmlns:a16="http://schemas.microsoft.com/office/drawing/2014/main" id="{3695E3C8-F5B9-F8E1-CB79-AB9C2164C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2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5" name="Line 2189">
                <a:extLst>
                  <a:ext uri="{FF2B5EF4-FFF2-40B4-BE49-F238E27FC236}">
                    <a16:creationId xmlns:a16="http://schemas.microsoft.com/office/drawing/2014/main" id="{F097A313-3F52-DE05-2D61-DD547F9F1F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6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6" name="Line 2190">
                <a:extLst>
                  <a:ext uri="{FF2B5EF4-FFF2-40B4-BE49-F238E27FC236}">
                    <a16:creationId xmlns:a16="http://schemas.microsoft.com/office/drawing/2014/main" id="{C1CE4A85-74DA-5246-C354-E7FB3690A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0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7" name="Line 2191">
                <a:extLst>
                  <a:ext uri="{FF2B5EF4-FFF2-40B4-BE49-F238E27FC236}">
                    <a16:creationId xmlns:a16="http://schemas.microsoft.com/office/drawing/2014/main" id="{845D0EE0-2415-5F34-D345-6E2E32F1EE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4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8" name="Line 2192">
                <a:extLst>
                  <a:ext uri="{FF2B5EF4-FFF2-40B4-BE49-F238E27FC236}">
                    <a16:creationId xmlns:a16="http://schemas.microsoft.com/office/drawing/2014/main" id="{AC30C806-198B-71BB-AC7D-EED6BCBC9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8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9" name="Line 2193">
                <a:extLst>
                  <a:ext uri="{FF2B5EF4-FFF2-40B4-BE49-F238E27FC236}">
                    <a16:creationId xmlns:a16="http://schemas.microsoft.com/office/drawing/2014/main" id="{88E05DA3-9EF5-DC9C-DBCF-DAF02B1872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0" name="Line 2194">
                <a:extLst>
                  <a:ext uri="{FF2B5EF4-FFF2-40B4-BE49-F238E27FC236}">
                    <a16:creationId xmlns:a16="http://schemas.microsoft.com/office/drawing/2014/main" id="{A504C3FF-08F9-E727-FC61-1DD4DCA78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6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1" name="Line 2195">
                <a:extLst>
                  <a:ext uri="{FF2B5EF4-FFF2-40B4-BE49-F238E27FC236}">
                    <a16:creationId xmlns:a16="http://schemas.microsoft.com/office/drawing/2014/main" id="{F96A757B-59C7-9CEC-6A25-4F0152098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0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2" name="Line 2196">
                <a:extLst>
                  <a:ext uri="{FF2B5EF4-FFF2-40B4-BE49-F238E27FC236}">
                    <a16:creationId xmlns:a16="http://schemas.microsoft.com/office/drawing/2014/main" id="{D78AB1B0-D15A-21BA-14CC-E837367849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4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3" name="Line 2197">
                <a:extLst>
                  <a:ext uri="{FF2B5EF4-FFF2-40B4-BE49-F238E27FC236}">
                    <a16:creationId xmlns:a16="http://schemas.microsoft.com/office/drawing/2014/main" id="{04EF6F5C-8070-72F4-86CF-BE61FCB8E2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8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4" name="Line 2198">
                <a:extLst>
                  <a:ext uri="{FF2B5EF4-FFF2-40B4-BE49-F238E27FC236}">
                    <a16:creationId xmlns:a16="http://schemas.microsoft.com/office/drawing/2014/main" id="{2B22997D-33CD-1613-A3CD-1EAB222C63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2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5" name="Line 2199">
                <a:extLst>
                  <a:ext uri="{FF2B5EF4-FFF2-40B4-BE49-F238E27FC236}">
                    <a16:creationId xmlns:a16="http://schemas.microsoft.com/office/drawing/2014/main" id="{67C8F487-1DBD-E563-299B-8E3F61781F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6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6" name="Line 2200">
                <a:extLst>
                  <a:ext uri="{FF2B5EF4-FFF2-40B4-BE49-F238E27FC236}">
                    <a16:creationId xmlns:a16="http://schemas.microsoft.com/office/drawing/2014/main" id="{72CA66DD-DA0E-8634-E24B-DD1FB35EF2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0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7" name="Line 2201">
                <a:extLst>
                  <a:ext uri="{FF2B5EF4-FFF2-40B4-BE49-F238E27FC236}">
                    <a16:creationId xmlns:a16="http://schemas.microsoft.com/office/drawing/2014/main" id="{BA23946F-CE86-4352-4D32-81FC41CF10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4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8" name="Line 2202">
                <a:extLst>
                  <a:ext uri="{FF2B5EF4-FFF2-40B4-BE49-F238E27FC236}">
                    <a16:creationId xmlns:a16="http://schemas.microsoft.com/office/drawing/2014/main" id="{FC29BDF9-ACFA-6CC4-138C-32D097B2D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8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9" name="Line 2203">
                <a:extLst>
                  <a:ext uri="{FF2B5EF4-FFF2-40B4-BE49-F238E27FC236}">
                    <a16:creationId xmlns:a16="http://schemas.microsoft.com/office/drawing/2014/main" id="{BF607099-A730-3655-4B5E-F613271E2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5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0" name="Line 2204">
                <a:extLst>
                  <a:ext uri="{FF2B5EF4-FFF2-40B4-BE49-F238E27FC236}">
                    <a16:creationId xmlns:a16="http://schemas.microsoft.com/office/drawing/2014/main" id="{CDB215E0-09BD-BA66-5679-E953F7BB4F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9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1" name="Line 2205">
                <a:extLst>
                  <a:ext uri="{FF2B5EF4-FFF2-40B4-BE49-F238E27FC236}">
                    <a16:creationId xmlns:a16="http://schemas.microsoft.com/office/drawing/2014/main" id="{9DD014AA-2672-5304-ED59-DAD15F4DFB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3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2" name="Line 2206">
                <a:extLst>
                  <a:ext uri="{FF2B5EF4-FFF2-40B4-BE49-F238E27FC236}">
                    <a16:creationId xmlns:a16="http://schemas.microsoft.com/office/drawing/2014/main" id="{C76BF7D1-3CF6-7628-1E05-6B2348B31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7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3" name="Line 2207">
                <a:extLst>
                  <a:ext uri="{FF2B5EF4-FFF2-40B4-BE49-F238E27FC236}">
                    <a16:creationId xmlns:a16="http://schemas.microsoft.com/office/drawing/2014/main" id="{186DD49D-6702-CD8C-86C7-28055405A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1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4" name="Line 2208">
                <a:extLst>
                  <a:ext uri="{FF2B5EF4-FFF2-40B4-BE49-F238E27FC236}">
                    <a16:creationId xmlns:a16="http://schemas.microsoft.com/office/drawing/2014/main" id="{0BE25450-65B5-E510-14C6-5CF308C58F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65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5" name="Line 2209">
                <a:extLst>
                  <a:ext uri="{FF2B5EF4-FFF2-40B4-BE49-F238E27FC236}">
                    <a16:creationId xmlns:a16="http://schemas.microsoft.com/office/drawing/2014/main" id="{5642F9F7-19A9-FF34-CB9A-FC46E026F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69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6" name="Line 2210">
                <a:extLst>
                  <a:ext uri="{FF2B5EF4-FFF2-40B4-BE49-F238E27FC236}">
                    <a16:creationId xmlns:a16="http://schemas.microsoft.com/office/drawing/2014/main" id="{ACEDEF9C-4331-2F07-E57F-C06F691005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73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7" name="Line 2211">
                <a:extLst>
                  <a:ext uri="{FF2B5EF4-FFF2-40B4-BE49-F238E27FC236}">
                    <a16:creationId xmlns:a16="http://schemas.microsoft.com/office/drawing/2014/main" id="{9CF893A5-7BD8-2123-4FD9-529BB4293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7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8" name="Line 2212">
                <a:extLst>
                  <a:ext uri="{FF2B5EF4-FFF2-40B4-BE49-F238E27FC236}">
                    <a16:creationId xmlns:a16="http://schemas.microsoft.com/office/drawing/2014/main" id="{4202401F-BBDC-CA8F-1AF4-2F123018F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85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9" name="Line 2213">
                <a:extLst>
                  <a:ext uri="{FF2B5EF4-FFF2-40B4-BE49-F238E27FC236}">
                    <a16:creationId xmlns:a16="http://schemas.microsoft.com/office/drawing/2014/main" id="{5832B6F9-0CE9-00DE-C363-91C3D74B6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9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0" name="Line 2214">
                <a:extLst>
                  <a:ext uri="{FF2B5EF4-FFF2-40B4-BE49-F238E27FC236}">
                    <a16:creationId xmlns:a16="http://schemas.microsoft.com/office/drawing/2014/main" id="{FABD49B4-1AE6-CC11-635A-6A719ED56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3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8" name="Group 2416">
              <a:extLst>
                <a:ext uri="{FF2B5EF4-FFF2-40B4-BE49-F238E27FC236}">
                  <a16:creationId xmlns:a16="http://schemas.microsoft.com/office/drawing/2014/main" id="{9916089F-2555-5494-04D8-C2566942E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0238" y="3730625"/>
              <a:ext cx="1336675" cy="1674813"/>
              <a:chOff x="3597" y="2350"/>
              <a:chExt cx="842" cy="1055"/>
            </a:xfrm>
          </p:grpSpPr>
          <p:sp>
            <p:nvSpPr>
              <p:cNvPr id="641" name="Line 2216">
                <a:extLst>
                  <a:ext uri="{FF2B5EF4-FFF2-40B4-BE49-F238E27FC236}">
                    <a16:creationId xmlns:a16="http://schemas.microsoft.com/office/drawing/2014/main" id="{190B43E3-8E64-6689-A524-713E20A70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2" name="Line 2217">
                <a:extLst>
                  <a:ext uri="{FF2B5EF4-FFF2-40B4-BE49-F238E27FC236}">
                    <a16:creationId xmlns:a16="http://schemas.microsoft.com/office/drawing/2014/main" id="{0826D737-3508-6055-90B6-451A43B81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1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3" name="Line 2218">
                <a:extLst>
                  <a:ext uri="{FF2B5EF4-FFF2-40B4-BE49-F238E27FC236}">
                    <a16:creationId xmlns:a16="http://schemas.microsoft.com/office/drawing/2014/main" id="{125B83FE-2703-6466-D03F-61F75FD421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5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4" name="Line 2219">
                <a:extLst>
                  <a:ext uri="{FF2B5EF4-FFF2-40B4-BE49-F238E27FC236}">
                    <a16:creationId xmlns:a16="http://schemas.microsoft.com/office/drawing/2014/main" id="{00396A57-6983-0DF6-3A72-A921D5C71B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9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5" name="Line 2220">
                <a:extLst>
                  <a:ext uri="{FF2B5EF4-FFF2-40B4-BE49-F238E27FC236}">
                    <a16:creationId xmlns:a16="http://schemas.microsoft.com/office/drawing/2014/main" id="{C94A5AA3-767B-4642-3D9E-EE54B15D9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3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6" name="Line 2221">
                <a:extLst>
                  <a:ext uri="{FF2B5EF4-FFF2-40B4-BE49-F238E27FC236}">
                    <a16:creationId xmlns:a16="http://schemas.microsoft.com/office/drawing/2014/main" id="{2F80785F-0F43-CA97-D32A-FBCD647370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7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7" name="Line 2222">
                <a:extLst>
                  <a:ext uri="{FF2B5EF4-FFF2-40B4-BE49-F238E27FC236}">
                    <a16:creationId xmlns:a16="http://schemas.microsoft.com/office/drawing/2014/main" id="{69C37406-8576-2E79-51B6-72C99A1E6E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5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8" name="Line 2223">
                <a:extLst>
                  <a:ext uri="{FF2B5EF4-FFF2-40B4-BE49-F238E27FC236}">
                    <a16:creationId xmlns:a16="http://schemas.microsoft.com/office/drawing/2014/main" id="{8E2C60B2-8516-BF08-9CFD-791BB31533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9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9" name="Line 2224">
                <a:extLst>
                  <a:ext uri="{FF2B5EF4-FFF2-40B4-BE49-F238E27FC236}">
                    <a16:creationId xmlns:a16="http://schemas.microsoft.com/office/drawing/2014/main" id="{D7ECF2DC-2C45-D7DD-C148-A8B0E13BD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33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0" name="Line 2225">
                <a:extLst>
                  <a:ext uri="{FF2B5EF4-FFF2-40B4-BE49-F238E27FC236}">
                    <a16:creationId xmlns:a16="http://schemas.microsoft.com/office/drawing/2014/main" id="{279D4BBB-4419-7174-5DDC-E3A575F68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37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1" name="Line 2226">
                <a:extLst>
                  <a:ext uri="{FF2B5EF4-FFF2-40B4-BE49-F238E27FC236}">
                    <a16:creationId xmlns:a16="http://schemas.microsoft.com/office/drawing/2014/main" id="{450E5D83-81DB-391D-40B2-5C390C2FC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1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2" name="Line 2227">
                <a:extLst>
                  <a:ext uri="{FF2B5EF4-FFF2-40B4-BE49-F238E27FC236}">
                    <a16:creationId xmlns:a16="http://schemas.microsoft.com/office/drawing/2014/main" id="{65250355-FAC7-416F-FDE2-BB7156EAE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5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3" name="Line 2228">
                <a:extLst>
                  <a:ext uri="{FF2B5EF4-FFF2-40B4-BE49-F238E27FC236}">
                    <a16:creationId xmlns:a16="http://schemas.microsoft.com/office/drawing/2014/main" id="{C221E4CF-4628-A104-5CBA-92ECE5114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9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4" name="Line 2229">
                <a:extLst>
                  <a:ext uri="{FF2B5EF4-FFF2-40B4-BE49-F238E27FC236}">
                    <a16:creationId xmlns:a16="http://schemas.microsoft.com/office/drawing/2014/main" id="{588A2DBC-65FB-B845-E647-1D0341B3A8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3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5" name="Line 2230">
                <a:extLst>
                  <a:ext uri="{FF2B5EF4-FFF2-40B4-BE49-F238E27FC236}">
                    <a16:creationId xmlns:a16="http://schemas.microsoft.com/office/drawing/2014/main" id="{9710BF4F-F60A-E4C9-168E-FE44FF1FBA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7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6" name="Line 2231">
                <a:extLst>
                  <a:ext uri="{FF2B5EF4-FFF2-40B4-BE49-F238E27FC236}">
                    <a16:creationId xmlns:a16="http://schemas.microsoft.com/office/drawing/2014/main" id="{6E184184-686D-7895-313C-401759304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1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7" name="Line 2232">
                <a:extLst>
                  <a:ext uri="{FF2B5EF4-FFF2-40B4-BE49-F238E27FC236}">
                    <a16:creationId xmlns:a16="http://schemas.microsoft.com/office/drawing/2014/main" id="{8253747A-A9D5-4958-421C-922486266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5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8" name="Line 2233">
                <a:extLst>
                  <a:ext uri="{FF2B5EF4-FFF2-40B4-BE49-F238E27FC236}">
                    <a16:creationId xmlns:a16="http://schemas.microsoft.com/office/drawing/2014/main" id="{E6EFF03C-4666-9560-523D-48F74F8012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68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9" name="Line 2234">
                <a:extLst>
                  <a:ext uri="{FF2B5EF4-FFF2-40B4-BE49-F238E27FC236}">
                    <a16:creationId xmlns:a16="http://schemas.microsoft.com/office/drawing/2014/main" id="{B8146243-F84B-E182-98A8-8B0804253F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72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0" name="Line 2235">
                <a:extLst>
                  <a:ext uri="{FF2B5EF4-FFF2-40B4-BE49-F238E27FC236}">
                    <a16:creationId xmlns:a16="http://schemas.microsoft.com/office/drawing/2014/main" id="{AA40FCC4-D94C-6BAA-AC2D-C1D00262A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6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1" name="Line 2236">
                <a:extLst>
                  <a:ext uri="{FF2B5EF4-FFF2-40B4-BE49-F238E27FC236}">
                    <a16:creationId xmlns:a16="http://schemas.microsoft.com/office/drawing/2014/main" id="{28B06293-2513-58B5-A8EC-9D164B315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0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2" name="Line 2237">
                <a:extLst>
                  <a:ext uri="{FF2B5EF4-FFF2-40B4-BE49-F238E27FC236}">
                    <a16:creationId xmlns:a16="http://schemas.microsoft.com/office/drawing/2014/main" id="{C735CD3D-2A27-EFEB-FF1F-98B9405BB7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4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3" name="Line 2238">
                <a:extLst>
                  <a:ext uri="{FF2B5EF4-FFF2-40B4-BE49-F238E27FC236}">
                    <a16:creationId xmlns:a16="http://schemas.microsoft.com/office/drawing/2014/main" id="{0DA7D4E9-8329-05EA-6E77-82E4E6D1C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8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4" name="Line 2239">
                <a:extLst>
                  <a:ext uri="{FF2B5EF4-FFF2-40B4-BE49-F238E27FC236}">
                    <a16:creationId xmlns:a16="http://schemas.microsoft.com/office/drawing/2014/main" id="{64ACC4CB-AB0D-BB29-7D40-CC66973A0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2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5" name="Line 2240">
                <a:extLst>
                  <a:ext uri="{FF2B5EF4-FFF2-40B4-BE49-F238E27FC236}">
                    <a16:creationId xmlns:a16="http://schemas.microsoft.com/office/drawing/2014/main" id="{A93A658A-38CF-5770-9E6B-DA43E3669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6" name="Line 2241">
                <a:extLst>
                  <a:ext uri="{FF2B5EF4-FFF2-40B4-BE49-F238E27FC236}">
                    <a16:creationId xmlns:a16="http://schemas.microsoft.com/office/drawing/2014/main" id="{05182AE2-F96D-14E0-8F45-FA92433456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4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7" name="Line 2242">
                <a:extLst>
                  <a:ext uri="{FF2B5EF4-FFF2-40B4-BE49-F238E27FC236}">
                    <a16:creationId xmlns:a16="http://schemas.microsoft.com/office/drawing/2014/main" id="{DFB9C5AB-0EC9-41F7-C724-135EE004BF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8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8" name="Line 2243">
                <a:extLst>
                  <a:ext uri="{FF2B5EF4-FFF2-40B4-BE49-F238E27FC236}">
                    <a16:creationId xmlns:a16="http://schemas.microsoft.com/office/drawing/2014/main" id="{E7FCB5DF-1C5E-1507-C142-19815A3B7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9" name="Line 2244">
                <a:extLst>
                  <a:ext uri="{FF2B5EF4-FFF2-40B4-BE49-F238E27FC236}">
                    <a16:creationId xmlns:a16="http://schemas.microsoft.com/office/drawing/2014/main" id="{9A2B0FF6-61A9-AB07-1F99-8384250FA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6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0" name="Line 2245">
                <a:extLst>
                  <a:ext uri="{FF2B5EF4-FFF2-40B4-BE49-F238E27FC236}">
                    <a16:creationId xmlns:a16="http://schemas.microsoft.com/office/drawing/2014/main" id="{9EFBCEDE-B3AE-7F82-0E72-BC1069D61E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0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1" name="Line 2246">
                <a:extLst>
                  <a:ext uri="{FF2B5EF4-FFF2-40B4-BE49-F238E27FC236}">
                    <a16:creationId xmlns:a16="http://schemas.microsoft.com/office/drawing/2014/main" id="{92496C45-F0B4-8B00-236C-47BBD2692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4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2" name="Line 2247">
                <a:extLst>
                  <a:ext uri="{FF2B5EF4-FFF2-40B4-BE49-F238E27FC236}">
                    <a16:creationId xmlns:a16="http://schemas.microsoft.com/office/drawing/2014/main" id="{24368126-EEB3-C6CB-074F-EAFA435FE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8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3" name="Line 2248">
                <a:extLst>
                  <a:ext uri="{FF2B5EF4-FFF2-40B4-BE49-F238E27FC236}">
                    <a16:creationId xmlns:a16="http://schemas.microsoft.com/office/drawing/2014/main" id="{2B77B4CD-8BF9-C285-84C6-DEDF4BE2F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2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4" name="Line 2249">
                <a:extLst>
                  <a:ext uri="{FF2B5EF4-FFF2-40B4-BE49-F238E27FC236}">
                    <a16:creationId xmlns:a16="http://schemas.microsoft.com/office/drawing/2014/main" id="{7977DC92-EED0-AA74-7F57-215BB1D565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6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5" name="Line 2250">
                <a:extLst>
                  <a:ext uri="{FF2B5EF4-FFF2-40B4-BE49-F238E27FC236}">
                    <a16:creationId xmlns:a16="http://schemas.microsoft.com/office/drawing/2014/main" id="{E482A956-F5C4-262A-6232-B126BD1E6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0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6" name="Line 2251">
                <a:extLst>
                  <a:ext uri="{FF2B5EF4-FFF2-40B4-BE49-F238E27FC236}">
                    <a16:creationId xmlns:a16="http://schemas.microsoft.com/office/drawing/2014/main" id="{2FDEF1FC-348E-6C0E-153E-5BD7059F27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7" name="Line 2252">
                <a:extLst>
                  <a:ext uri="{FF2B5EF4-FFF2-40B4-BE49-F238E27FC236}">
                    <a16:creationId xmlns:a16="http://schemas.microsoft.com/office/drawing/2014/main" id="{0B3E9386-C619-B1E7-8060-597DDC4680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8" name="Line 2253">
                <a:extLst>
                  <a:ext uri="{FF2B5EF4-FFF2-40B4-BE49-F238E27FC236}">
                    <a16:creationId xmlns:a16="http://schemas.microsoft.com/office/drawing/2014/main" id="{6CD3A166-C23B-A9AD-DF94-5CBF8FFDF9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52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9" name="Line 2254">
                <a:extLst>
                  <a:ext uri="{FF2B5EF4-FFF2-40B4-BE49-F238E27FC236}">
                    <a16:creationId xmlns:a16="http://schemas.microsoft.com/office/drawing/2014/main" id="{3723E6FF-9937-38A9-5BC6-37DABB6EB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56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0" name="Line 2255">
                <a:extLst>
                  <a:ext uri="{FF2B5EF4-FFF2-40B4-BE49-F238E27FC236}">
                    <a16:creationId xmlns:a16="http://schemas.microsoft.com/office/drawing/2014/main" id="{B2B4815F-64E1-5F07-3B03-DE8552614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0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1" name="Line 2256">
                <a:extLst>
                  <a:ext uri="{FF2B5EF4-FFF2-40B4-BE49-F238E27FC236}">
                    <a16:creationId xmlns:a16="http://schemas.microsoft.com/office/drawing/2014/main" id="{5F624686-681E-5E03-3030-F94C122E4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4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2" name="Line 2257">
                <a:extLst>
                  <a:ext uri="{FF2B5EF4-FFF2-40B4-BE49-F238E27FC236}">
                    <a16:creationId xmlns:a16="http://schemas.microsoft.com/office/drawing/2014/main" id="{1C0F1264-A077-183F-559B-9AE40CF54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8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3" name="Line 2258">
                <a:extLst>
                  <a:ext uri="{FF2B5EF4-FFF2-40B4-BE49-F238E27FC236}">
                    <a16:creationId xmlns:a16="http://schemas.microsoft.com/office/drawing/2014/main" id="{95C6166A-E745-8F33-87ED-02AAC4358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2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4" name="Line 2259">
                <a:extLst>
                  <a:ext uri="{FF2B5EF4-FFF2-40B4-BE49-F238E27FC236}">
                    <a16:creationId xmlns:a16="http://schemas.microsoft.com/office/drawing/2014/main" id="{0FFE5A43-0414-2791-D748-5A9BFAE052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6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5" name="Line 2260">
                <a:extLst>
                  <a:ext uri="{FF2B5EF4-FFF2-40B4-BE49-F238E27FC236}">
                    <a16:creationId xmlns:a16="http://schemas.microsoft.com/office/drawing/2014/main" id="{293AC8EA-571C-9680-C946-7E2DEC921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4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6" name="Line 2261">
                <a:extLst>
                  <a:ext uri="{FF2B5EF4-FFF2-40B4-BE49-F238E27FC236}">
                    <a16:creationId xmlns:a16="http://schemas.microsoft.com/office/drawing/2014/main" id="{D112645D-982B-680D-6F9D-1119122F7B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8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7" name="Line 2262">
                <a:extLst>
                  <a:ext uri="{FF2B5EF4-FFF2-40B4-BE49-F238E27FC236}">
                    <a16:creationId xmlns:a16="http://schemas.microsoft.com/office/drawing/2014/main" id="{1DBC8EBF-ED6A-78C2-CA68-94AA86E62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8" name="Line 2263">
                <a:extLst>
                  <a:ext uri="{FF2B5EF4-FFF2-40B4-BE49-F238E27FC236}">
                    <a16:creationId xmlns:a16="http://schemas.microsoft.com/office/drawing/2014/main" id="{EA1828B5-EBC2-F6DD-1029-0E04D5D31D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6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9" name="Line 2264">
                <a:extLst>
                  <a:ext uri="{FF2B5EF4-FFF2-40B4-BE49-F238E27FC236}">
                    <a16:creationId xmlns:a16="http://schemas.microsoft.com/office/drawing/2014/main" id="{8F1D1FA8-7A52-D9C5-F391-DA24C34930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00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0" name="Line 2265">
                <a:extLst>
                  <a:ext uri="{FF2B5EF4-FFF2-40B4-BE49-F238E27FC236}">
                    <a16:creationId xmlns:a16="http://schemas.microsoft.com/office/drawing/2014/main" id="{94E6064F-DFE6-5437-7B95-7D136073A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4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1" name="Line 2266">
                <a:extLst>
                  <a:ext uri="{FF2B5EF4-FFF2-40B4-BE49-F238E27FC236}">
                    <a16:creationId xmlns:a16="http://schemas.microsoft.com/office/drawing/2014/main" id="{E899704E-1592-D80D-19AF-5BCB9EAC3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2" name="Line 2267">
                <a:extLst>
                  <a:ext uri="{FF2B5EF4-FFF2-40B4-BE49-F238E27FC236}">
                    <a16:creationId xmlns:a16="http://schemas.microsoft.com/office/drawing/2014/main" id="{4C97267B-2478-8F34-5633-397302E23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2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3" name="Line 2268">
                <a:extLst>
                  <a:ext uri="{FF2B5EF4-FFF2-40B4-BE49-F238E27FC236}">
                    <a16:creationId xmlns:a16="http://schemas.microsoft.com/office/drawing/2014/main" id="{F23D038A-5FC6-FE73-4C79-009CF8758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6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4" name="Line 2269">
                <a:extLst>
                  <a:ext uri="{FF2B5EF4-FFF2-40B4-BE49-F238E27FC236}">
                    <a16:creationId xmlns:a16="http://schemas.microsoft.com/office/drawing/2014/main" id="{72ADCF9D-AFCB-2DB7-A456-1AA3665AC1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0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5" name="Line 2270">
                <a:extLst>
                  <a:ext uri="{FF2B5EF4-FFF2-40B4-BE49-F238E27FC236}">
                    <a16:creationId xmlns:a16="http://schemas.microsoft.com/office/drawing/2014/main" id="{69D6A907-AF42-1131-766E-B70B278ED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3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6" name="Line 2271">
                <a:extLst>
                  <a:ext uri="{FF2B5EF4-FFF2-40B4-BE49-F238E27FC236}">
                    <a16:creationId xmlns:a16="http://schemas.microsoft.com/office/drawing/2014/main" id="{9F020FA7-D4B1-5F0D-3261-483743C7A5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7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7" name="Line 2272">
                <a:extLst>
                  <a:ext uri="{FF2B5EF4-FFF2-40B4-BE49-F238E27FC236}">
                    <a16:creationId xmlns:a16="http://schemas.microsoft.com/office/drawing/2014/main" id="{DD0708DF-ABA1-F37D-0990-F98BB9C2D4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1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8" name="Line 2273">
                <a:extLst>
                  <a:ext uri="{FF2B5EF4-FFF2-40B4-BE49-F238E27FC236}">
                    <a16:creationId xmlns:a16="http://schemas.microsoft.com/office/drawing/2014/main" id="{35F4412C-259D-C006-7E3F-034E36A15E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5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9" name="Line 2274">
                <a:extLst>
                  <a:ext uri="{FF2B5EF4-FFF2-40B4-BE49-F238E27FC236}">
                    <a16:creationId xmlns:a16="http://schemas.microsoft.com/office/drawing/2014/main" id="{0D40613F-4CD4-9DEE-309B-0712E8A899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9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0" name="Line 2275">
                <a:extLst>
                  <a:ext uri="{FF2B5EF4-FFF2-40B4-BE49-F238E27FC236}">
                    <a16:creationId xmlns:a16="http://schemas.microsoft.com/office/drawing/2014/main" id="{3533843E-0DDD-5D75-B6AC-E454D3752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3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1" name="Line 2276">
                <a:extLst>
                  <a:ext uri="{FF2B5EF4-FFF2-40B4-BE49-F238E27FC236}">
                    <a16:creationId xmlns:a16="http://schemas.microsoft.com/office/drawing/2014/main" id="{39F7FAD1-1863-DE4C-D6E3-75D59FF7F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7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2" name="Line 2277">
                <a:extLst>
                  <a:ext uri="{FF2B5EF4-FFF2-40B4-BE49-F238E27FC236}">
                    <a16:creationId xmlns:a16="http://schemas.microsoft.com/office/drawing/2014/main" id="{BEC3AC8F-CE88-0368-6BFB-70091FD3B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51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3" name="Line 2278">
                <a:extLst>
                  <a:ext uri="{FF2B5EF4-FFF2-40B4-BE49-F238E27FC236}">
                    <a16:creationId xmlns:a16="http://schemas.microsoft.com/office/drawing/2014/main" id="{FA3E4680-F690-ABF4-C36C-AC44A9E05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55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4" name="Line 2279">
                <a:extLst>
                  <a:ext uri="{FF2B5EF4-FFF2-40B4-BE49-F238E27FC236}">
                    <a16:creationId xmlns:a16="http://schemas.microsoft.com/office/drawing/2014/main" id="{0FD52DFD-24DE-2417-2FDA-CAF8F6D3D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63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5" name="Line 2280">
                <a:extLst>
                  <a:ext uri="{FF2B5EF4-FFF2-40B4-BE49-F238E27FC236}">
                    <a16:creationId xmlns:a16="http://schemas.microsoft.com/office/drawing/2014/main" id="{25B6CE67-0B05-01E9-27A6-621076176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67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6" name="Line 2281">
                <a:extLst>
                  <a:ext uri="{FF2B5EF4-FFF2-40B4-BE49-F238E27FC236}">
                    <a16:creationId xmlns:a16="http://schemas.microsoft.com/office/drawing/2014/main" id="{D847120D-9C45-2E0E-90A9-9D0E4C89F8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1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7" name="Line 2282">
                <a:extLst>
                  <a:ext uri="{FF2B5EF4-FFF2-40B4-BE49-F238E27FC236}">
                    <a16:creationId xmlns:a16="http://schemas.microsoft.com/office/drawing/2014/main" id="{67F37ACB-0035-5C66-0634-17E9DDF53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5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8" name="Line 2283">
                <a:extLst>
                  <a:ext uri="{FF2B5EF4-FFF2-40B4-BE49-F238E27FC236}">
                    <a16:creationId xmlns:a16="http://schemas.microsoft.com/office/drawing/2014/main" id="{BB43620A-CA14-199F-7333-F28F71514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9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9" name="Line 2284">
                <a:extLst>
                  <a:ext uri="{FF2B5EF4-FFF2-40B4-BE49-F238E27FC236}">
                    <a16:creationId xmlns:a16="http://schemas.microsoft.com/office/drawing/2014/main" id="{056C0814-61B5-EA9C-D29F-AC13D6F6CA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3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0" name="Line 2285">
                <a:extLst>
                  <a:ext uri="{FF2B5EF4-FFF2-40B4-BE49-F238E27FC236}">
                    <a16:creationId xmlns:a16="http://schemas.microsoft.com/office/drawing/2014/main" id="{B88302F6-A967-13A6-8F08-1B46CA7C0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7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1" name="Line 2286">
                <a:extLst>
                  <a:ext uri="{FF2B5EF4-FFF2-40B4-BE49-F238E27FC236}">
                    <a16:creationId xmlns:a16="http://schemas.microsoft.com/office/drawing/2014/main" id="{0AD423B9-869C-DD09-A589-19CC1C7360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1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2" name="Line 2287">
                <a:extLst>
                  <a:ext uri="{FF2B5EF4-FFF2-40B4-BE49-F238E27FC236}">
                    <a16:creationId xmlns:a16="http://schemas.microsoft.com/office/drawing/2014/main" id="{E276211B-87FB-CEC0-3D35-B487DAA7F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95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3" name="Line 2288">
                <a:extLst>
                  <a:ext uri="{FF2B5EF4-FFF2-40B4-BE49-F238E27FC236}">
                    <a16:creationId xmlns:a16="http://schemas.microsoft.com/office/drawing/2014/main" id="{C207AA0A-F709-D17E-2337-2B44873EA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99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4" name="Line 2289">
                <a:extLst>
                  <a:ext uri="{FF2B5EF4-FFF2-40B4-BE49-F238E27FC236}">
                    <a16:creationId xmlns:a16="http://schemas.microsoft.com/office/drawing/2014/main" id="{0F693A39-F0A5-D359-24F4-DA83BC9F9B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03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5" name="Line 2290">
                <a:extLst>
                  <a:ext uri="{FF2B5EF4-FFF2-40B4-BE49-F238E27FC236}">
                    <a16:creationId xmlns:a16="http://schemas.microsoft.com/office/drawing/2014/main" id="{3A83D9C9-AFBA-C1C5-EEBA-4A4157A77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7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6" name="Line 2291">
                <a:extLst>
                  <a:ext uri="{FF2B5EF4-FFF2-40B4-BE49-F238E27FC236}">
                    <a16:creationId xmlns:a16="http://schemas.microsoft.com/office/drawing/2014/main" id="{DB8B48AA-D35E-5EDE-0111-B76AFD9D1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1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7" name="Line 2292">
                <a:extLst>
                  <a:ext uri="{FF2B5EF4-FFF2-40B4-BE49-F238E27FC236}">
                    <a16:creationId xmlns:a16="http://schemas.microsoft.com/office/drawing/2014/main" id="{58EFC1C0-5F1E-AFF6-3E66-9C6AD8BCE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5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8" name="Line 2293">
                <a:extLst>
                  <a:ext uri="{FF2B5EF4-FFF2-40B4-BE49-F238E27FC236}">
                    <a16:creationId xmlns:a16="http://schemas.microsoft.com/office/drawing/2014/main" id="{AD39EA4C-DD73-9F5C-F3C4-5DD64C08D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9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9" name="Line 2294">
                <a:extLst>
                  <a:ext uri="{FF2B5EF4-FFF2-40B4-BE49-F238E27FC236}">
                    <a16:creationId xmlns:a16="http://schemas.microsoft.com/office/drawing/2014/main" id="{171D88B0-967C-0674-B0BF-1C20E9EA59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0" name="Line 2295">
                <a:extLst>
                  <a:ext uri="{FF2B5EF4-FFF2-40B4-BE49-F238E27FC236}">
                    <a16:creationId xmlns:a16="http://schemas.microsoft.com/office/drawing/2014/main" id="{A27D41F1-848B-7E09-D8E1-A31925218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7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1" name="Line 2296">
                <a:extLst>
                  <a:ext uri="{FF2B5EF4-FFF2-40B4-BE49-F238E27FC236}">
                    <a16:creationId xmlns:a16="http://schemas.microsoft.com/office/drawing/2014/main" id="{F31482DF-8C4D-A94A-9739-6DBB7209FC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1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2" name="Line 2297">
                <a:extLst>
                  <a:ext uri="{FF2B5EF4-FFF2-40B4-BE49-F238E27FC236}">
                    <a16:creationId xmlns:a16="http://schemas.microsoft.com/office/drawing/2014/main" id="{18D0A5D0-B11E-CE42-4DF3-6C42ECE45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5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3" name="Line 2298">
                <a:extLst>
                  <a:ext uri="{FF2B5EF4-FFF2-40B4-BE49-F238E27FC236}">
                    <a16:creationId xmlns:a16="http://schemas.microsoft.com/office/drawing/2014/main" id="{E465BA98-46C3-1329-9021-88142C7B8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3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4" name="Line 2299">
                <a:extLst>
                  <a:ext uri="{FF2B5EF4-FFF2-40B4-BE49-F238E27FC236}">
                    <a16:creationId xmlns:a16="http://schemas.microsoft.com/office/drawing/2014/main" id="{2A3C0584-632F-C7EC-443A-F32AFCED2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6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5" name="Line 2300">
                <a:extLst>
                  <a:ext uri="{FF2B5EF4-FFF2-40B4-BE49-F238E27FC236}">
                    <a16:creationId xmlns:a16="http://schemas.microsoft.com/office/drawing/2014/main" id="{E54B3ECE-3AB3-D2AC-549C-07A2D8075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0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6" name="Line 2301">
                <a:extLst>
                  <a:ext uri="{FF2B5EF4-FFF2-40B4-BE49-F238E27FC236}">
                    <a16:creationId xmlns:a16="http://schemas.microsoft.com/office/drawing/2014/main" id="{5B2E8FD5-F2CD-ACDB-5E22-918EE0678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4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7" name="Line 2302">
                <a:extLst>
                  <a:ext uri="{FF2B5EF4-FFF2-40B4-BE49-F238E27FC236}">
                    <a16:creationId xmlns:a16="http://schemas.microsoft.com/office/drawing/2014/main" id="{F1D152DA-BD20-2B38-5B8E-833615BBCC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8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8" name="Line 2303">
                <a:extLst>
                  <a:ext uri="{FF2B5EF4-FFF2-40B4-BE49-F238E27FC236}">
                    <a16:creationId xmlns:a16="http://schemas.microsoft.com/office/drawing/2014/main" id="{014E6CD5-4E3F-E1BD-0514-7E3E1245CA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62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9" name="Line 2304">
                <a:extLst>
                  <a:ext uri="{FF2B5EF4-FFF2-40B4-BE49-F238E27FC236}">
                    <a16:creationId xmlns:a16="http://schemas.microsoft.com/office/drawing/2014/main" id="{3A5FC2A3-57A2-6754-0B55-22D186D995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66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0" name="Line 2305">
                <a:extLst>
                  <a:ext uri="{FF2B5EF4-FFF2-40B4-BE49-F238E27FC236}">
                    <a16:creationId xmlns:a16="http://schemas.microsoft.com/office/drawing/2014/main" id="{61B965C7-C13B-7EB2-BD4B-B8CD2BCB07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70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1" name="Line 2306">
                <a:extLst>
                  <a:ext uri="{FF2B5EF4-FFF2-40B4-BE49-F238E27FC236}">
                    <a16:creationId xmlns:a16="http://schemas.microsoft.com/office/drawing/2014/main" id="{2E64E794-F7EF-EAD8-28A3-9E954E09E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4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2" name="Line 2307">
                <a:extLst>
                  <a:ext uri="{FF2B5EF4-FFF2-40B4-BE49-F238E27FC236}">
                    <a16:creationId xmlns:a16="http://schemas.microsoft.com/office/drawing/2014/main" id="{17AE3705-BA2D-4685-00BF-0FCF97405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2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3" name="Line 2308">
                <a:extLst>
                  <a:ext uri="{FF2B5EF4-FFF2-40B4-BE49-F238E27FC236}">
                    <a16:creationId xmlns:a16="http://schemas.microsoft.com/office/drawing/2014/main" id="{5100F37A-DCEB-6518-FDAD-3A288BAA2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6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4" name="Line 2309">
                <a:extLst>
                  <a:ext uri="{FF2B5EF4-FFF2-40B4-BE49-F238E27FC236}">
                    <a16:creationId xmlns:a16="http://schemas.microsoft.com/office/drawing/2014/main" id="{09F6647C-B9E2-8D37-53A2-B05EE76DB3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0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5" name="Line 2310">
                <a:extLst>
                  <a:ext uri="{FF2B5EF4-FFF2-40B4-BE49-F238E27FC236}">
                    <a16:creationId xmlns:a16="http://schemas.microsoft.com/office/drawing/2014/main" id="{C5696C5B-912A-2BF4-F201-8727130CA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4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6" name="Line 2311">
                <a:extLst>
                  <a:ext uri="{FF2B5EF4-FFF2-40B4-BE49-F238E27FC236}">
                    <a16:creationId xmlns:a16="http://schemas.microsoft.com/office/drawing/2014/main" id="{098A217C-3605-A5FC-47C7-A2F60E1EA4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8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7" name="Line 2312">
                <a:extLst>
                  <a:ext uri="{FF2B5EF4-FFF2-40B4-BE49-F238E27FC236}">
                    <a16:creationId xmlns:a16="http://schemas.microsoft.com/office/drawing/2014/main" id="{EA3ED39B-3B4C-51D5-8BEE-32818D5170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02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8" name="Line 2313">
                <a:extLst>
                  <a:ext uri="{FF2B5EF4-FFF2-40B4-BE49-F238E27FC236}">
                    <a16:creationId xmlns:a16="http://schemas.microsoft.com/office/drawing/2014/main" id="{B31C02DE-5803-E58F-2789-FDD33CEA6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06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9" name="Line 2314">
                <a:extLst>
                  <a:ext uri="{FF2B5EF4-FFF2-40B4-BE49-F238E27FC236}">
                    <a16:creationId xmlns:a16="http://schemas.microsoft.com/office/drawing/2014/main" id="{76341897-50ED-458D-284B-B9C96BB19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0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0" name="Line 2315">
                <a:extLst>
                  <a:ext uri="{FF2B5EF4-FFF2-40B4-BE49-F238E27FC236}">
                    <a16:creationId xmlns:a16="http://schemas.microsoft.com/office/drawing/2014/main" id="{0A6B2A92-AF98-B6D7-A30A-8D7F7535C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14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1" name="Line 2316">
                <a:extLst>
                  <a:ext uri="{FF2B5EF4-FFF2-40B4-BE49-F238E27FC236}">
                    <a16:creationId xmlns:a16="http://schemas.microsoft.com/office/drawing/2014/main" id="{29294D04-0061-A71F-FF3B-2CFA5A290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2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2" name="Line 2317">
                <a:extLst>
                  <a:ext uri="{FF2B5EF4-FFF2-40B4-BE49-F238E27FC236}">
                    <a16:creationId xmlns:a16="http://schemas.microsoft.com/office/drawing/2014/main" id="{BDA9EFBE-27A1-CDDB-0D52-249D6069D4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3" name="Line 2318">
                <a:extLst>
                  <a:ext uri="{FF2B5EF4-FFF2-40B4-BE49-F238E27FC236}">
                    <a16:creationId xmlns:a16="http://schemas.microsoft.com/office/drawing/2014/main" id="{3ABFF991-D5E4-2DB5-6895-DD433064D1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0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4" name="Line 2319">
                <a:extLst>
                  <a:ext uri="{FF2B5EF4-FFF2-40B4-BE49-F238E27FC236}">
                    <a16:creationId xmlns:a16="http://schemas.microsoft.com/office/drawing/2014/main" id="{C20991B0-3B6E-3C20-5823-C17930ED8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4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5" name="Line 2320">
                <a:extLst>
                  <a:ext uri="{FF2B5EF4-FFF2-40B4-BE49-F238E27FC236}">
                    <a16:creationId xmlns:a16="http://schemas.microsoft.com/office/drawing/2014/main" id="{85AFF3C8-F7C2-DDAE-765A-AAE2C5580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8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6" name="Line 2321">
                <a:extLst>
                  <a:ext uri="{FF2B5EF4-FFF2-40B4-BE49-F238E27FC236}">
                    <a16:creationId xmlns:a16="http://schemas.microsoft.com/office/drawing/2014/main" id="{E3EE0F0F-00DC-CA29-481C-42E3DF6E3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2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7" name="Line 2322">
                <a:extLst>
                  <a:ext uri="{FF2B5EF4-FFF2-40B4-BE49-F238E27FC236}">
                    <a16:creationId xmlns:a16="http://schemas.microsoft.com/office/drawing/2014/main" id="{7D746D30-6A7A-83A9-DC4B-80D6407138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6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8" name="Line 2323">
                <a:extLst>
                  <a:ext uri="{FF2B5EF4-FFF2-40B4-BE49-F238E27FC236}">
                    <a16:creationId xmlns:a16="http://schemas.microsoft.com/office/drawing/2014/main" id="{82C6A503-1E14-F686-E0BD-90C3040B2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50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9" name="Line 2324">
                <a:extLst>
                  <a:ext uri="{FF2B5EF4-FFF2-40B4-BE49-F238E27FC236}">
                    <a16:creationId xmlns:a16="http://schemas.microsoft.com/office/drawing/2014/main" id="{938C9776-DF19-2E0A-4887-FE876209EB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4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0" name="Line 2325">
                <a:extLst>
                  <a:ext uri="{FF2B5EF4-FFF2-40B4-BE49-F238E27FC236}">
                    <a16:creationId xmlns:a16="http://schemas.microsoft.com/office/drawing/2014/main" id="{70EDB5FB-A67C-2551-8631-747BE144F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8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1" name="Line 2326">
                <a:extLst>
                  <a:ext uri="{FF2B5EF4-FFF2-40B4-BE49-F238E27FC236}">
                    <a16:creationId xmlns:a16="http://schemas.microsoft.com/office/drawing/2014/main" id="{24B54898-DA98-FF0D-2237-E7D4625E4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2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2" name="Line 2327">
                <a:extLst>
                  <a:ext uri="{FF2B5EF4-FFF2-40B4-BE49-F238E27FC236}">
                    <a16:creationId xmlns:a16="http://schemas.microsoft.com/office/drawing/2014/main" id="{091BBEEB-EDF9-CCCB-A90A-5FC782564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6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3" name="Line 2328">
                <a:extLst>
                  <a:ext uri="{FF2B5EF4-FFF2-40B4-BE49-F238E27FC236}">
                    <a16:creationId xmlns:a16="http://schemas.microsoft.com/office/drawing/2014/main" id="{66E8D752-DCC1-E64A-9E01-231E89914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70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4" name="Line 2329">
                <a:extLst>
                  <a:ext uri="{FF2B5EF4-FFF2-40B4-BE49-F238E27FC236}">
                    <a16:creationId xmlns:a16="http://schemas.microsoft.com/office/drawing/2014/main" id="{35AF67D8-BF20-7A32-771C-02A8117C9A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3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5" name="Line 2330">
                <a:extLst>
                  <a:ext uri="{FF2B5EF4-FFF2-40B4-BE49-F238E27FC236}">
                    <a16:creationId xmlns:a16="http://schemas.microsoft.com/office/drawing/2014/main" id="{1922E451-E380-019E-4CA9-8376D8A98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77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6" name="Line 2331">
                <a:extLst>
                  <a:ext uri="{FF2B5EF4-FFF2-40B4-BE49-F238E27FC236}">
                    <a16:creationId xmlns:a16="http://schemas.microsoft.com/office/drawing/2014/main" id="{822E25D1-3CDC-8CE1-73D1-56EB169F7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1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7" name="Line 2332">
                <a:extLst>
                  <a:ext uri="{FF2B5EF4-FFF2-40B4-BE49-F238E27FC236}">
                    <a16:creationId xmlns:a16="http://schemas.microsoft.com/office/drawing/2014/main" id="{37FE1159-CEC1-F2D7-3C42-524CD54386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5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8" name="Line 2333">
                <a:extLst>
                  <a:ext uri="{FF2B5EF4-FFF2-40B4-BE49-F238E27FC236}">
                    <a16:creationId xmlns:a16="http://schemas.microsoft.com/office/drawing/2014/main" id="{5C16BAA1-C55B-7B06-3F33-5400C5E2A9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9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9" name="Line 2334">
                <a:extLst>
                  <a:ext uri="{FF2B5EF4-FFF2-40B4-BE49-F238E27FC236}">
                    <a16:creationId xmlns:a16="http://schemas.microsoft.com/office/drawing/2014/main" id="{77910CC0-B841-5BB0-BDB4-96F5623277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3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0" name="Line 2335">
                <a:extLst>
                  <a:ext uri="{FF2B5EF4-FFF2-40B4-BE49-F238E27FC236}">
                    <a16:creationId xmlns:a16="http://schemas.microsoft.com/office/drawing/2014/main" id="{5A4F9B16-A650-CDE0-843E-E838D6F1A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1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1" name="Line 2336">
                <a:extLst>
                  <a:ext uri="{FF2B5EF4-FFF2-40B4-BE49-F238E27FC236}">
                    <a16:creationId xmlns:a16="http://schemas.microsoft.com/office/drawing/2014/main" id="{EB2B1929-1D17-5341-0E43-8A4B1D0073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5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2" name="Line 2337">
                <a:extLst>
                  <a:ext uri="{FF2B5EF4-FFF2-40B4-BE49-F238E27FC236}">
                    <a16:creationId xmlns:a16="http://schemas.microsoft.com/office/drawing/2014/main" id="{1D6E150D-A3C3-AAF7-9AEB-270DF3E01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09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3" name="Line 2338">
                <a:extLst>
                  <a:ext uri="{FF2B5EF4-FFF2-40B4-BE49-F238E27FC236}">
                    <a16:creationId xmlns:a16="http://schemas.microsoft.com/office/drawing/2014/main" id="{D36E476B-6710-D1A4-D739-38EA5E7250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13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4" name="Line 2339">
                <a:extLst>
                  <a:ext uri="{FF2B5EF4-FFF2-40B4-BE49-F238E27FC236}">
                    <a16:creationId xmlns:a16="http://schemas.microsoft.com/office/drawing/2014/main" id="{FF7C11A7-2BF3-F3AC-89C3-FD69A9777E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17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5" name="Line 2340">
                <a:extLst>
                  <a:ext uri="{FF2B5EF4-FFF2-40B4-BE49-F238E27FC236}">
                    <a16:creationId xmlns:a16="http://schemas.microsoft.com/office/drawing/2014/main" id="{5509B865-5054-2D06-90DF-C372DCB17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1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6" name="Line 2341">
                <a:extLst>
                  <a:ext uri="{FF2B5EF4-FFF2-40B4-BE49-F238E27FC236}">
                    <a16:creationId xmlns:a16="http://schemas.microsoft.com/office/drawing/2014/main" id="{5A70D2C9-78EA-A11D-6A62-B16708D3F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5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7" name="Line 2342">
                <a:extLst>
                  <a:ext uri="{FF2B5EF4-FFF2-40B4-BE49-F238E27FC236}">
                    <a16:creationId xmlns:a16="http://schemas.microsoft.com/office/drawing/2014/main" id="{894A2751-A4A6-45A5-0DF3-27BE8A9B1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9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8" name="Line 2343">
                <a:extLst>
                  <a:ext uri="{FF2B5EF4-FFF2-40B4-BE49-F238E27FC236}">
                    <a16:creationId xmlns:a16="http://schemas.microsoft.com/office/drawing/2014/main" id="{A4DB32A8-4653-9DC5-143B-90F5234DB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3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9" name="Line 2344">
                <a:extLst>
                  <a:ext uri="{FF2B5EF4-FFF2-40B4-BE49-F238E27FC236}">
                    <a16:creationId xmlns:a16="http://schemas.microsoft.com/office/drawing/2014/main" id="{BB72C89D-E0D4-64C5-FD6A-4F02F77F0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7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0" name="Line 2345">
                <a:extLst>
                  <a:ext uri="{FF2B5EF4-FFF2-40B4-BE49-F238E27FC236}">
                    <a16:creationId xmlns:a16="http://schemas.microsoft.com/office/drawing/2014/main" id="{EB7446C0-3FDC-E2CD-7D1F-4C558D7DB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1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1" name="Line 2346">
                <a:extLst>
                  <a:ext uri="{FF2B5EF4-FFF2-40B4-BE49-F238E27FC236}">
                    <a16:creationId xmlns:a16="http://schemas.microsoft.com/office/drawing/2014/main" id="{E779A7D6-E6C6-E013-0DA8-1594C1BB1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5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2" name="Line 2347">
                <a:extLst>
                  <a:ext uri="{FF2B5EF4-FFF2-40B4-BE49-F238E27FC236}">
                    <a16:creationId xmlns:a16="http://schemas.microsoft.com/office/drawing/2014/main" id="{585116E9-EB58-E54D-0FEA-1E90822BF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9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3" name="Line 2348">
                <a:extLst>
                  <a:ext uri="{FF2B5EF4-FFF2-40B4-BE49-F238E27FC236}">
                    <a16:creationId xmlns:a16="http://schemas.microsoft.com/office/drawing/2014/main" id="{B79F72D5-A721-B3C4-CFF8-6607B8676A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3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4" name="Line 2349">
                <a:extLst>
                  <a:ext uri="{FF2B5EF4-FFF2-40B4-BE49-F238E27FC236}">
                    <a16:creationId xmlns:a16="http://schemas.microsoft.com/office/drawing/2014/main" id="{9215A98A-74C2-BE95-2123-D928B4262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7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5" name="Line 2350">
                <a:extLst>
                  <a:ext uri="{FF2B5EF4-FFF2-40B4-BE49-F238E27FC236}">
                    <a16:creationId xmlns:a16="http://schemas.microsoft.com/office/drawing/2014/main" id="{400B6C5D-470E-B112-40C2-1A4A4AD88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1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6" name="Line 2351">
                <a:extLst>
                  <a:ext uri="{FF2B5EF4-FFF2-40B4-BE49-F238E27FC236}">
                    <a16:creationId xmlns:a16="http://schemas.microsoft.com/office/drawing/2014/main" id="{564D6AA9-ACEF-C3F8-6749-CF32CB9ACC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65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7" name="Line 2352">
                <a:extLst>
                  <a:ext uri="{FF2B5EF4-FFF2-40B4-BE49-F238E27FC236}">
                    <a16:creationId xmlns:a16="http://schemas.microsoft.com/office/drawing/2014/main" id="{C8CB5EA9-E24F-6054-8644-4135A8F63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9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8" name="Line 2353">
                <a:extLst>
                  <a:ext uri="{FF2B5EF4-FFF2-40B4-BE49-F238E27FC236}">
                    <a16:creationId xmlns:a16="http://schemas.microsoft.com/office/drawing/2014/main" id="{A9E7CF13-0066-A9A0-DE72-BD22F60B3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3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9" name="Line 2354">
                <a:extLst>
                  <a:ext uri="{FF2B5EF4-FFF2-40B4-BE49-F238E27FC236}">
                    <a16:creationId xmlns:a16="http://schemas.microsoft.com/office/drawing/2014/main" id="{1CAB59AC-F8D0-7A7D-7D75-DBE8676F84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1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0" name="Line 2355">
                <a:extLst>
                  <a:ext uri="{FF2B5EF4-FFF2-40B4-BE49-F238E27FC236}">
                    <a16:creationId xmlns:a16="http://schemas.microsoft.com/office/drawing/2014/main" id="{565F45A1-427B-D518-4AA8-43ACED8EE1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5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1" name="Line 2356">
                <a:extLst>
                  <a:ext uri="{FF2B5EF4-FFF2-40B4-BE49-F238E27FC236}">
                    <a16:creationId xmlns:a16="http://schemas.microsoft.com/office/drawing/2014/main" id="{4EB6586E-99C7-4632-5DD8-ED9DB7A4D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9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2" name="Line 2357">
                <a:extLst>
                  <a:ext uri="{FF2B5EF4-FFF2-40B4-BE49-F238E27FC236}">
                    <a16:creationId xmlns:a16="http://schemas.microsoft.com/office/drawing/2014/main" id="{8F48D1F6-A990-5A6D-B468-8F2318CE58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3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3" name="Line 2358">
                <a:extLst>
                  <a:ext uri="{FF2B5EF4-FFF2-40B4-BE49-F238E27FC236}">
                    <a16:creationId xmlns:a16="http://schemas.microsoft.com/office/drawing/2014/main" id="{84C9665F-8C6C-8F79-E88F-9EE716AB9B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6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4" name="Line 2359">
                <a:extLst>
                  <a:ext uri="{FF2B5EF4-FFF2-40B4-BE49-F238E27FC236}">
                    <a16:creationId xmlns:a16="http://schemas.microsoft.com/office/drawing/2014/main" id="{CE66E114-B080-E92E-8533-FB30E0C2E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5" name="Line 2360">
                <a:extLst>
                  <a:ext uri="{FF2B5EF4-FFF2-40B4-BE49-F238E27FC236}">
                    <a16:creationId xmlns:a16="http://schemas.microsoft.com/office/drawing/2014/main" id="{F9881E6A-1726-CAA8-C366-88B8659E2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4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6" name="Line 2361">
                <a:extLst>
                  <a:ext uri="{FF2B5EF4-FFF2-40B4-BE49-F238E27FC236}">
                    <a16:creationId xmlns:a16="http://schemas.microsoft.com/office/drawing/2014/main" id="{72917EE0-383E-F667-FE24-079955E58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8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7" name="Line 2362">
                <a:extLst>
                  <a:ext uri="{FF2B5EF4-FFF2-40B4-BE49-F238E27FC236}">
                    <a16:creationId xmlns:a16="http://schemas.microsoft.com/office/drawing/2014/main" id="{2CC0BE1E-8ADC-96B8-9D00-8705B5108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8" name="Line 2363">
                <a:extLst>
                  <a:ext uri="{FF2B5EF4-FFF2-40B4-BE49-F238E27FC236}">
                    <a16:creationId xmlns:a16="http://schemas.microsoft.com/office/drawing/2014/main" id="{BFA80109-3FD6-27D3-C255-6DDFBD1B76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6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9" name="Line 2364">
                <a:extLst>
                  <a:ext uri="{FF2B5EF4-FFF2-40B4-BE49-F238E27FC236}">
                    <a16:creationId xmlns:a16="http://schemas.microsoft.com/office/drawing/2014/main" id="{92C7BDBA-0BC9-13FC-EC5E-E89FA24DC9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20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0" name="Line 2365">
                <a:extLst>
                  <a:ext uri="{FF2B5EF4-FFF2-40B4-BE49-F238E27FC236}">
                    <a16:creationId xmlns:a16="http://schemas.microsoft.com/office/drawing/2014/main" id="{0D5FEEE3-4D84-5E1B-2C53-347BA660E9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24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1" name="Line 2366">
                <a:extLst>
                  <a:ext uri="{FF2B5EF4-FFF2-40B4-BE49-F238E27FC236}">
                    <a16:creationId xmlns:a16="http://schemas.microsoft.com/office/drawing/2014/main" id="{DD70F0EF-8DFB-1399-9B61-D4447E362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28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2" name="Line 2367">
                <a:extLst>
                  <a:ext uri="{FF2B5EF4-FFF2-40B4-BE49-F238E27FC236}">
                    <a16:creationId xmlns:a16="http://schemas.microsoft.com/office/drawing/2014/main" id="{46E675EC-309A-38C6-64F7-42931D1B6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32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3" name="Line 2368">
                <a:extLst>
                  <a:ext uri="{FF2B5EF4-FFF2-40B4-BE49-F238E27FC236}">
                    <a16:creationId xmlns:a16="http://schemas.microsoft.com/office/drawing/2014/main" id="{6727AC41-FC87-6DC2-9F0D-CCCC35F1AF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6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4" name="Line 2369">
                <a:extLst>
                  <a:ext uri="{FF2B5EF4-FFF2-40B4-BE49-F238E27FC236}">
                    <a16:creationId xmlns:a16="http://schemas.microsoft.com/office/drawing/2014/main" id="{6228D4C1-869E-87E4-88FC-6A6F6CC75C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0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5" name="Line 2370">
                <a:extLst>
                  <a:ext uri="{FF2B5EF4-FFF2-40B4-BE49-F238E27FC236}">
                    <a16:creationId xmlns:a16="http://schemas.microsoft.com/office/drawing/2014/main" id="{52B410CB-AA46-5397-7FFF-A88B00D004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4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6" name="Line 2371">
                <a:extLst>
                  <a:ext uri="{FF2B5EF4-FFF2-40B4-BE49-F238E27FC236}">
                    <a16:creationId xmlns:a16="http://schemas.microsoft.com/office/drawing/2014/main" id="{051F5C23-0EFD-D105-4E25-CD90F4793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48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7" name="Line 2372">
                <a:extLst>
                  <a:ext uri="{FF2B5EF4-FFF2-40B4-BE49-F238E27FC236}">
                    <a16:creationId xmlns:a16="http://schemas.microsoft.com/office/drawing/2014/main" id="{9243EFE0-4CA6-3473-644A-50D4E5761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52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8" name="Line 2373">
                <a:extLst>
                  <a:ext uri="{FF2B5EF4-FFF2-40B4-BE49-F238E27FC236}">
                    <a16:creationId xmlns:a16="http://schemas.microsoft.com/office/drawing/2014/main" id="{72899A1A-0512-355C-3E8E-0716FB1099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0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9" name="Line 2374">
                <a:extLst>
                  <a:ext uri="{FF2B5EF4-FFF2-40B4-BE49-F238E27FC236}">
                    <a16:creationId xmlns:a16="http://schemas.microsoft.com/office/drawing/2014/main" id="{E8299F09-49EC-04AC-2615-5681831F1E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4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0" name="Line 2375">
                <a:extLst>
                  <a:ext uri="{FF2B5EF4-FFF2-40B4-BE49-F238E27FC236}">
                    <a16:creationId xmlns:a16="http://schemas.microsoft.com/office/drawing/2014/main" id="{34274E0B-E0A3-858A-753E-BE43E3C05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8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1" name="Line 2376">
                <a:extLst>
                  <a:ext uri="{FF2B5EF4-FFF2-40B4-BE49-F238E27FC236}">
                    <a16:creationId xmlns:a16="http://schemas.microsoft.com/office/drawing/2014/main" id="{BEF2228B-2A4E-53CE-7184-1400FD9D1B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2" name="Line 2377">
                <a:extLst>
                  <a:ext uri="{FF2B5EF4-FFF2-40B4-BE49-F238E27FC236}">
                    <a16:creationId xmlns:a16="http://schemas.microsoft.com/office/drawing/2014/main" id="{E1EFC32B-11F0-B3C5-E739-527513AB1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3" name="Line 2378">
                <a:extLst>
                  <a:ext uri="{FF2B5EF4-FFF2-40B4-BE49-F238E27FC236}">
                    <a16:creationId xmlns:a16="http://schemas.microsoft.com/office/drawing/2014/main" id="{34370E2F-4949-C5C1-FDBD-E2C2DD9514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80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4" name="Line 2379">
                <a:extLst>
                  <a:ext uri="{FF2B5EF4-FFF2-40B4-BE49-F238E27FC236}">
                    <a16:creationId xmlns:a16="http://schemas.microsoft.com/office/drawing/2014/main" id="{B52ABA4F-3AAC-33B3-5DC8-F27AB73495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4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5" name="Line 2380">
                <a:extLst>
                  <a:ext uri="{FF2B5EF4-FFF2-40B4-BE49-F238E27FC236}">
                    <a16:creationId xmlns:a16="http://schemas.microsoft.com/office/drawing/2014/main" id="{E85E1CC7-D9DA-86F0-3DCA-14AA2C355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8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6" name="Line 2381">
                <a:extLst>
                  <a:ext uri="{FF2B5EF4-FFF2-40B4-BE49-F238E27FC236}">
                    <a16:creationId xmlns:a16="http://schemas.microsoft.com/office/drawing/2014/main" id="{F213955C-B24C-1485-1ACE-05D2FA6C5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92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7" name="Line 2382">
                <a:extLst>
                  <a:ext uri="{FF2B5EF4-FFF2-40B4-BE49-F238E27FC236}">
                    <a16:creationId xmlns:a16="http://schemas.microsoft.com/office/drawing/2014/main" id="{8FCCCDB2-B63D-96E6-4D66-4CB77E29C8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96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8" name="Line 2383">
                <a:extLst>
                  <a:ext uri="{FF2B5EF4-FFF2-40B4-BE49-F238E27FC236}">
                    <a16:creationId xmlns:a16="http://schemas.microsoft.com/office/drawing/2014/main" id="{68012605-6B48-876D-D29E-152E907262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00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9" name="Line 2384">
                <a:extLst>
                  <a:ext uri="{FF2B5EF4-FFF2-40B4-BE49-F238E27FC236}">
                    <a16:creationId xmlns:a16="http://schemas.microsoft.com/office/drawing/2014/main" id="{1853720F-70B6-10EF-C9A9-31C62EDA86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4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0" name="Line 2385">
                <a:extLst>
                  <a:ext uri="{FF2B5EF4-FFF2-40B4-BE49-F238E27FC236}">
                    <a16:creationId xmlns:a16="http://schemas.microsoft.com/office/drawing/2014/main" id="{06260B96-2DA5-15F8-7DCA-B0F364423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8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1" name="Line 2386">
                <a:extLst>
                  <a:ext uri="{FF2B5EF4-FFF2-40B4-BE49-F238E27FC236}">
                    <a16:creationId xmlns:a16="http://schemas.microsoft.com/office/drawing/2014/main" id="{93BF4E20-E692-2CFD-26E0-D4D995977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2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2" name="Line 2387">
                <a:extLst>
                  <a:ext uri="{FF2B5EF4-FFF2-40B4-BE49-F238E27FC236}">
                    <a16:creationId xmlns:a16="http://schemas.microsoft.com/office/drawing/2014/main" id="{F11147E7-5187-6917-7594-17E33D6F7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6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3" name="Line 2388">
                <a:extLst>
                  <a:ext uri="{FF2B5EF4-FFF2-40B4-BE49-F238E27FC236}">
                    <a16:creationId xmlns:a16="http://schemas.microsoft.com/office/drawing/2014/main" id="{93C6A392-9A8D-C880-69AD-926C46B40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4" name="Line 2389">
                <a:extLst>
                  <a:ext uri="{FF2B5EF4-FFF2-40B4-BE49-F238E27FC236}">
                    <a16:creationId xmlns:a16="http://schemas.microsoft.com/office/drawing/2014/main" id="{5F0A6DCB-FC9D-AF34-D3A9-F0654FDADF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4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5" name="Line 2390">
                <a:extLst>
                  <a:ext uri="{FF2B5EF4-FFF2-40B4-BE49-F238E27FC236}">
                    <a16:creationId xmlns:a16="http://schemas.microsoft.com/office/drawing/2014/main" id="{1972AC51-342C-32B5-D838-6C78E1B208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28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6" name="Line 2391">
                <a:extLst>
                  <a:ext uri="{FF2B5EF4-FFF2-40B4-BE49-F238E27FC236}">
                    <a16:creationId xmlns:a16="http://schemas.microsoft.com/office/drawing/2014/main" id="{4230F443-2FD1-3A46-E8D4-B9FA5CC1F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32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7" name="Line 2392">
                <a:extLst>
                  <a:ext uri="{FF2B5EF4-FFF2-40B4-BE49-F238E27FC236}">
                    <a16:creationId xmlns:a16="http://schemas.microsoft.com/office/drawing/2014/main" id="{2DCBACA6-1013-344A-B57E-C2F7481BE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0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8" name="Line 2393">
                <a:extLst>
                  <a:ext uri="{FF2B5EF4-FFF2-40B4-BE49-F238E27FC236}">
                    <a16:creationId xmlns:a16="http://schemas.microsoft.com/office/drawing/2014/main" id="{7C65A55D-9CA9-8575-25F5-58F5EEFBC9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4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9" name="Line 2394">
                <a:extLst>
                  <a:ext uri="{FF2B5EF4-FFF2-40B4-BE49-F238E27FC236}">
                    <a16:creationId xmlns:a16="http://schemas.microsoft.com/office/drawing/2014/main" id="{5626A75D-1A6E-2D27-69BC-114DF01AC4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8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0" name="Line 2395">
                <a:extLst>
                  <a:ext uri="{FF2B5EF4-FFF2-40B4-BE49-F238E27FC236}">
                    <a16:creationId xmlns:a16="http://schemas.microsoft.com/office/drawing/2014/main" id="{CB256A36-7378-9C63-CDF4-70A4FAE33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1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1" name="Line 2396">
                <a:extLst>
                  <a:ext uri="{FF2B5EF4-FFF2-40B4-BE49-F238E27FC236}">
                    <a16:creationId xmlns:a16="http://schemas.microsoft.com/office/drawing/2014/main" id="{E1F6B9DC-82D6-59B8-B4CD-8CFA3BB85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5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2" name="Line 2397">
                <a:extLst>
                  <a:ext uri="{FF2B5EF4-FFF2-40B4-BE49-F238E27FC236}">
                    <a16:creationId xmlns:a16="http://schemas.microsoft.com/office/drawing/2014/main" id="{81069ADD-2C3D-AD1B-817C-A2D1D7B8DF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9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3" name="Line 2398">
                <a:extLst>
                  <a:ext uri="{FF2B5EF4-FFF2-40B4-BE49-F238E27FC236}">
                    <a16:creationId xmlns:a16="http://schemas.microsoft.com/office/drawing/2014/main" id="{96DD0FD8-0748-4167-EE6E-1F49D91C1C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63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4" name="Line 2399">
                <a:extLst>
                  <a:ext uri="{FF2B5EF4-FFF2-40B4-BE49-F238E27FC236}">
                    <a16:creationId xmlns:a16="http://schemas.microsoft.com/office/drawing/2014/main" id="{FFF47E67-CA2C-96B8-7B49-CE1CEAD868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67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5" name="Line 2400">
                <a:extLst>
                  <a:ext uri="{FF2B5EF4-FFF2-40B4-BE49-F238E27FC236}">
                    <a16:creationId xmlns:a16="http://schemas.microsoft.com/office/drawing/2014/main" id="{4EDEC560-4C31-D7F9-BC72-9C9225796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1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6" name="Line 2401">
                <a:extLst>
                  <a:ext uri="{FF2B5EF4-FFF2-40B4-BE49-F238E27FC236}">
                    <a16:creationId xmlns:a16="http://schemas.microsoft.com/office/drawing/2014/main" id="{ED6AC693-5114-6C09-8B93-1FBDB05FE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79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7" name="Line 2402">
                <a:extLst>
                  <a:ext uri="{FF2B5EF4-FFF2-40B4-BE49-F238E27FC236}">
                    <a16:creationId xmlns:a16="http://schemas.microsoft.com/office/drawing/2014/main" id="{D8D71A7B-B8C3-C0DB-316C-95882E75CE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3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8" name="Line 2403">
                <a:extLst>
                  <a:ext uri="{FF2B5EF4-FFF2-40B4-BE49-F238E27FC236}">
                    <a16:creationId xmlns:a16="http://schemas.microsoft.com/office/drawing/2014/main" id="{79877CDA-EF62-5F06-1375-4F9F7A455D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7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9" name="Line 2404">
                <a:extLst>
                  <a:ext uri="{FF2B5EF4-FFF2-40B4-BE49-F238E27FC236}">
                    <a16:creationId xmlns:a16="http://schemas.microsoft.com/office/drawing/2014/main" id="{55973FA3-EEB9-D6E7-6BB7-165AABB04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1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0" name="Line 2405">
                <a:extLst>
                  <a:ext uri="{FF2B5EF4-FFF2-40B4-BE49-F238E27FC236}">
                    <a16:creationId xmlns:a16="http://schemas.microsoft.com/office/drawing/2014/main" id="{544DC180-24FE-5DAB-5E2E-B53AB4A1ED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95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1" name="Line 2406">
                <a:extLst>
                  <a:ext uri="{FF2B5EF4-FFF2-40B4-BE49-F238E27FC236}">
                    <a16:creationId xmlns:a16="http://schemas.microsoft.com/office/drawing/2014/main" id="{6F240EA0-6945-54AB-D438-6FADA371EF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99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2" name="Line 2407">
                <a:extLst>
                  <a:ext uri="{FF2B5EF4-FFF2-40B4-BE49-F238E27FC236}">
                    <a16:creationId xmlns:a16="http://schemas.microsoft.com/office/drawing/2014/main" id="{11CD423B-9C95-BFD8-64C5-0623B50E9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03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3" name="Line 2408">
                <a:extLst>
                  <a:ext uri="{FF2B5EF4-FFF2-40B4-BE49-F238E27FC236}">
                    <a16:creationId xmlns:a16="http://schemas.microsoft.com/office/drawing/2014/main" id="{BA175795-5B79-0407-9809-F2DD1FD26A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07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4" name="Line 2409">
                <a:extLst>
                  <a:ext uri="{FF2B5EF4-FFF2-40B4-BE49-F238E27FC236}">
                    <a16:creationId xmlns:a16="http://schemas.microsoft.com/office/drawing/2014/main" id="{2954E538-BF46-09C2-8615-7519D1991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11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5" name="Line 2410">
                <a:extLst>
                  <a:ext uri="{FF2B5EF4-FFF2-40B4-BE49-F238E27FC236}">
                    <a16:creationId xmlns:a16="http://schemas.microsoft.com/office/drawing/2014/main" id="{5ACA310B-F370-3014-7A9C-72FFA439D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9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6" name="Line 2411">
                <a:extLst>
                  <a:ext uri="{FF2B5EF4-FFF2-40B4-BE49-F238E27FC236}">
                    <a16:creationId xmlns:a16="http://schemas.microsoft.com/office/drawing/2014/main" id="{48745C17-4FA7-6F03-F83C-7F5EEE142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3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7" name="Line 2412">
                <a:extLst>
                  <a:ext uri="{FF2B5EF4-FFF2-40B4-BE49-F238E27FC236}">
                    <a16:creationId xmlns:a16="http://schemas.microsoft.com/office/drawing/2014/main" id="{FA22D9BA-0217-F78A-4067-11F32ACEC7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27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8" name="Line 2413">
                <a:extLst>
                  <a:ext uri="{FF2B5EF4-FFF2-40B4-BE49-F238E27FC236}">
                    <a16:creationId xmlns:a16="http://schemas.microsoft.com/office/drawing/2014/main" id="{A966D047-9A6D-FADD-9CF5-83A66C588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31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9" name="Line 2414">
                <a:extLst>
                  <a:ext uri="{FF2B5EF4-FFF2-40B4-BE49-F238E27FC236}">
                    <a16:creationId xmlns:a16="http://schemas.microsoft.com/office/drawing/2014/main" id="{E0EE0F1C-22A1-78AC-4ECF-6B1F113D4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35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0" name="Line 2415">
                <a:extLst>
                  <a:ext uri="{FF2B5EF4-FFF2-40B4-BE49-F238E27FC236}">
                    <a16:creationId xmlns:a16="http://schemas.microsoft.com/office/drawing/2014/main" id="{0DD2BCE5-3577-37A4-7863-CCAED5549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39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9" name="Group 2617">
              <a:extLst>
                <a:ext uri="{FF2B5EF4-FFF2-40B4-BE49-F238E27FC236}">
                  <a16:creationId xmlns:a16="http://schemas.microsoft.com/office/drawing/2014/main" id="{2CE86D77-2864-C217-EB86-82DAF27ED6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53263" y="3730625"/>
              <a:ext cx="1328738" cy="1674813"/>
              <a:chOff x="4443" y="2350"/>
              <a:chExt cx="837" cy="1055"/>
            </a:xfrm>
          </p:grpSpPr>
          <p:sp>
            <p:nvSpPr>
              <p:cNvPr id="441" name="Line 2417">
                <a:extLst>
                  <a:ext uri="{FF2B5EF4-FFF2-40B4-BE49-F238E27FC236}">
                    <a16:creationId xmlns:a16="http://schemas.microsoft.com/office/drawing/2014/main" id="{E00D5AFC-DB90-ED5E-6BAA-47D1757458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43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2" name="Line 2418">
                <a:extLst>
                  <a:ext uri="{FF2B5EF4-FFF2-40B4-BE49-F238E27FC236}">
                    <a16:creationId xmlns:a16="http://schemas.microsoft.com/office/drawing/2014/main" id="{135F215B-4174-8248-8533-05C3698824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47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3" name="Line 2419">
                <a:extLst>
                  <a:ext uri="{FF2B5EF4-FFF2-40B4-BE49-F238E27FC236}">
                    <a16:creationId xmlns:a16="http://schemas.microsoft.com/office/drawing/2014/main" id="{400E4D3E-B2D5-9673-F3C3-E647F93F0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1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4" name="Line 2420">
                <a:extLst>
                  <a:ext uri="{FF2B5EF4-FFF2-40B4-BE49-F238E27FC236}">
                    <a16:creationId xmlns:a16="http://schemas.microsoft.com/office/drawing/2014/main" id="{5CC27047-0CD1-C094-79F7-4A88E87B8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5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Line 2421">
                <a:extLst>
                  <a:ext uri="{FF2B5EF4-FFF2-40B4-BE49-F238E27FC236}">
                    <a16:creationId xmlns:a16="http://schemas.microsoft.com/office/drawing/2014/main" id="{1869300C-43D1-D8A0-8812-AE6D3B9E6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9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6" name="Line 2422">
                <a:extLst>
                  <a:ext uri="{FF2B5EF4-FFF2-40B4-BE49-F238E27FC236}">
                    <a16:creationId xmlns:a16="http://schemas.microsoft.com/office/drawing/2014/main" id="{3DBA39CC-4D18-1FA5-DF92-97F877D23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63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7" name="Line 2423">
                <a:extLst>
                  <a:ext uri="{FF2B5EF4-FFF2-40B4-BE49-F238E27FC236}">
                    <a16:creationId xmlns:a16="http://schemas.microsoft.com/office/drawing/2014/main" id="{3227ADD4-877F-3A9D-E1D1-AE2A683E4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67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8" name="Line 2424">
                <a:extLst>
                  <a:ext uri="{FF2B5EF4-FFF2-40B4-BE49-F238E27FC236}">
                    <a16:creationId xmlns:a16="http://schemas.microsoft.com/office/drawing/2014/main" id="{E5F75633-FA4E-E9F4-D57D-C471021E7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1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9" name="Line 2425">
                <a:extLst>
                  <a:ext uri="{FF2B5EF4-FFF2-40B4-BE49-F238E27FC236}">
                    <a16:creationId xmlns:a16="http://schemas.microsoft.com/office/drawing/2014/main" id="{FF73EE01-FF17-5218-7154-DD0A4D842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74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0" name="Line 2426">
                <a:extLst>
                  <a:ext uri="{FF2B5EF4-FFF2-40B4-BE49-F238E27FC236}">
                    <a16:creationId xmlns:a16="http://schemas.microsoft.com/office/drawing/2014/main" id="{36AF5513-E9C4-4CD5-DD4A-450EAEA479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78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1" name="Line 2427">
                <a:extLst>
                  <a:ext uri="{FF2B5EF4-FFF2-40B4-BE49-F238E27FC236}">
                    <a16:creationId xmlns:a16="http://schemas.microsoft.com/office/drawing/2014/main" id="{3A747245-24FE-DC27-9C67-A2524476F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82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2" name="Line 2428">
                <a:extLst>
                  <a:ext uri="{FF2B5EF4-FFF2-40B4-BE49-F238E27FC236}">
                    <a16:creationId xmlns:a16="http://schemas.microsoft.com/office/drawing/2014/main" id="{9289B905-F531-5C9C-791A-C8289F7BDC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6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3" name="Line 2429">
                <a:extLst>
                  <a:ext uri="{FF2B5EF4-FFF2-40B4-BE49-F238E27FC236}">
                    <a16:creationId xmlns:a16="http://schemas.microsoft.com/office/drawing/2014/main" id="{4D59AECF-B0E7-2DA3-0D7E-CEE2DEA32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0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4" name="Line 2430">
                <a:extLst>
                  <a:ext uri="{FF2B5EF4-FFF2-40B4-BE49-F238E27FC236}">
                    <a16:creationId xmlns:a16="http://schemas.microsoft.com/office/drawing/2014/main" id="{5858FCB6-CB7F-72BF-457C-89B43B8578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8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5" name="Line 2431">
                <a:extLst>
                  <a:ext uri="{FF2B5EF4-FFF2-40B4-BE49-F238E27FC236}">
                    <a16:creationId xmlns:a16="http://schemas.microsoft.com/office/drawing/2014/main" id="{E6EEA663-9E96-046F-4E20-CEF82D433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2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6" name="Line 2432">
                <a:extLst>
                  <a:ext uri="{FF2B5EF4-FFF2-40B4-BE49-F238E27FC236}">
                    <a16:creationId xmlns:a16="http://schemas.microsoft.com/office/drawing/2014/main" id="{5866A78C-3243-FEA4-B9F4-C023D2A5A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06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7" name="Line 2433">
                <a:extLst>
                  <a:ext uri="{FF2B5EF4-FFF2-40B4-BE49-F238E27FC236}">
                    <a16:creationId xmlns:a16="http://schemas.microsoft.com/office/drawing/2014/main" id="{AE042241-ED20-8069-622F-75EABA8B7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0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8" name="Line 2434">
                <a:extLst>
                  <a:ext uri="{FF2B5EF4-FFF2-40B4-BE49-F238E27FC236}">
                    <a16:creationId xmlns:a16="http://schemas.microsoft.com/office/drawing/2014/main" id="{6B4B0E2B-6421-1D90-7151-29FE4A981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4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9" name="Line 2435">
                <a:extLst>
                  <a:ext uri="{FF2B5EF4-FFF2-40B4-BE49-F238E27FC236}">
                    <a16:creationId xmlns:a16="http://schemas.microsoft.com/office/drawing/2014/main" id="{34F06AF8-B301-0E5A-AA66-9ED20497D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8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0" name="Line 2436">
                <a:extLst>
                  <a:ext uri="{FF2B5EF4-FFF2-40B4-BE49-F238E27FC236}">
                    <a16:creationId xmlns:a16="http://schemas.microsoft.com/office/drawing/2014/main" id="{E1E26612-7AC4-6C7F-99BC-DB071B0D61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2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1" name="Line 2437">
                <a:extLst>
                  <a:ext uri="{FF2B5EF4-FFF2-40B4-BE49-F238E27FC236}">
                    <a16:creationId xmlns:a16="http://schemas.microsoft.com/office/drawing/2014/main" id="{8DBABB36-8D78-75F2-BFD9-70EC1176D6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6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2" name="Line 2438">
                <a:extLst>
                  <a:ext uri="{FF2B5EF4-FFF2-40B4-BE49-F238E27FC236}">
                    <a16:creationId xmlns:a16="http://schemas.microsoft.com/office/drawing/2014/main" id="{B417FDF7-CD6B-7317-526B-AEA82EEA62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0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3" name="Line 2439">
                <a:extLst>
                  <a:ext uri="{FF2B5EF4-FFF2-40B4-BE49-F238E27FC236}">
                    <a16:creationId xmlns:a16="http://schemas.microsoft.com/office/drawing/2014/main" id="{2D0E40F4-9DD8-900C-38BB-044413F4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4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4" name="Line 2440">
                <a:extLst>
                  <a:ext uri="{FF2B5EF4-FFF2-40B4-BE49-F238E27FC236}">
                    <a16:creationId xmlns:a16="http://schemas.microsoft.com/office/drawing/2014/main" id="{8173A19B-D094-97CB-BC4A-36DD57B44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8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5" name="Line 2441">
                <a:extLst>
                  <a:ext uri="{FF2B5EF4-FFF2-40B4-BE49-F238E27FC236}">
                    <a16:creationId xmlns:a16="http://schemas.microsoft.com/office/drawing/2014/main" id="{B8B7918E-B0EC-7AFD-65C8-43028AD62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42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6" name="Line 2442">
                <a:extLst>
                  <a:ext uri="{FF2B5EF4-FFF2-40B4-BE49-F238E27FC236}">
                    <a16:creationId xmlns:a16="http://schemas.microsoft.com/office/drawing/2014/main" id="{E1D223C9-F2BB-2ACA-59D8-F6C64711A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46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7" name="Line 2443">
                <a:extLst>
                  <a:ext uri="{FF2B5EF4-FFF2-40B4-BE49-F238E27FC236}">
                    <a16:creationId xmlns:a16="http://schemas.microsoft.com/office/drawing/2014/main" id="{3A7A6715-BD39-A1B0-D72D-C093EA2DE0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0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8" name="Line 2444">
                <a:extLst>
                  <a:ext uri="{FF2B5EF4-FFF2-40B4-BE49-F238E27FC236}">
                    <a16:creationId xmlns:a16="http://schemas.microsoft.com/office/drawing/2014/main" id="{394734E1-08A2-8A4B-3EA0-39467F0029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4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9" name="Line 2445">
                <a:extLst>
                  <a:ext uri="{FF2B5EF4-FFF2-40B4-BE49-F238E27FC236}">
                    <a16:creationId xmlns:a16="http://schemas.microsoft.com/office/drawing/2014/main" id="{78E962DA-5EE1-96FA-CC9C-4AA7EC877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8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0" name="Line 2446">
                <a:extLst>
                  <a:ext uri="{FF2B5EF4-FFF2-40B4-BE49-F238E27FC236}">
                    <a16:creationId xmlns:a16="http://schemas.microsoft.com/office/drawing/2014/main" id="{46384173-0A86-D929-B6AD-D1C315029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62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1" name="Line 2447">
                <a:extLst>
                  <a:ext uri="{FF2B5EF4-FFF2-40B4-BE49-F238E27FC236}">
                    <a16:creationId xmlns:a16="http://schemas.microsoft.com/office/drawing/2014/main" id="{A0FA8C9B-B1EB-CFEA-52B9-D559A1F92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6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2" name="Line 2448">
                <a:extLst>
                  <a:ext uri="{FF2B5EF4-FFF2-40B4-BE49-F238E27FC236}">
                    <a16:creationId xmlns:a16="http://schemas.microsoft.com/office/drawing/2014/main" id="{9B5A4D3C-1308-D7D8-6DA1-0EE311FDD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0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3" name="Line 2449">
                <a:extLst>
                  <a:ext uri="{FF2B5EF4-FFF2-40B4-BE49-F238E27FC236}">
                    <a16:creationId xmlns:a16="http://schemas.microsoft.com/office/drawing/2014/main" id="{D3BD6E1C-BDB5-3D6E-4CA5-A828F650AC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8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4" name="Line 2450">
                <a:extLst>
                  <a:ext uri="{FF2B5EF4-FFF2-40B4-BE49-F238E27FC236}">
                    <a16:creationId xmlns:a16="http://schemas.microsoft.com/office/drawing/2014/main" id="{C4F724EF-DB1C-D1B7-A719-C0C31BAD6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82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5" name="Line 2451">
                <a:extLst>
                  <a:ext uri="{FF2B5EF4-FFF2-40B4-BE49-F238E27FC236}">
                    <a16:creationId xmlns:a16="http://schemas.microsoft.com/office/drawing/2014/main" id="{26C06633-F306-E0E9-D1CC-32A313EA2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6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6" name="Line 2452">
                <a:extLst>
                  <a:ext uri="{FF2B5EF4-FFF2-40B4-BE49-F238E27FC236}">
                    <a16:creationId xmlns:a16="http://schemas.microsoft.com/office/drawing/2014/main" id="{D9BECFDD-EDA2-1121-5E1C-766A968164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90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7" name="Line 2453">
                <a:extLst>
                  <a:ext uri="{FF2B5EF4-FFF2-40B4-BE49-F238E27FC236}">
                    <a16:creationId xmlns:a16="http://schemas.microsoft.com/office/drawing/2014/main" id="{3903F5BA-A7B2-CB59-31A4-EB667D3EA1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94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8" name="Line 2454">
                <a:extLst>
                  <a:ext uri="{FF2B5EF4-FFF2-40B4-BE49-F238E27FC236}">
                    <a16:creationId xmlns:a16="http://schemas.microsoft.com/office/drawing/2014/main" id="{7EEE3D75-3554-71FF-7863-53608E170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8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9" name="Line 2455">
                <a:extLst>
                  <a:ext uri="{FF2B5EF4-FFF2-40B4-BE49-F238E27FC236}">
                    <a16:creationId xmlns:a16="http://schemas.microsoft.com/office/drawing/2014/main" id="{7FE12501-1980-137A-5620-B341BB0F2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1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0" name="Line 2456">
                <a:extLst>
                  <a:ext uri="{FF2B5EF4-FFF2-40B4-BE49-F238E27FC236}">
                    <a16:creationId xmlns:a16="http://schemas.microsoft.com/office/drawing/2014/main" id="{A955AD31-49A0-5EEF-0DD7-807402CEE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5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1" name="Line 2457">
                <a:extLst>
                  <a:ext uri="{FF2B5EF4-FFF2-40B4-BE49-F238E27FC236}">
                    <a16:creationId xmlns:a16="http://schemas.microsoft.com/office/drawing/2014/main" id="{12D4EB54-DEA3-1B6B-9A76-D08831D33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9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2" name="Line 2458">
                <a:extLst>
                  <a:ext uri="{FF2B5EF4-FFF2-40B4-BE49-F238E27FC236}">
                    <a16:creationId xmlns:a16="http://schemas.microsoft.com/office/drawing/2014/main" id="{F352DE08-C41B-A3A9-D4EE-5A7DA8B018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13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3" name="Line 2459">
                <a:extLst>
                  <a:ext uri="{FF2B5EF4-FFF2-40B4-BE49-F238E27FC236}">
                    <a16:creationId xmlns:a16="http://schemas.microsoft.com/office/drawing/2014/main" id="{8FAABFB8-12D8-8CDB-7DD9-69D54C36E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17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4" name="Line 2460">
                <a:extLst>
                  <a:ext uri="{FF2B5EF4-FFF2-40B4-BE49-F238E27FC236}">
                    <a16:creationId xmlns:a16="http://schemas.microsoft.com/office/drawing/2014/main" id="{178D2307-F00C-9AC0-C3AD-C3CC99DB9C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1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5" name="Line 2461">
                <a:extLst>
                  <a:ext uri="{FF2B5EF4-FFF2-40B4-BE49-F238E27FC236}">
                    <a16:creationId xmlns:a16="http://schemas.microsoft.com/office/drawing/2014/main" id="{AB27D117-2886-8B2B-86A4-41C556ED36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5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6" name="Line 2462">
                <a:extLst>
                  <a:ext uri="{FF2B5EF4-FFF2-40B4-BE49-F238E27FC236}">
                    <a16:creationId xmlns:a16="http://schemas.microsoft.com/office/drawing/2014/main" id="{D0ECE3C8-A97C-D6DC-DE7F-F99445BFC0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9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7" name="Line 2463">
                <a:extLst>
                  <a:ext uri="{FF2B5EF4-FFF2-40B4-BE49-F238E27FC236}">
                    <a16:creationId xmlns:a16="http://schemas.microsoft.com/office/drawing/2014/main" id="{EF8E55A9-4D6A-F9A5-1A74-8DB952F61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3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8" name="Line 2464">
                <a:extLst>
                  <a:ext uri="{FF2B5EF4-FFF2-40B4-BE49-F238E27FC236}">
                    <a16:creationId xmlns:a16="http://schemas.microsoft.com/office/drawing/2014/main" id="{AAF98ECF-48A7-AA0B-AF29-19017FE781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7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9" name="Line 2465">
                <a:extLst>
                  <a:ext uri="{FF2B5EF4-FFF2-40B4-BE49-F238E27FC236}">
                    <a16:creationId xmlns:a16="http://schemas.microsoft.com/office/drawing/2014/main" id="{985E45A6-1842-47DE-42C1-A9B6AD4B9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1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0" name="Line 2466">
                <a:extLst>
                  <a:ext uri="{FF2B5EF4-FFF2-40B4-BE49-F238E27FC236}">
                    <a16:creationId xmlns:a16="http://schemas.microsoft.com/office/drawing/2014/main" id="{245FF7C3-0265-3367-17C7-442662413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5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1" name="Line 2467">
                <a:extLst>
                  <a:ext uri="{FF2B5EF4-FFF2-40B4-BE49-F238E27FC236}">
                    <a16:creationId xmlns:a16="http://schemas.microsoft.com/office/drawing/2014/main" id="{DF8BAFE1-D4CF-A7D1-59D1-4DDAAA326F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49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2" name="Line 2468">
                <a:extLst>
                  <a:ext uri="{FF2B5EF4-FFF2-40B4-BE49-F238E27FC236}">
                    <a16:creationId xmlns:a16="http://schemas.microsoft.com/office/drawing/2014/main" id="{0FB7871A-5756-1DBC-5034-B6CC8CBE2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57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3" name="Line 2469">
                <a:extLst>
                  <a:ext uri="{FF2B5EF4-FFF2-40B4-BE49-F238E27FC236}">
                    <a16:creationId xmlns:a16="http://schemas.microsoft.com/office/drawing/2014/main" id="{CC9B4879-4EC8-C2AF-059D-2D8FFAD115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61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4" name="Line 2470">
                <a:extLst>
                  <a:ext uri="{FF2B5EF4-FFF2-40B4-BE49-F238E27FC236}">
                    <a16:creationId xmlns:a16="http://schemas.microsoft.com/office/drawing/2014/main" id="{297E343D-3D73-3286-908B-6E04C6976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5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5" name="Line 2471">
                <a:extLst>
                  <a:ext uri="{FF2B5EF4-FFF2-40B4-BE49-F238E27FC236}">
                    <a16:creationId xmlns:a16="http://schemas.microsoft.com/office/drawing/2014/main" id="{07A0C930-B891-8715-B028-894DA6B8E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9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6" name="Line 2472">
                <a:extLst>
                  <a:ext uri="{FF2B5EF4-FFF2-40B4-BE49-F238E27FC236}">
                    <a16:creationId xmlns:a16="http://schemas.microsoft.com/office/drawing/2014/main" id="{AC22D2F8-3A2B-36C0-6339-278200F6D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3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7" name="Line 2473">
                <a:extLst>
                  <a:ext uri="{FF2B5EF4-FFF2-40B4-BE49-F238E27FC236}">
                    <a16:creationId xmlns:a16="http://schemas.microsoft.com/office/drawing/2014/main" id="{1C58D2CE-0E0C-05A0-10CF-29A67C582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7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8" name="Line 2474">
                <a:extLst>
                  <a:ext uri="{FF2B5EF4-FFF2-40B4-BE49-F238E27FC236}">
                    <a16:creationId xmlns:a16="http://schemas.microsoft.com/office/drawing/2014/main" id="{5B6A61E5-37FF-B4D3-70AC-BEC1AA91C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1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9" name="Line 2475">
                <a:extLst>
                  <a:ext uri="{FF2B5EF4-FFF2-40B4-BE49-F238E27FC236}">
                    <a16:creationId xmlns:a16="http://schemas.microsoft.com/office/drawing/2014/main" id="{7B5A4D81-0DEC-A863-E7EB-C572279F0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5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0" name="Line 2476">
                <a:extLst>
                  <a:ext uri="{FF2B5EF4-FFF2-40B4-BE49-F238E27FC236}">
                    <a16:creationId xmlns:a16="http://schemas.microsoft.com/office/drawing/2014/main" id="{C5B0A69B-360C-A69E-0A84-BD45B6D9F2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89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1" name="Line 2477">
                <a:extLst>
                  <a:ext uri="{FF2B5EF4-FFF2-40B4-BE49-F238E27FC236}">
                    <a16:creationId xmlns:a16="http://schemas.microsoft.com/office/drawing/2014/main" id="{FDD48C65-352A-C8E2-8A61-84713B796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93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2" name="Line 2478">
                <a:extLst>
                  <a:ext uri="{FF2B5EF4-FFF2-40B4-BE49-F238E27FC236}">
                    <a16:creationId xmlns:a16="http://schemas.microsoft.com/office/drawing/2014/main" id="{7F32E272-8FE0-5837-AD28-BA3072847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97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3" name="Line 2479">
                <a:extLst>
                  <a:ext uri="{FF2B5EF4-FFF2-40B4-BE49-F238E27FC236}">
                    <a16:creationId xmlns:a16="http://schemas.microsoft.com/office/drawing/2014/main" id="{386C0286-5305-D0A7-DF23-358B9683F5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1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4" name="Line 2480">
                <a:extLst>
                  <a:ext uri="{FF2B5EF4-FFF2-40B4-BE49-F238E27FC236}">
                    <a16:creationId xmlns:a16="http://schemas.microsoft.com/office/drawing/2014/main" id="{5A0FAEA7-0A37-19FD-0C25-AF63CCBAF5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5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5" name="Line 2481">
                <a:extLst>
                  <a:ext uri="{FF2B5EF4-FFF2-40B4-BE49-F238E27FC236}">
                    <a16:creationId xmlns:a16="http://schemas.microsoft.com/office/drawing/2014/main" id="{7B22E033-269C-4FFB-AD9A-75EC5815B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9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6" name="Line 2482">
                <a:extLst>
                  <a:ext uri="{FF2B5EF4-FFF2-40B4-BE49-F238E27FC236}">
                    <a16:creationId xmlns:a16="http://schemas.microsoft.com/office/drawing/2014/main" id="{4793514F-3022-9700-40CC-1DC6068819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3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7" name="Line 2483">
                <a:extLst>
                  <a:ext uri="{FF2B5EF4-FFF2-40B4-BE49-F238E27FC236}">
                    <a16:creationId xmlns:a16="http://schemas.microsoft.com/office/drawing/2014/main" id="{6FE42E36-D5FE-17EC-531B-582ED4595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7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8" name="Line 2484">
                <a:extLst>
                  <a:ext uri="{FF2B5EF4-FFF2-40B4-BE49-F238E27FC236}">
                    <a16:creationId xmlns:a16="http://schemas.microsoft.com/office/drawing/2014/main" id="{AF8F4CA8-8E39-70B1-598F-21EAF7C80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1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9" name="Line 2485">
                <a:extLst>
                  <a:ext uri="{FF2B5EF4-FFF2-40B4-BE49-F238E27FC236}">
                    <a16:creationId xmlns:a16="http://schemas.microsoft.com/office/drawing/2014/main" id="{9D585DF0-400D-7D53-2B9F-93C2469DA6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24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0" name="Line 2486">
                <a:extLst>
                  <a:ext uri="{FF2B5EF4-FFF2-40B4-BE49-F238E27FC236}">
                    <a16:creationId xmlns:a16="http://schemas.microsoft.com/office/drawing/2014/main" id="{B3778B6C-A53A-588C-C6BB-3783768A5A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28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1" name="Line 2487">
                <a:extLst>
                  <a:ext uri="{FF2B5EF4-FFF2-40B4-BE49-F238E27FC236}">
                    <a16:creationId xmlns:a16="http://schemas.microsoft.com/office/drawing/2014/main" id="{F3FABF97-A437-BC3C-2F0B-35257D430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6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2" name="Line 2488">
                <a:extLst>
                  <a:ext uri="{FF2B5EF4-FFF2-40B4-BE49-F238E27FC236}">
                    <a16:creationId xmlns:a16="http://schemas.microsoft.com/office/drawing/2014/main" id="{C726AB98-C4FE-1F50-B4C5-113434C91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1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3" name="Line 2489">
                <a:extLst>
                  <a:ext uri="{FF2B5EF4-FFF2-40B4-BE49-F238E27FC236}">
                    <a16:creationId xmlns:a16="http://schemas.microsoft.com/office/drawing/2014/main" id="{6717464A-9636-FD0E-54E8-9B08541A7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5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4" name="Line 2490">
                <a:extLst>
                  <a:ext uri="{FF2B5EF4-FFF2-40B4-BE49-F238E27FC236}">
                    <a16:creationId xmlns:a16="http://schemas.microsoft.com/office/drawing/2014/main" id="{CA9FFC0A-14D0-49C7-503D-2A4251721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9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5" name="Line 2491">
                <a:extLst>
                  <a:ext uri="{FF2B5EF4-FFF2-40B4-BE49-F238E27FC236}">
                    <a16:creationId xmlns:a16="http://schemas.microsoft.com/office/drawing/2014/main" id="{1AE1C7A9-BE6B-6C0E-CAA4-CAAB19FB7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3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6" name="Line 2492">
                <a:extLst>
                  <a:ext uri="{FF2B5EF4-FFF2-40B4-BE49-F238E27FC236}">
                    <a16:creationId xmlns:a16="http://schemas.microsoft.com/office/drawing/2014/main" id="{C2C9B66E-9AC8-43CB-8DBA-650503B13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56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7" name="Line 2493">
                <a:extLst>
                  <a:ext uri="{FF2B5EF4-FFF2-40B4-BE49-F238E27FC236}">
                    <a16:creationId xmlns:a16="http://schemas.microsoft.com/office/drawing/2014/main" id="{EC6846D0-1FC6-CA07-89A8-73BF9A92F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0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8" name="Line 2494">
                <a:extLst>
                  <a:ext uri="{FF2B5EF4-FFF2-40B4-BE49-F238E27FC236}">
                    <a16:creationId xmlns:a16="http://schemas.microsoft.com/office/drawing/2014/main" id="{74ED5E22-5DF9-E2C6-7AC4-8BCD1AE32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4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9" name="Line 2495">
                <a:extLst>
                  <a:ext uri="{FF2B5EF4-FFF2-40B4-BE49-F238E27FC236}">
                    <a16:creationId xmlns:a16="http://schemas.microsoft.com/office/drawing/2014/main" id="{A9E6E9D2-49E8-7AB4-61EE-60189FA8FC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8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0" name="Line 2496">
                <a:extLst>
                  <a:ext uri="{FF2B5EF4-FFF2-40B4-BE49-F238E27FC236}">
                    <a16:creationId xmlns:a16="http://schemas.microsoft.com/office/drawing/2014/main" id="{E9069FC2-6050-730A-AE5B-79D802A1A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76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1" name="Line 2497">
                <a:extLst>
                  <a:ext uri="{FF2B5EF4-FFF2-40B4-BE49-F238E27FC236}">
                    <a16:creationId xmlns:a16="http://schemas.microsoft.com/office/drawing/2014/main" id="{B149678A-EA15-44E5-41EC-A694A37C3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2" name="Line 2498">
                <a:extLst>
                  <a:ext uri="{FF2B5EF4-FFF2-40B4-BE49-F238E27FC236}">
                    <a16:creationId xmlns:a16="http://schemas.microsoft.com/office/drawing/2014/main" id="{8CDEAF96-4019-BF0E-9836-E9292BEE6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4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3" name="Line 2499">
                <a:extLst>
                  <a:ext uri="{FF2B5EF4-FFF2-40B4-BE49-F238E27FC236}">
                    <a16:creationId xmlns:a16="http://schemas.microsoft.com/office/drawing/2014/main" id="{4A822D7D-B3CD-74DE-B78B-9C60729D0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8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4" name="Line 2500">
                <a:extLst>
                  <a:ext uri="{FF2B5EF4-FFF2-40B4-BE49-F238E27FC236}">
                    <a16:creationId xmlns:a16="http://schemas.microsoft.com/office/drawing/2014/main" id="{99D65FD3-E5BD-78DC-20AB-BC44112AD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92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5" name="Line 2501">
                <a:extLst>
                  <a:ext uri="{FF2B5EF4-FFF2-40B4-BE49-F238E27FC236}">
                    <a16:creationId xmlns:a16="http://schemas.microsoft.com/office/drawing/2014/main" id="{143C40CE-4D59-6A66-1E6A-12007122CB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96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6" name="Line 2502">
                <a:extLst>
                  <a:ext uri="{FF2B5EF4-FFF2-40B4-BE49-F238E27FC236}">
                    <a16:creationId xmlns:a16="http://schemas.microsoft.com/office/drawing/2014/main" id="{81679638-5A56-F472-F5F5-EED714D9B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0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7" name="Line 2503">
                <a:extLst>
                  <a:ext uri="{FF2B5EF4-FFF2-40B4-BE49-F238E27FC236}">
                    <a16:creationId xmlns:a16="http://schemas.microsoft.com/office/drawing/2014/main" id="{154708D2-0E65-CE00-3FD5-321876DAF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4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8" name="Line 2504">
                <a:extLst>
                  <a:ext uri="{FF2B5EF4-FFF2-40B4-BE49-F238E27FC236}">
                    <a16:creationId xmlns:a16="http://schemas.microsoft.com/office/drawing/2014/main" id="{BA3A96D0-C1CC-FF4F-A4EF-0706D8D6C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8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9" name="Line 2505">
                <a:extLst>
                  <a:ext uri="{FF2B5EF4-FFF2-40B4-BE49-F238E27FC236}">
                    <a16:creationId xmlns:a16="http://schemas.microsoft.com/office/drawing/2014/main" id="{E2D0028A-7DA7-C488-EFB6-3CDA16402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6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0" name="Line 2506">
                <a:extLst>
                  <a:ext uri="{FF2B5EF4-FFF2-40B4-BE49-F238E27FC236}">
                    <a16:creationId xmlns:a16="http://schemas.microsoft.com/office/drawing/2014/main" id="{479ADD20-D974-1976-384F-3FD9847DA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0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1" name="Line 2507">
                <a:extLst>
                  <a:ext uri="{FF2B5EF4-FFF2-40B4-BE49-F238E27FC236}">
                    <a16:creationId xmlns:a16="http://schemas.microsoft.com/office/drawing/2014/main" id="{FEF5E2EF-1884-774C-27BE-9EAD842DB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24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2" name="Line 2508">
                <a:extLst>
                  <a:ext uri="{FF2B5EF4-FFF2-40B4-BE49-F238E27FC236}">
                    <a16:creationId xmlns:a16="http://schemas.microsoft.com/office/drawing/2014/main" id="{D325858E-FC63-9EAE-4675-9495BFAD9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28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3" name="Line 2509">
                <a:extLst>
                  <a:ext uri="{FF2B5EF4-FFF2-40B4-BE49-F238E27FC236}">
                    <a16:creationId xmlns:a16="http://schemas.microsoft.com/office/drawing/2014/main" id="{B300C37C-9DF6-B4A8-6B3C-0A1A537DF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32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4" name="Line 2510">
                <a:extLst>
                  <a:ext uri="{FF2B5EF4-FFF2-40B4-BE49-F238E27FC236}">
                    <a16:creationId xmlns:a16="http://schemas.microsoft.com/office/drawing/2014/main" id="{C068FD97-94A0-EF4B-B335-C5E237E94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36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5" name="Line 2511">
                <a:extLst>
                  <a:ext uri="{FF2B5EF4-FFF2-40B4-BE49-F238E27FC236}">
                    <a16:creationId xmlns:a16="http://schemas.microsoft.com/office/drawing/2014/main" id="{D884E14A-3C09-DE45-3AD3-E116A8CEC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40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6" name="Line 2512">
                <a:extLst>
                  <a:ext uri="{FF2B5EF4-FFF2-40B4-BE49-F238E27FC236}">
                    <a16:creationId xmlns:a16="http://schemas.microsoft.com/office/drawing/2014/main" id="{9E962322-774B-5FDF-FE4F-511CFD648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44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7" name="Line 2513">
                <a:extLst>
                  <a:ext uri="{FF2B5EF4-FFF2-40B4-BE49-F238E27FC236}">
                    <a16:creationId xmlns:a16="http://schemas.microsoft.com/office/drawing/2014/main" id="{FFC9A65A-4310-B381-3692-C819C48D0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8" name="Line 2514">
                <a:extLst>
                  <a:ext uri="{FF2B5EF4-FFF2-40B4-BE49-F238E27FC236}">
                    <a16:creationId xmlns:a16="http://schemas.microsoft.com/office/drawing/2014/main" id="{7B20BC7B-5CE7-586B-D070-3519470B48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2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9" name="Line 2515">
                <a:extLst>
                  <a:ext uri="{FF2B5EF4-FFF2-40B4-BE49-F238E27FC236}">
                    <a16:creationId xmlns:a16="http://schemas.microsoft.com/office/drawing/2014/main" id="{FF014DEE-59A2-A561-C6AB-A14A680E40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6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0" name="Line 2516">
                <a:extLst>
                  <a:ext uri="{FF2B5EF4-FFF2-40B4-BE49-F238E27FC236}">
                    <a16:creationId xmlns:a16="http://schemas.microsoft.com/office/drawing/2014/main" id="{3490B83F-A558-8FFC-9054-9557B99925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60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1" name="Line 2517">
                <a:extLst>
                  <a:ext uri="{FF2B5EF4-FFF2-40B4-BE49-F238E27FC236}">
                    <a16:creationId xmlns:a16="http://schemas.microsoft.com/office/drawing/2014/main" id="{0BBA39AD-0D7C-2137-F20D-5B2B31D91E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64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2" name="Line 2518">
                <a:extLst>
                  <a:ext uri="{FF2B5EF4-FFF2-40B4-BE49-F238E27FC236}">
                    <a16:creationId xmlns:a16="http://schemas.microsoft.com/office/drawing/2014/main" id="{82EAD675-20E7-9A38-222E-2042FEA3E3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8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3" name="Line 2519">
                <a:extLst>
                  <a:ext uri="{FF2B5EF4-FFF2-40B4-BE49-F238E27FC236}">
                    <a16:creationId xmlns:a16="http://schemas.microsoft.com/office/drawing/2014/main" id="{A0B31568-BA1D-9CAA-41D5-DF7F0FAB7E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2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4" name="Line 2520">
                <a:extLst>
                  <a:ext uri="{FF2B5EF4-FFF2-40B4-BE49-F238E27FC236}">
                    <a16:creationId xmlns:a16="http://schemas.microsoft.com/office/drawing/2014/main" id="{55734AE8-EF71-C939-9624-920761FA7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6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5" name="Line 2521">
                <a:extLst>
                  <a:ext uri="{FF2B5EF4-FFF2-40B4-BE49-F238E27FC236}">
                    <a16:creationId xmlns:a16="http://schemas.microsoft.com/office/drawing/2014/main" id="{9B6F8FA5-A502-774C-FD70-79B6443AAC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79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6" name="Line 2522">
                <a:extLst>
                  <a:ext uri="{FF2B5EF4-FFF2-40B4-BE49-F238E27FC236}">
                    <a16:creationId xmlns:a16="http://schemas.microsoft.com/office/drawing/2014/main" id="{423DE5E5-5EA0-4B8F-222E-23DC606A88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3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7" name="Line 2523">
                <a:extLst>
                  <a:ext uri="{FF2B5EF4-FFF2-40B4-BE49-F238E27FC236}">
                    <a16:creationId xmlns:a16="http://schemas.microsoft.com/office/drawing/2014/main" id="{B7032D20-00D4-893C-73B2-A4E425008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7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8" name="Line 2524">
                <a:extLst>
                  <a:ext uri="{FF2B5EF4-FFF2-40B4-BE49-F238E27FC236}">
                    <a16:creationId xmlns:a16="http://schemas.microsoft.com/office/drawing/2014/main" id="{4336B985-06FD-2963-E61C-A287EB393C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9" name="Line 2525">
                <a:extLst>
                  <a:ext uri="{FF2B5EF4-FFF2-40B4-BE49-F238E27FC236}">
                    <a16:creationId xmlns:a16="http://schemas.microsoft.com/office/drawing/2014/main" id="{4D614EF1-B6B9-8AAA-48D4-2D22FFBB8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9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0" name="Line 2526">
                <a:extLst>
                  <a:ext uri="{FF2B5EF4-FFF2-40B4-BE49-F238E27FC236}">
                    <a16:creationId xmlns:a16="http://schemas.microsoft.com/office/drawing/2014/main" id="{91456320-31DC-8DBB-5B92-551A2FCA3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03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1" name="Line 2527">
                <a:extLst>
                  <a:ext uri="{FF2B5EF4-FFF2-40B4-BE49-F238E27FC236}">
                    <a16:creationId xmlns:a16="http://schemas.microsoft.com/office/drawing/2014/main" id="{218A98FA-029B-5553-1D90-FDD348A7A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07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2" name="Line 2528">
                <a:extLst>
                  <a:ext uri="{FF2B5EF4-FFF2-40B4-BE49-F238E27FC236}">
                    <a16:creationId xmlns:a16="http://schemas.microsoft.com/office/drawing/2014/main" id="{0CDF41AC-7D9A-B413-B95F-72CD18FE6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11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3" name="Line 2529">
                <a:extLst>
                  <a:ext uri="{FF2B5EF4-FFF2-40B4-BE49-F238E27FC236}">
                    <a16:creationId xmlns:a16="http://schemas.microsoft.com/office/drawing/2014/main" id="{8D731A7E-0D2A-F6B8-73E0-B2556EC22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5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4" name="Line 2530">
                <a:extLst>
                  <a:ext uri="{FF2B5EF4-FFF2-40B4-BE49-F238E27FC236}">
                    <a16:creationId xmlns:a16="http://schemas.microsoft.com/office/drawing/2014/main" id="{9BAF9069-36D5-A7B6-599C-A58271C9BC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9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5" name="Line 2531">
                <a:extLst>
                  <a:ext uri="{FF2B5EF4-FFF2-40B4-BE49-F238E27FC236}">
                    <a16:creationId xmlns:a16="http://schemas.microsoft.com/office/drawing/2014/main" id="{5A060D5B-4C5F-E35B-E0C1-99889CE61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3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6" name="Line 2532">
                <a:extLst>
                  <a:ext uri="{FF2B5EF4-FFF2-40B4-BE49-F238E27FC236}">
                    <a16:creationId xmlns:a16="http://schemas.microsoft.com/office/drawing/2014/main" id="{680982BD-97E2-252D-8A75-72E2AB697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7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7" name="Line 2533">
                <a:extLst>
                  <a:ext uri="{FF2B5EF4-FFF2-40B4-BE49-F238E27FC236}">
                    <a16:creationId xmlns:a16="http://schemas.microsoft.com/office/drawing/2014/main" id="{7EA39B72-92AE-A819-BDEE-E17A6AD10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1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8" name="Line 2534">
                <a:extLst>
                  <a:ext uri="{FF2B5EF4-FFF2-40B4-BE49-F238E27FC236}">
                    <a16:creationId xmlns:a16="http://schemas.microsoft.com/office/drawing/2014/main" id="{3EC4AB23-3159-AB43-DCD7-1D91750569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5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9" name="Line 2535">
                <a:extLst>
                  <a:ext uri="{FF2B5EF4-FFF2-40B4-BE49-F238E27FC236}">
                    <a16:creationId xmlns:a16="http://schemas.microsoft.com/office/drawing/2014/main" id="{135BE19A-3B6D-7137-36B6-061CF5082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39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0" name="Line 2536">
                <a:extLst>
                  <a:ext uri="{FF2B5EF4-FFF2-40B4-BE49-F238E27FC236}">
                    <a16:creationId xmlns:a16="http://schemas.microsoft.com/office/drawing/2014/main" id="{54301994-C8C4-EA5D-3F50-483A5AC59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43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1" name="Line 2537">
                <a:extLst>
                  <a:ext uri="{FF2B5EF4-FFF2-40B4-BE49-F238E27FC236}">
                    <a16:creationId xmlns:a16="http://schemas.microsoft.com/office/drawing/2014/main" id="{69846A03-9CF7-15C8-BB16-BE12A59D08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47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2" name="Line 2538">
                <a:extLst>
                  <a:ext uri="{FF2B5EF4-FFF2-40B4-BE49-F238E27FC236}">
                    <a16:creationId xmlns:a16="http://schemas.microsoft.com/office/drawing/2014/main" id="{32C23D9E-EDC2-70F2-4EE2-EC9223275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1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3" name="Line 2539">
                <a:extLst>
                  <a:ext uri="{FF2B5EF4-FFF2-40B4-BE49-F238E27FC236}">
                    <a16:creationId xmlns:a16="http://schemas.microsoft.com/office/drawing/2014/main" id="{EFE56599-D309-0D29-21F8-A60913B50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5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4" name="Line 2540">
                <a:extLst>
                  <a:ext uri="{FF2B5EF4-FFF2-40B4-BE49-F238E27FC236}">
                    <a16:creationId xmlns:a16="http://schemas.microsoft.com/office/drawing/2014/main" id="{3984E14F-50FF-1CEA-1F93-0A9846D63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59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5" name="Line 2541">
                <a:extLst>
                  <a:ext uri="{FF2B5EF4-FFF2-40B4-BE49-F238E27FC236}">
                    <a16:creationId xmlns:a16="http://schemas.microsoft.com/office/drawing/2014/main" id="{19AA0D3E-48A8-A35D-7201-E4359F634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3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6" name="Line 2542">
                <a:extLst>
                  <a:ext uri="{FF2B5EF4-FFF2-40B4-BE49-F238E27FC236}">
                    <a16:creationId xmlns:a16="http://schemas.microsoft.com/office/drawing/2014/main" id="{96BDD81E-4D20-CADC-B75A-C7192BD63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7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7" name="Line 2543">
                <a:extLst>
                  <a:ext uri="{FF2B5EF4-FFF2-40B4-BE49-F238E27FC236}">
                    <a16:creationId xmlns:a16="http://schemas.microsoft.com/office/drawing/2014/main" id="{4EA711EE-3571-42A3-FA33-D5C340BC0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75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8" name="Line 2544">
                <a:extLst>
                  <a:ext uri="{FF2B5EF4-FFF2-40B4-BE49-F238E27FC236}">
                    <a16:creationId xmlns:a16="http://schemas.microsoft.com/office/drawing/2014/main" id="{85FFA270-A7D0-CB3C-C8E9-4590A2C53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79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9" name="Line 2545">
                <a:extLst>
                  <a:ext uri="{FF2B5EF4-FFF2-40B4-BE49-F238E27FC236}">
                    <a16:creationId xmlns:a16="http://schemas.microsoft.com/office/drawing/2014/main" id="{405A080E-853A-3975-10DC-0F155F02E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3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0" name="Line 2546">
                <a:extLst>
                  <a:ext uri="{FF2B5EF4-FFF2-40B4-BE49-F238E27FC236}">
                    <a16:creationId xmlns:a16="http://schemas.microsoft.com/office/drawing/2014/main" id="{2BF69B25-0794-902F-A11B-5E0DF7233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87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1" name="Line 2547">
                <a:extLst>
                  <a:ext uri="{FF2B5EF4-FFF2-40B4-BE49-F238E27FC236}">
                    <a16:creationId xmlns:a16="http://schemas.microsoft.com/office/drawing/2014/main" id="{D69D0AC9-2108-FF33-EFED-24E33415B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91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2" name="Line 2548">
                <a:extLst>
                  <a:ext uri="{FF2B5EF4-FFF2-40B4-BE49-F238E27FC236}">
                    <a16:creationId xmlns:a16="http://schemas.microsoft.com/office/drawing/2014/main" id="{08A70376-A9D8-F734-9534-CB7025E06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5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3" name="Line 2549">
                <a:extLst>
                  <a:ext uri="{FF2B5EF4-FFF2-40B4-BE49-F238E27FC236}">
                    <a16:creationId xmlns:a16="http://schemas.microsoft.com/office/drawing/2014/main" id="{88CE544D-D6D0-9AF6-8FE9-24F519B291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9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4" name="Line 2550">
                <a:extLst>
                  <a:ext uri="{FF2B5EF4-FFF2-40B4-BE49-F238E27FC236}">
                    <a16:creationId xmlns:a16="http://schemas.microsoft.com/office/drawing/2014/main" id="{59AE7B07-1033-6432-1F68-B8E890E593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02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5" name="Line 2551">
                <a:extLst>
                  <a:ext uri="{FF2B5EF4-FFF2-40B4-BE49-F238E27FC236}">
                    <a16:creationId xmlns:a16="http://schemas.microsoft.com/office/drawing/2014/main" id="{24083CC2-6238-7665-A685-741EB8A53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06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6" name="Line 2552">
                <a:extLst>
                  <a:ext uri="{FF2B5EF4-FFF2-40B4-BE49-F238E27FC236}">
                    <a16:creationId xmlns:a16="http://schemas.microsoft.com/office/drawing/2014/main" id="{9D18704E-CCBC-6B37-6652-507CFE7C5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10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7" name="Line 2553">
                <a:extLst>
                  <a:ext uri="{FF2B5EF4-FFF2-40B4-BE49-F238E27FC236}">
                    <a16:creationId xmlns:a16="http://schemas.microsoft.com/office/drawing/2014/main" id="{7754DE83-78A1-0079-9B0C-2FF65FF588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14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8" name="Line 2554">
                <a:extLst>
                  <a:ext uri="{FF2B5EF4-FFF2-40B4-BE49-F238E27FC236}">
                    <a16:creationId xmlns:a16="http://schemas.microsoft.com/office/drawing/2014/main" id="{0ED328B1-8112-8653-69C9-84DBC8F9B4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18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9" name="Line 2555">
                <a:extLst>
                  <a:ext uri="{FF2B5EF4-FFF2-40B4-BE49-F238E27FC236}">
                    <a16:creationId xmlns:a16="http://schemas.microsoft.com/office/drawing/2014/main" id="{5B5FF410-A432-8D9F-8635-355FA3062C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22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0" name="Line 2556">
                <a:extLst>
                  <a:ext uri="{FF2B5EF4-FFF2-40B4-BE49-F238E27FC236}">
                    <a16:creationId xmlns:a16="http://schemas.microsoft.com/office/drawing/2014/main" id="{82A840CC-88D6-DC94-3A63-24F16EB6B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26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1" name="Line 2557">
                <a:extLst>
                  <a:ext uri="{FF2B5EF4-FFF2-40B4-BE49-F238E27FC236}">
                    <a16:creationId xmlns:a16="http://schemas.microsoft.com/office/drawing/2014/main" id="{7192ABE4-66D3-ECE5-BB3D-E826330CF6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0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2" name="Line 2558">
                <a:extLst>
                  <a:ext uri="{FF2B5EF4-FFF2-40B4-BE49-F238E27FC236}">
                    <a16:creationId xmlns:a16="http://schemas.microsoft.com/office/drawing/2014/main" id="{985F26FE-F3A4-45F5-B96F-0BCAB3F1D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4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3" name="Line 2559">
                <a:extLst>
                  <a:ext uri="{FF2B5EF4-FFF2-40B4-BE49-F238E27FC236}">
                    <a16:creationId xmlns:a16="http://schemas.microsoft.com/office/drawing/2014/main" id="{9882B030-636F-99FF-1B19-014A738EB5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8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4" name="Line 2560">
                <a:extLst>
                  <a:ext uri="{FF2B5EF4-FFF2-40B4-BE49-F238E27FC236}">
                    <a16:creationId xmlns:a16="http://schemas.microsoft.com/office/drawing/2014/main" id="{B653E696-3264-C1EB-8108-5FD67EACE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42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5" name="Line 2561">
                <a:extLst>
                  <a:ext uri="{FF2B5EF4-FFF2-40B4-BE49-F238E27FC236}">
                    <a16:creationId xmlns:a16="http://schemas.microsoft.com/office/drawing/2014/main" id="{E8F90248-B166-B163-F47B-D2316E038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46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6" name="Line 2562">
                <a:extLst>
                  <a:ext uri="{FF2B5EF4-FFF2-40B4-BE49-F238E27FC236}">
                    <a16:creationId xmlns:a16="http://schemas.microsoft.com/office/drawing/2014/main" id="{872F9E53-823F-3D84-6338-F41DFF63A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54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7" name="Line 2563">
                <a:extLst>
                  <a:ext uri="{FF2B5EF4-FFF2-40B4-BE49-F238E27FC236}">
                    <a16:creationId xmlns:a16="http://schemas.microsoft.com/office/drawing/2014/main" id="{3634B6DA-DF49-431E-149A-380EA6A0D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58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8" name="Line 2564">
                <a:extLst>
                  <a:ext uri="{FF2B5EF4-FFF2-40B4-BE49-F238E27FC236}">
                    <a16:creationId xmlns:a16="http://schemas.microsoft.com/office/drawing/2014/main" id="{6054A5AC-8B1C-10FB-FAFE-80A5CCBDA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2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9" name="Line 2565">
                <a:extLst>
                  <a:ext uri="{FF2B5EF4-FFF2-40B4-BE49-F238E27FC236}">
                    <a16:creationId xmlns:a16="http://schemas.microsoft.com/office/drawing/2014/main" id="{F9D88347-73AE-C8EF-01B4-608EB2E8F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6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0" name="Line 2566">
                <a:extLst>
                  <a:ext uri="{FF2B5EF4-FFF2-40B4-BE49-F238E27FC236}">
                    <a16:creationId xmlns:a16="http://schemas.microsoft.com/office/drawing/2014/main" id="{62E0DB10-F068-4AF5-A04E-3772C5529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70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1" name="Line 2567">
                <a:extLst>
                  <a:ext uri="{FF2B5EF4-FFF2-40B4-BE49-F238E27FC236}">
                    <a16:creationId xmlns:a16="http://schemas.microsoft.com/office/drawing/2014/main" id="{81742ECA-8EB7-065B-FD45-4A9AA1A39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74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2" name="Line 2568">
                <a:extLst>
                  <a:ext uri="{FF2B5EF4-FFF2-40B4-BE49-F238E27FC236}">
                    <a16:creationId xmlns:a16="http://schemas.microsoft.com/office/drawing/2014/main" id="{6225FB13-2206-E641-3450-4FE6250CA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78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3" name="Line 2569">
                <a:extLst>
                  <a:ext uri="{FF2B5EF4-FFF2-40B4-BE49-F238E27FC236}">
                    <a16:creationId xmlns:a16="http://schemas.microsoft.com/office/drawing/2014/main" id="{48A898A5-02BE-D8CF-127A-706C630BDA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2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4" name="Line 2570">
                <a:extLst>
                  <a:ext uri="{FF2B5EF4-FFF2-40B4-BE49-F238E27FC236}">
                    <a16:creationId xmlns:a16="http://schemas.microsoft.com/office/drawing/2014/main" id="{4C767EC2-49E4-DC9A-075F-5431C4B38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86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5" name="Line 2571">
                <a:extLst>
                  <a:ext uri="{FF2B5EF4-FFF2-40B4-BE49-F238E27FC236}">
                    <a16:creationId xmlns:a16="http://schemas.microsoft.com/office/drawing/2014/main" id="{58244E38-F066-8A2D-448D-E66925024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90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6" name="Line 2572">
                <a:extLst>
                  <a:ext uri="{FF2B5EF4-FFF2-40B4-BE49-F238E27FC236}">
                    <a16:creationId xmlns:a16="http://schemas.microsoft.com/office/drawing/2014/main" id="{1C968A54-DDB0-1EA7-4024-1130D36C25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94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7" name="Line 2573">
                <a:extLst>
                  <a:ext uri="{FF2B5EF4-FFF2-40B4-BE49-F238E27FC236}">
                    <a16:creationId xmlns:a16="http://schemas.microsoft.com/office/drawing/2014/main" id="{6AAD0CFC-4F91-854A-CAE7-BAC94BA2E4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98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8" name="Line 2574">
                <a:extLst>
                  <a:ext uri="{FF2B5EF4-FFF2-40B4-BE49-F238E27FC236}">
                    <a16:creationId xmlns:a16="http://schemas.microsoft.com/office/drawing/2014/main" id="{3108D54E-5B77-204D-83D5-5698F41B1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2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9" name="Line 2575">
                <a:extLst>
                  <a:ext uri="{FF2B5EF4-FFF2-40B4-BE49-F238E27FC236}">
                    <a16:creationId xmlns:a16="http://schemas.microsoft.com/office/drawing/2014/main" id="{BC446447-D8D3-A587-D50E-BA8FD7280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6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0" name="Line 2576">
                <a:extLst>
                  <a:ext uri="{FF2B5EF4-FFF2-40B4-BE49-F238E27FC236}">
                    <a16:creationId xmlns:a16="http://schemas.microsoft.com/office/drawing/2014/main" id="{C4434E9A-62EB-0377-1227-EAE62A032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0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1" name="Line 2577">
                <a:extLst>
                  <a:ext uri="{FF2B5EF4-FFF2-40B4-BE49-F238E27FC236}">
                    <a16:creationId xmlns:a16="http://schemas.microsoft.com/office/drawing/2014/main" id="{941530C0-65B9-A5B6-369E-5FDB86C888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4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2" name="Line 2578">
                <a:extLst>
                  <a:ext uri="{FF2B5EF4-FFF2-40B4-BE49-F238E27FC236}">
                    <a16:creationId xmlns:a16="http://schemas.microsoft.com/office/drawing/2014/main" id="{CC948262-7ECE-75BD-42BA-02BA0F87A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8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3" name="Line 2579">
                <a:extLst>
                  <a:ext uri="{FF2B5EF4-FFF2-40B4-BE49-F238E27FC236}">
                    <a16:creationId xmlns:a16="http://schemas.microsoft.com/office/drawing/2014/main" id="{CFF0A8B0-D2C1-EB6D-5A9A-9EFFE0E04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22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4" name="Line 2580">
                <a:extLst>
                  <a:ext uri="{FF2B5EF4-FFF2-40B4-BE49-F238E27FC236}">
                    <a16:creationId xmlns:a16="http://schemas.microsoft.com/office/drawing/2014/main" id="{E642363D-791F-EF87-6A2E-13DA91BAB8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25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5" name="Line 2581">
                <a:extLst>
                  <a:ext uri="{FF2B5EF4-FFF2-40B4-BE49-F238E27FC236}">
                    <a16:creationId xmlns:a16="http://schemas.microsoft.com/office/drawing/2014/main" id="{469058E4-FC20-F09A-42E5-A1544D40B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3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6" name="Line 2582">
                <a:extLst>
                  <a:ext uri="{FF2B5EF4-FFF2-40B4-BE49-F238E27FC236}">
                    <a16:creationId xmlns:a16="http://schemas.microsoft.com/office/drawing/2014/main" id="{0EE74CA0-9A3B-642C-ABEF-4A9B1CE94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7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7" name="Line 2583">
                <a:extLst>
                  <a:ext uri="{FF2B5EF4-FFF2-40B4-BE49-F238E27FC236}">
                    <a16:creationId xmlns:a16="http://schemas.microsoft.com/office/drawing/2014/main" id="{1528AC52-74A4-C191-D49B-1BDD5ADA58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1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8" name="Line 2584">
                <a:extLst>
                  <a:ext uri="{FF2B5EF4-FFF2-40B4-BE49-F238E27FC236}">
                    <a16:creationId xmlns:a16="http://schemas.microsoft.com/office/drawing/2014/main" id="{27399678-8218-769B-92E3-600D45800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5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9" name="Line 2585">
                <a:extLst>
                  <a:ext uri="{FF2B5EF4-FFF2-40B4-BE49-F238E27FC236}">
                    <a16:creationId xmlns:a16="http://schemas.microsoft.com/office/drawing/2014/main" id="{3A93A595-ADCD-A3C7-8ED4-21FF31B647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9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0" name="Line 2586">
                <a:extLst>
                  <a:ext uri="{FF2B5EF4-FFF2-40B4-BE49-F238E27FC236}">
                    <a16:creationId xmlns:a16="http://schemas.microsoft.com/office/drawing/2014/main" id="{6EFCAA3D-5535-4797-92C4-6107B1BB1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53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1" name="Line 2587">
                <a:extLst>
                  <a:ext uri="{FF2B5EF4-FFF2-40B4-BE49-F238E27FC236}">
                    <a16:creationId xmlns:a16="http://schemas.microsoft.com/office/drawing/2014/main" id="{BE8F73AA-A545-EFC7-270A-5DB9E2D86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57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2" name="Line 2588">
                <a:extLst>
                  <a:ext uri="{FF2B5EF4-FFF2-40B4-BE49-F238E27FC236}">
                    <a16:creationId xmlns:a16="http://schemas.microsoft.com/office/drawing/2014/main" id="{B6FE9692-5E02-5E5F-04A7-BC83EF5AF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61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3" name="Line 2589">
                <a:extLst>
                  <a:ext uri="{FF2B5EF4-FFF2-40B4-BE49-F238E27FC236}">
                    <a16:creationId xmlns:a16="http://schemas.microsoft.com/office/drawing/2014/main" id="{1F8BF9E9-0966-60E8-ED5C-0B6739D76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5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4" name="Line 2590">
                <a:extLst>
                  <a:ext uri="{FF2B5EF4-FFF2-40B4-BE49-F238E27FC236}">
                    <a16:creationId xmlns:a16="http://schemas.microsoft.com/office/drawing/2014/main" id="{8818DF3F-E0D5-46F6-B95D-B3B36A93CF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73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5" name="Line 2591">
                <a:extLst>
                  <a:ext uri="{FF2B5EF4-FFF2-40B4-BE49-F238E27FC236}">
                    <a16:creationId xmlns:a16="http://schemas.microsoft.com/office/drawing/2014/main" id="{2A3B4DF4-0348-7135-11F7-644A4B79F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7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6" name="Line 2592">
                <a:extLst>
                  <a:ext uri="{FF2B5EF4-FFF2-40B4-BE49-F238E27FC236}">
                    <a16:creationId xmlns:a16="http://schemas.microsoft.com/office/drawing/2014/main" id="{431CE84E-A587-3FA7-6DB4-9117C992B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1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7" name="Line 2593">
                <a:extLst>
                  <a:ext uri="{FF2B5EF4-FFF2-40B4-BE49-F238E27FC236}">
                    <a16:creationId xmlns:a16="http://schemas.microsoft.com/office/drawing/2014/main" id="{26662CF1-D9DC-EB7F-245C-0CB3F0EA0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5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8" name="Line 2594">
                <a:extLst>
                  <a:ext uri="{FF2B5EF4-FFF2-40B4-BE49-F238E27FC236}">
                    <a16:creationId xmlns:a16="http://schemas.microsoft.com/office/drawing/2014/main" id="{1982F6CB-5BC4-DE50-1D16-785AC5C32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89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9" name="Line 2595">
                <a:extLst>
                  <a:ext uri="{FF2B5EF4-FFF2-40B4-BE49-F238E27FC236}">
                    <a16:creationId xmlns:a16="http://schemas.microsoft.com/office/drawing/2014/main" id="{BFE8670A-89B6-E0F4-ACF6-464B43774A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93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0" name="Line 2596">
                <a:extLst>
                  <a:ext uri="{FF2B5EF4-FFF2-40B4-BE49-F238E27FC236}">
                    <a16:creationId xmlns:a16="http://schemas.microsoft.com/office/drawing/2014/main" id="{21B248E8-053B-BE5A-7DAF-3DDF5760F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97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1" name="Line 2597">
                <a:extLst>
                  <a:ext uri="{FF2B5EF4-FFF2-40B4-BE49-F238E27FC236}">
                    <a16:creationId xmlns:a16="http://schemas.microsoft.com/office/drawing/2014/main" id="{37BE3E4A-CC29-14FC-2829-F4F691D3B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01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2" name="Line 2598">
                <a:extLst>
                  <a:ext uri="{FF2B5EF4-FFF2-40B4-BE49-F238E27FC236}">
                    <a16:creationId xmlns:a16="http://schemas.microsoft.com/office/drawing/2014/main" id="{82F44334-3E83-F0A0-E8BD-4E50A2867F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05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3" name="Line 2599">
                <a:extLst>
                  <a:ext uri="{FF2B5EF4-FFF2-40B4-BE49-F238E27FC236}">
                    <a16:creationId xmlns:a16="http://schemas.microsoft.com/office/drawing/2014/main" id="{F3436B9C-502A-51AE-69B5-FC2692225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13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4" name="Line 2600">
                <a:extLst>
                  <a:ext uri="{FF2B5EF4-FFF2-40B4-BE49-F238E27FC236}">
                    <a16:creationId xmlns:a16="http://schemas.microsoft.com/office/drawing/2014/main" id="{30C4481B-6FF6-EA4B-91BE-DE1FB1F78C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17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5" name="Line 2601">
                <a:extLst>
                  <a:ext uri="{FF2B5EF4-FFF2-40B4-BE49-F238E27FC236}">
                    <a16:creationId xmlns:a16="http://schemas.microsoft.com/office/drawing/2014/main" id="{E8C0C7FE-A633-1E72-989C-439D8200D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21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6" name="Line 2602">
                <a:extLst>
                  <a:ext uri="{FF2B5EF4-FFF2-40B4-BE49-F238E27FC236}">
                    <a16:creationId xmlns:a16="http://schemas.microsoft.com/office/drawing/2014/main" id="{939970ED-8288-FC9A-E203-F28823957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25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7" name="Line 2603">
                <a:extLst>
                  <a:ext uri="{FF2B5EF4-FFF2-40B4-BE49-F238E27FC236}">
                    <a16:creationId xmlns:a16="http://schemas.microsoft.com/office/drawing/2014/main" id="{FF20F509-F17B-2EDF-C87A-23F95E2EEC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29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8" name="Line 2604">
                <a:extLst>
                  <a:ext uri="{FF2B5EF4-FFF2-40B4-BE49-F238E27FC236}">
                    <a16:creationId xmlns:a16="http://schemas.microsoft.com/office/drawing/2014/main" id="{B7C079DA-1600-59AD-E09D-D442505C1B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3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9" name="Line 2605">
                <a:extLst>
                  <a:ext uri="{FF2B5EF4-FFF2-40B4-BE49-F238E27FC236}">
                    <a16:creationId xmlns:a16="http://schemas.microsoft.com/office/drawing/2014/main" id="{BBEEBD61-6A4B-DFB7-D67D-985AE8549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7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0" name="Line 2606">
                <a:extLst>
                  <a:ext uri="{FF2B5EF4-FFF2-40B4-BE49-F238E27FC236}">
                    <a16:creationId xmlns:a16="http://schemas.microsoft.com/office/drawing/2014/main" id="{69524F4B-E924-73DC-A930-AAE771F9F9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41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1" name="Line 2607">
                <a:extLst>
                  <a:ext uri="{FF2B5EF4-FFF2-40B4-BE49-F238E27FC236}">
                    <a16:creationId xmlns:a16="http://schemas.microsoft.com/office/drawing/2014/main" id="{3F6FF39F-D631-3E54-7B31-13AF80489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5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2" name="Line 2608">
                <a:extLst>
                  <a:ext uri="{FF2B5EF4-FFF2-40B4-BE49-F238E27FC236}">
                    <a16:creationId xmlns:a16="http://schemas.microsoft.com/office/drawing/2014/main" id="{F00D268D-7EFC-6921-0A0B-4C6E8DD0E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9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3" name="Line 2609">
                <a:extLst>
                  <a:ext uri="{FF2B5EF4-FFF2-40B4-BE49-F238E27FC236}">
                    <a16:creationId xmlns:a16="http://schemas.microsoft.com/office/drawing/2014/main" id="{4F882A76-D9EB-C18E-6A0A-77912E519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3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4" name="Line 2610">
                <a:extLst>
                  <a:ext uri="{FF2B5EF4-FFF2-40B4-BE49-F238E27FC236}">
                    <a16:creationId xmlns:a16="http://schemas.microsoft.com/office/drawing/2014/main" id="{E301D3E0-58CF-D75D-63C6-A63FF3F52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57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5" name="Line 2611">
                <a:extLst>
                  <a:ext uri="{FF2B5EF4-FFF2-40B4-BE49-F238E27FC236}">
                    <a16:creationId xmlns:a16="http://schemas.microsoft.com/office/drawing/2014/main" id="{C3DA603B-C309-1DBC-08F7-5388BF89C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61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6" name="Line 2612">
                <a:extLst>
                  <a:ext uri="{FF2B5EF4-FFF2-40B4-BE49-F238E27FC236}">
                    <a16:creationId xmlns:a16="http://schemas.microsoft.com/office/drawing/2014/main" id="{77E5F10E-4158-5200-7D78-CCCF3E637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5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7" name="Line 2613">
                <a:extLst>
                  <a:ext uri="{FF2B5EF4-FFF2-40B4-BE49-F238E27FC236}">
                    <a16:creationId xmlns:a16="http://schemas.microsoft.com/office/drawing/2014/main" id="{399723D5-3072-7F01-393B-534524AF9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69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8" name="Line 2614">
                <a:extLst>
                  <a:ext uri="{FF2B5EF4-FFF2-40B4-BE49-F238E27FC236}">
                    <a16:creationId xmlns:a16="http://schemas.microsoft.com/office/drawing/2014/main" id="{2BB33D31-7E73-CD3D-7169-E13BB3AD7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73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9" name="Line 2615">
                <a:extLst>
                  <a:ext uri="{FF2B5EF4-FFF2-40B4-BE49-F238E27FC236}">
                    <a16:creationId xmlns:a16="http://schemas.microsoft.com/office/drawing/2014/main" id="{F3E8D4DC-A76A-C152-217D-B528FEC5B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77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0" name="Line 2616">
                <a:extLst>
                  <a:ext uri="{FF2B5EF4-FFF2-40B4-BE49-F238E27FC236}">
                    <a16:creationId xmlns:a16="http://schemas.microsoft.com/office/drawing/2014/main" id="{4273B35C-2DF3-69D4-8A6E-7F3B84AE1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0" name="Group 2818">
              <a:extLst>
                <a:ext uri="{FF2B5EF4-FFF2-40B4-BE49-F238E27FC236}">
                  <a16:creationId xmlns:a16="http://schemas.microsoft.com/office/drawing/2014/main" id="{69BF0C53-D923-1D36-C4A6-D36B952049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8350" y="3730625"/>
              <a:ext cx="1336675" cy="1674813"/>
              <a:chOff x="5284" y="2350"/>
              <a:chExt cx="842" cy="1055"/>
            </a:xfrm>
          </p:grpSpPr>
          <p:sp>
            <p:nvSpPr>
              <p:cNvPr id="241" name="Line 2618">
                <a:extLst>
                  <a:ext uri="{FF2B5EF4-FFF2-40B4-BE49-F238E27FC236}">
                    <a16:creationId xmlns:a16="http://schemas.microsoft.com/office/drawing/2014/main" id="{609E0860-3BD8-849C-F6B4-A29D6AA7F5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4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" name="Line 2619">
                <a:extLst>
                  <a:ext uri="{FF2B5EF4-FFF2-40B4-BE49-F238E27FC236}">
                    <a16:creationId xmlns:a16="http://schemas.microsoft.com/office/drawing/2014/main" id="{936A1B55-3581-0F63-7896-765AFA843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2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" name="Line 2620">
                <a:extLst>
                  <a:ext uri="{FF2B5EF4-FFF2-40B4-BE49-F238E27FC236}">
                    <a16:creationId xmlns:a16="http://schemas.microsoft.com/office/drawing/2014/main" id="{928820A1-0667-F04D-74D3-74C4E3F5EB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6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" name="Line 2621">
                <a:extLst>
                  <a:ext uri="{FF2B5EF4-FFF2-40B4-BE49-F238E27FC236}">
                    <a16:creationId xmlns:a16="http://schemas.microsoft.com/office/drawing/2014/main" id="{325F2620-B1C7-E7D7-8B2C-AC1547860D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00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" name="Line 2622">
                <a:extLst>
                  <a:ext uri="{FF2B5EF4-FFF2-40B4-BE49-F238E27FC236}">
                    <a16:creationId xmlns:a16="http://schemas.microsoft.com/office/drawing/2014/main" id="{65726BB9-41CE-0104-1859-5C1830D595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04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" name="Line 2623">
                <a:extLst>
                  <a:ext uri="{FF2B5EF4-FFF2-40B4-BE49-F238E27FC236}">
                    <a16:creationId xmlns:a16="http://schemas.microsoft.com/office/drawing/2014/main" id="{7A137DB6-4FC7-2967-F431-90606BBE5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08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" name="Line 2624">
                <a:extLst>
                  <a:ext uri="{FF2B5EF4-FFF2-40B4-BE49-F238E27FC236}">
                    <a16:creationId xmlns:a16="http://schemas.microsoft.com/office/drawing/2014/main" id="{0C71553E-8A8A-ACDC-7ADA-B01411A21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2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" name="Line 2625">
                <a:extLst>
                  <a:ext uri="{FF2B5EF4-FFF2-40B4-BE49-F238E27FC236}">
                    <a16:creationId xmlns:a16="http://schemas.microsoft.com/office/drawing/2014/main" id="{E7834AFF-E93D-A977-1FC3-4AF5DB98B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6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" name="Line 2626">
                <a:extLst>
                  <a:ext uri="{FF2B5EF4-FFF2-40B4-BE49-F238E27FC236}">
                    <a16:creationId xmlns:a16="http://schemas.microsoft.com/office/drawing/2014/main" id="{A1F29E42-A609-68D7-BD0C-62879CDFA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0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" name="Line 2627">
                <a:extLst>
                  <a:ext uri="{FF2B5EF4-FFF2-40B4-BE49-F238E27FC236}">
                    <a16:creationId xmlns:a16="http://schemas.microsoft.com/office/drawing/2014/main" id="{195C048F-1C04-FC08-4EC7-AA62C9E88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4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" name="Line 2628">
                <a:extLst>
                  <a:ext uri="{FF2B5EF4-FFF2-40B4-BE49-F238E27FC236}">
                    <a16:creationId xmlns:a16="http://schemas.microsoft.com/office/drawing/2014/main" id="{C96F9CFB-721E-5A58-0982-53EEE5DCDA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8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Line 2629">
                <a:extLst>
                  <a:ext uri="{FF2B5EF4-FFF2-40B4-BE49-F238E27FC236}">
                    <a16:creationId xmlns:a16="http://schemas.microsoft.com/office/drawing/2014/main" id="{80A423FB-31D4-EF79-C931-212E6D9FD6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32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Line 2630">
                <a:extLst>
                  <a:ext uri="{FF2B5EF4-FFF2-40B4-BE49-F238E27FC236}">
                    <a16:creationId xmlns:a16="http://schemas.microsoft.com/office/drawing/2014/main" id="{396F8C9E-E466-25EF-DDF5-53A6118A2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36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" name="Line 2631">
                <a:extLst>
                  <a:ext uri="{FF2B5EF4-FFF2-40B4-BE49-F238E27FC236}">
                    <a16:creationId xmlns:a16="http://schemas.microsoft.com/office/drawing/2014/main" id="{1A5844BD-4D44-C96C-0306-B251AE223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40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5" name="Line 2632">
                <a:extLst>
                  <a:ext uri="{FF2B5EF4-FFF2-40B4-BE49-F238E27FC236}">
                    <a16:creationId xmlns:a16="http://schemas.microsoft.com/office/drawing/2014/main" id="{3AEF8B1B-4EB6-6EE2-8C74-66B1BD6FD4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44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6" name="Line 2633">
                <a:extLst>
                  <a:ext uri="{FF2B5EF4-FFF2-40B4-BE49-F238E27FC236}">
                    <a16:creationId xmlns:a16="http://schemas.microsoft.com/office/drawing/2014/main" id="{CD32B4D0-2F18-F1FF-E8EF-8F7D71F97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48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7" name="Line 2634">
                <a:extLst>
                  <a:ext uri="{FF2B5EF4-FFF2-40B4-BE49-F238E27FC236}">
                    <a16:creationId xmlns:a16="http://schemas.microsoft.com/office/drawing/2014/main" id="{678321C5-9D04-54E6-97E0-A1D225989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2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8" name="Line 2635">
                <a:extLst>
                  <a:ext uri="{FF2B5EF4-FFF2-40B4-BE49-F238E27FC236}">
                    <a16:creationId xmlns:a16="http://schemas.microsoft.com/office/drawing/2014/main" id="{F72A5221-AF1E-0DE6-1E79-1314E3A71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56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" name="Line 2636">
                <a:extLst>
                  <a:ext uri="{FF2B5EF4-FFF2-40B4-BE49-F238E27FC236}">
                    <a16:creationId xmlns:a16="http://schemas.microsoft.com/office/drawing/2014/main" id="{D7BF4C39-DFB7-EF7D-6C6B-045B30967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0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Line 2637">
                <a:extLst>
                  <a:ext uri="{FF2B5EF4-FFF2-40B4-BE49-F238E27FC236}">
                    <a16:creationId xmlns:a16="http://schemas.microsoft.com/office/drawing/2014/main" id="{F53A16A6-BBD8-D067-3F56-262A36D3EA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4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Line 2638">
                <a:extLst>
                  <a:ext uri="{FF2B5EF4-FFF2-40B4-BE49-F238E27FC236}">
                    <a16:creationId xmlns:a16="http://schemas.microsoft.com/office/drawing/2014/main" id="{33F17266-3B89-51BA-D850-4B8B64D95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72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Line 2639">
                <a:extLst>
                  <a:ext uri="{FF2B5EF4-FFF2-40B4-BE49-F238E27FC236}">
                    <a16:creationId xmlns:a16="http://schemas.microsoft.com/office/drawing/2014/main" id="{A9104631-5B32-CEB4-668E-601089C776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76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" name="Line 2640">
                <a:extLst>
                  <a:ext uri="{FF2B5EF4-FFF2-40B4-BE49-F238E27FC236}">
                    <a16:creationId xmlns:a16="http://schemas.microsoft.com/office/drawing/2014/main" id="{3EFAF283-6732-FF77-DAD8-6BA116DE2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0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" name="Line 2641">
                <a:extLst>
                  <a:ext uri="{FF2B5EF4-FFF2-40B4-BE49-F238E27FC236}">
                    <a16:creationId xmlns:a16="http://schemas.microsoft.com/office/drawing/2014/main" id="{81A018E6-DE8E-094E-764E-DB349842F7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84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" name="Line 2642">
                <a:extLst>
                  <a:ext uri="{FF2B5EF4-FFF2-40B4-BE49-F238E27FC236}">
                    <a16:creationId xmlns:a16="http://schemas.microsoft.com/office/drawing/2014/main" id="{6CC6222D-C13A-2A98-5F75-E894A427A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88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" name="Line 2643">
                <a:extLst>
                  <a:ext uri="{FF2B5EF4-FFF2-40B4-BE49-F238E27FC236}">
                    <a16:creationId xmlns:a16="http://schemas.microsoft.com/office/drawing/2014/main" id="{3C8397A6-7D3B-55D5-AE3A-DEB2E667C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2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" name="Line 2644">
                <a:extLst>
                  <a:ext uri="{FF2B5EF4-FFF2-40B4-BE49-F238E27FC236}">
                    <a16:creationId xmlns:a16="http://schemas.microsoft.com/office/drawing/2014/main" id="{61887E11-0958-11B1-2DC7-3B79C6F780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6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" name="Line 2645">
                <a:extLst>
                  <a:ext uri="{FF2B5EF4-FFF2-40B4-BE49-F238E27FC236}">
                    <a16:creationId xmlns:a16="http://schemas.microsoft.com/office/drawing/2014/main" id="{A049ED94-6164-3950-F465-58A5F74DE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0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9" name="Line 2646">
                <a:extLst>
                  <a:ext uri="{FF2B5EF4-FFF2-40B4-BE49-F238E27FC236}">
                    <a16:creationId xmlns:a16="http://schemas.microsoft.com/office/drawing/2014/main" id="{3220B93C-A57B-D75C-CAC3-1712FA06B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04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0" name="Line 2647">
                <a:extLst>
                  <a:ext uri="{FF2B5EF4-FFF2-40B4-BE49-F238E27FC236}">
                    <a16:creationId xmlns:a16="http://schemas.microsoft.com/office/drawing/2014/main" id="{C26F66D6-DC73-0BCE-7AB6-870F31C0D2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07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1" name="Line 2648">
                <a:extLst>
                  <a:ext uri="{FF2B5EF4-FFF2-40B4-BE49-F238E27FC236}">
                    <a16:creationId xmlns:a16="http://schemas.microsoft.com/office/drawing/2014/main" id="{12EDE3C9-8BEE-CF57-4F2E-4A6AAA60AB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11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2" name="Line 2649">
                <a:extLst>
                  <a:ext uri="{FF2B5EF4-FFF2-40B4-BE49-F238E27FC236}">
                    <a16:creationId xmlns:a16="http://schemas.microsoft.com/office/drawing/2014/main" id="{A362C18B-8ABC-D57F-E401-387763DEA1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15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" name="Line 2650">
                <a:extLst>
                  <a:ext uri="{FF2B5EF4-FFF2-40B4-BE49-F238E27FC236}">
                    <a16:creationId xmlns:a16="http://schemas.microsoft.com/office/drawing/2014/main" id="{0625C7D7-564A-D6B8-7981-331BD6DB1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19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" name="Line 2651">
                <a:extLst>
                  <a:ext uri="{FF2B5EF4-FFF2-40B4-BE49-F238E27FC236}">
                    <a16:creationId xmlns:a16="http://schemas.microsoft.com/office/drawing/2014/main" id="{BA01FC10-9B63-E867-9F2B-B3555035F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23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5" name="Line 2652">
                <a:extLst>
                  <a:ext uri="{FF2B5EF4-FFF2-40B4-BE49-F238E27FC236}">
                    <a16:creationId xmlns:a16="http://schemas.microsoft.com/office/drawing/2014/main" id="{566E6914-373B-FC8A-4EA4-554F7189B4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27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" name="Line 2653">
                <a:extLst>
                  <a:ext uri="{FF2B5EF4-FFF2-40B4-BE49-F238E27FC236}">
                    <a16:creationId xmlns:a16="http://schemas.microsoft.com/office/drawing/2014/main" id="{E1AA2B88-A4AF-DA3F-25FD-9A66A6392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1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Line 2654">
                <a:extLst>
                  <a:ext uri="{FF2B5EF4-FFF2-40B4-BE49-F238E27FC236}">
                    <a16:creationId xmlns:a16="http://schemas.microsoft.com/office/drawing/2014/main" id="{1783E08F-4F45-8728-9EE1-ADA21C680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5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Line 2655">
                <a:extLst>
                  <a:ext uri="{FF2B5EF4-FFF2-40B4-BE49-F238E27FC236}">
                    <a16:creationId xmlns:a16="http://schemas.microsoft.com/office/drawing/2014/main" id="{224DE4CA-0420-E026-5D5F-2D6EE0FF77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39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Line 2656">
                <a:extLst>
                  <a:ext uri="{FF2B5EF4-FFF2-40B4-BE49-F238E27FC236}">
                    <a16:creationId xmlns:a16="http://schemas.microsoft.com/office/drawing/2014/main" id="{6DB653A6-9969-5782-09F8-B992E9DEB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43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Line 2657">
                <a:extLst>
                  <a:ext uri="{FF2B5EF4-FFF2-40B4-BE49-F238E27FC236}">
                    <a16:creationId xmlns:a16="http://schemas.microsoft.com/office/drawing/2014/main" id="{C5B17141-7DFB-96B7-B163-2CF87D232B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51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Line 2658">
                <a:extLst>
                  <a:ext uri="{FF2B5EF4-FFF2-40B4-BE49-F238E27FC236}">
                    <a16:creationId xmlns:a16="http://schemas.microsoft.com/office/drawing/2014/main" id="{FEB4318E-ABF0-CC6C-E3ED-ED268C7044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55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Line 2659">
                <a:extLst>
                  <a:ext uri="{FF2B5EF4-FFF2-40B4-BE49-F238E27FC236}">
                    <a16:creationId xmlns:a16="http://schemas.microsoft.com/office/drawing/2014/main" id="{0BA0015A-8363-25ED-9C73-77BC7F724F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59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Line 2660">
                <a:extLst>
                  <a:ext uri="{FF2B5EF4-FFF2-40B4-BE49-F238E27FC236}">
                    <a16:creationId xmlns:a16="http://schemas.microsoft.com/office/drawing/2014/main" id="{2438D9C1-E7D5-3C01-EC85-AE66E989F2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63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Line 2661">
                <a:extLst>
                  <a:ext uri="{FF2B5EF4-FFF2-40B4-BE49-F238E27FC236}">
                    <a16:creationId xmlns:a16="http://schemas.microsoft.com/office/drawing/2014/main" id="{09F3190B-BCA0-8A53-C936-EB6E8B58F3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67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Line 2662">
                <a:extLst>
                  <a:ext uri="{FF2B5EF4-FFF2-40B4-BE49-F238E27FC236}">
                    <a16:creationId xmlns:a16="http://schemas.microsoft.com/office/drawing/2014/main" id="{D730B150-A909-5F31-3DB2-47A3D87D0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71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" name="Line 2663">
                <a:extLst>
                  <a:ext uri="{FF2B5EF4-FFF2-40B4-BE49-F238E27FC236}">
                    <a16:creationId xmlns:a16="http://schemas.microsoft.com/office/drawing/2014/main" id="{14E21D44-0BAD-FE2C-F2A7-F62D35495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5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" name="Line 2664">
                <a:extLst>
                  <a:ext uri="{FF2B5EF4-FFF2-40B4-BE49-F238E27FC236}">
                    <a16:creationId xmlns:a16="http://schemas.microsoft.com/office/drawing/2014/main" id="{6BA19AAD-83EF-8E6F-D8AB-16C4CD63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9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Line 2665">
                <a:extLst>
                  <a:ext uri="{FF2B5EF4-FFF2-40B4-BE49-F238E27FC236}">
                    <a16:creationId xmlns:a16="http://schemas.microsoft.com/office/drawing/2014/main" id="{53F9B67C-5265-9551-8AC7-8976144B0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3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" name="Line 2666">
                <a:extLst>
                  <a:ext uri="{FF2B5EF4-FFF2-40B4-BE49-F238E27FC236}">
                    <a16:creationId xmlns:a16="http://schemas.microsoft.com/office/drawing/2014/main" id="{91DA459B-0F5C-23C5-6335-E18387969F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7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Line 2667">
                <a:extLst>
                  <a:ext uri="{FF2B5EF4-FFF2-40B4-BE49-F238E27FC236}">
                    <a16:creationId xmlns:a16="http://schemas.microsoft.com/office/drawing/2014/main" id="{A9F648F2-0754-E1DE-5709-45B8BB83D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91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" name="Line 2668">
                <a:extLst>
                  <a:ext uri="{FF2B5EF4-FFF2-40B4-BE49-F238E27FC236}">
                    <a16:creationId xmlns:a16="http://schemas.microsoft.com/office/drawing/2014/main" id="{522FDE2F-F6FB-A832-EFE3-CB6036CD31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95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2" name="Line 2669">
                <a:extLst>
                  <a:ext uri="{FF2B5EF4-FFF2-40B4-BE49-F238E27FC236}">
                    <a16:creationId xmlns:a16="http://schemas.microsoft.com/office/drawing/2014/main" id="{83154CB4-89B3-9A89-F208-6468960599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99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" name="Line 2670">
                <a:extLst>
                  <a:ext uri="{FF2B5EF4-FFF2-40B4-BE49-F238E27FC236}">
                    <a16:creationId xmlns:a16="http://schemas.microsoft.com/office/drawing/2014/main" id="{2F71E074-3354-F45C-D318-6069607C5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03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" name="Line 2671">
                <a:extLst>
                  <a:ext uri="{FF2B5EF4-FFF2-40B4-BE49-F238E27FC236}">
                    <a16:creationId xmlns:a16="http://schemas.microsoft.com/office/drawing/2014/main" id="{971B1256-370B-27F9-8536-50457207E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07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" name="Line 2672">
                <a:extLst>
                  <a:ext uri="{FF2B5EF4-FFF2-40B4-BE49-F238E27FC236}">
                    <a16:creationId xmlns:a16="http://schemas.microsoft.com/office/drawing/2014/main" id="{7F4FC937-ECC9-C4B5-C063-11402E844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11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" name="Line 2673">
                <a:extLst>
                  <a:ext uri="{FF2B5EF4-FFF2-40B4-BE49-F238E27FC236}">
                    <a16:creationId xmlns:a16="http://schemas.microsoft.com/office/drawing/2014/main" id="{1E6EEDA1-74A0-493E-FAAB-4BE4550AC6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15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" name="Line 2674">
                <a:extLst>
                  <a:ext uri="{FF2B5EF4-FFF2-40B4-BE49-F238E27FC236}">
                    <a16:creationId xmlns:a16="http://schemas.microsoft.com/office/drawing/2014/main" id="{114E7BD3-A653-5F06-0A6E-3F78ADADB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19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" name="Line 2675">
                <a:extLst>
                  <a:ext uri="{FF2B5EF4-FFF2-40B4-BE49-F238E27FC236}">
                    <a16:creationId xmlns:a16="http://schemas.microsoft.com/office/drawing/2014/main" id="{17B533B9-C48E-89DB-30BF-AB88C825B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23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" name="Line 2676">
                <a:extLst>
                  <a:ext uri="{FF2B5EF4-FFF2-40B4-BE49-F238E27FC236}">
                    <a16:creationId xmlns:a16="http://schemas.microsoft.com/office/drawing/2014/main" id="{71CCD255-4659-C0D0-DF71-49F6E0734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30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" name="Line 2677">
                <a:extLst>
                  <a:ext uri="{FF2B5EF4-FFF2-40B4-BE49-F238E27FC236}">
                    <a16:creationId xmlns:a16="http://schemas.microsoft.com/office/drawing/2014/main" id="{40B81896-4F5A-D6FF-9F17-AD619AF17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34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Line 2678">
                <a:extLst>
                  <a:ext uri="{FF2B5EF4-FFF2-40B4-BE49-F238E27FC236}">
                    <a16:creationId xmlns:a16="http://schemas.microsoft.com/office/drawing/2014/main" id="{BD4AEE9A-2142-8FA9-920F-80127A4324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38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Line 2679">
                <a:extLst>
                  <a:ext uri="{FF2B5EF4-FFF2-40B4-BE49-F238E27FC236}">
                    <a16:creationId xmlns:a16="http://schemas.microsoft.com/office/drawing/2014/main" id="{CFC54D94-5293-86D2-7C58-C7A238B6A1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2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Line 2680">
                <a:extLst>
                  <a:ext uri="{FF2B5EF4-FFF2-40B4-BE49-F238E27FC236}">
                    <a16:creationId xmlns:a16="http://schemas.microsoft.com/office/drawing/2014/main" id="{3F5ED117-3F5F-8AE8-1553-9B6D9902D7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6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Line 2681">
                <a:extLst>
                  <a:ext uri="{FF2B5EF4-FFF2-40B4-BE49-F238E27FC236}">
                    <a16:creationId xmlns:a16="http://schemas.microsoft.com/office/drawing/2014/main" id="{E16976A7-2041-F261-1776-1799084D5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50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5" name="Line 2682">
                <a:extLst>
                  <a:ext uri="{FF2B5EF4-FFF2-40B4-BE49-F238E27FC236}">
                    <a16:creationId xmlns:a16="http://schemas.microsoft.com/office/drawing/2014/main" id="{1EEEF8C1-B3B2-B865-1A11-C7403ED885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54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6" name="Line 2683">
                <a:extLst>
                  <a:ext uri="{FF2B5EF4-FFF2-40B4-BE49-F238E27FC236}">
                    <a16:creationId xmlns:a16="http://schemas.microsoft.com/office/drawing/2014/main" id="{1A698866-4D4A-8EF3-712A-C42FB1E1F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58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7" name="Line 2684">
                <a:extLst>
                  <a:ext uri="{FF2B5EF4-FFF2-40B4-BE49-F238E27FC236}">
                    <a16:creationId xmlns:a16="http://schemas.microsoft.com/office/drawing/2014/main" id="{D1891945-0626-56F0-7C4F-CC5EAB7D5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2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8" name="Line 2685">
                <a:extLst>
                  <a:ext uri="{FF2B5EF4-FFF2-40B4-BE49-F238E27FC236}">
                    <a16:creationId xmlns:a16="http://schemas.microsoft.com/office/drawing/2014/main" id="{5CD4E041-7005-E669-F947-91B5E41C1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70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9" name="Line 2686">
                <a:extLst>
                  <a:ext uri="{FF2B5EF4-FFF2-40B4-BE49-F238E27FC236}">
                    <a16:creationId xmlns:a16="http://schemas.microsoft.com/office/drawing/2014/main" id="{5404FE6B-775F-175D-C033-F4E9E843D9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74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0" name="Line 2687">
                <a:extLst>
                  <a:ext uri="{FF2B5EF4-FFF2-40B4-BE49-F238E27FC236}">
                    <a16:creationId xmlns:a16="http://schemas.microsoft.com/office/drawing/2014/main" id="{DCDBB062-2E39-E53A-277C-8606C03EE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78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1" name="Line 2688">
                <a:extLst>
                  <a:ext uri="{FF2B5EF4-FFF2-40B4-BE49-F238E27FC236}">
                    <a16:creationId xmlns:a16="http://schemas.microsoft.com/office/drawing/2014/main" id="{FB340939-F0BB-162A-1EAE-10CB7129E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82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2" name="Line 2689">
                <a:extLst>
                  <a:ext uri="{FF2B5EF4-FFF2-40B4-BE49-F238E27FC236}">
                    <a16:creationId xmlns:a16="http://schemas.microsoft.com/office/drawing/2014/main" id="{69BDADFB-77C3-258A-199A-C5E7107138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86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3" name="Line 2690">
                <a:extLst>
                  <a:ext uri="{FF2B5EF4-FFF2-40B4-BE49-F238E27FC236}">
                    <a16:creationId xmlns:a16="http://schemas.microsoft.com/office/drawing/2014/main" id="{1DD5F259-B734-536D-049A-F5549D1FA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90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4" name="Line 2691">
                <a:extLst>
                  <a:ext uri="{FF2B5EF4-FFF2-40B4-BE49-F238E27FC236}">
                    <a16:creationId xmlns:a16="http://schemas.microsoft.com/office/drawing/2014/main" id="{8B548CBF-4A6E-6A3B-FE87-D8E5FA7F72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94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5" name="Line 2692">
                <a:extLst>
                  <a:ext uri="{FF2B5EF4-FFF2-40B4-BE49-F238E27FC236}">
                    <a16:creationId xmlns:a16="http://schemas.microsoft.com/office/drawing/2014/main" id="{A1BDC98C-F53A-EF84-C40A-E29F602B1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98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6" name="Line 2693">
                <a:extLst>
                  <a:ext uri="{FF2B5EF4-FFF2-40B4-BE49-F238E27FC236}">
                    <a16:creationId xmlns:a16="http://schemas.microsoft.com/office/drawing/2014/main" id="{252A0F9C-3BFC-55B2-2633-1F6FF5289D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02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7" name="Line 2694">
                <a:extLst>
                  <a:ext uri="{FF2B5EF4-FFF2-40B4-BE49-F238E27FC236}">
                    <a16:creationId xmlns:a16="http://schemas.microsoft.com/office/drawing/2014/main" id="{583DCA4C-647C-F874-6866-F9A8FE01B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10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8" name="Line 2695">
                <a:extLst>
                  <a:ext uri="{FF2B5EF4-FFF2-40B4-BE49-F238E27FC236}">
                    <a16:creationId xmlns:a16="http://schemas.microsoft.com/office/drawing/2014/main" id="{65A535D3-52C5-44B8-C558-F66A69070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14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9" name="Line 2696">
                <a:extLst>
                  <a:ext uri="{FF2B5EF4-FFF2-40B4-BE49-F238E27FC236}">
                    <a16:creationId xmlns:a16="http://schemas.microsoft.com/office/drawing/2014/main" id="{D0545134-3225-9CEC-4A86-FD0065EE4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18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0" name="Line 2697">
                <a:extLst>
                  <a:ext uri="{FF2B5EF4-FFF2-40B4-BE49-F238E27FC236}">
                    <a16:creationId xmlns:a16="http://schemas.microsoft.com/office/drawing/2014/main" id="{D531694D-07A5-5700-2A4E-95F9845FD5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22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1" name="Line 2698">
                <a:extLst>
                  <a:ext uri="{FF2B5EF4-FFF2-40B4-BE49-F238E27FC236}">
                    <a16:creationId xmlns:a16="http://schemas.microsoft.com/office/drawing/2014/main" id="{3147C4D7-D284-4D96-0572-E77E089B4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26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2" name="Line 2699">
                <a:extLst>
                  <a:ext uri="{FF2B5EF4-FFF2-40B4-BE49-F238E27FC236}">
                    <a16:creationId xmlns:a16="http://schemas.microsoft.com/office/drawing/2014/main" id="{B1C307DF-949F-37A8-7118-056FB75FD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0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3" name="Line 2700">
                <a:extLst>
                  <a:ext uri="{FF2B5EF4-FFF2-40B4-BE49-F238E27FC236}">
                    <a16:creationId xmlns:a16="http://schemas.microsoft.com/office/drawing/2014/main" id="{934C918D-0C08-D595-B32C-0AEF39907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4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4" name="Line 2701">
                <a:extLst>
                  <a:ext uri="{FF2B5EF4-FFF2-40B4-BE49-F238E27FC236}">
                    <a16:creationId xmlns:a16="http://schemas.microsoft.com/office/drawing/2014/main" id="{20C9766D-519F-3031-BD32-8ED0D6DB65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38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Line 2702">
                <a:extLst>
                  <a:ext uri="{FF2B5EF4-FFF2-40B4-BE49-F238E27FC236}">
                    <a16:creationId xmlns:a16="http://schemas.microsoft.com/office/drawing/2014/main" id="{38082FDA-AB58-D527-0594-E73DF9A050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42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Line 2703">
                <a:extLst>
                  <a:ext uri="{FF2B5EF4-FFF2-40B4-BE49-F238E27FC236}">
                    <a16:creationId xmlns:a16="http://schemas.microsoft.com/office/drawing/2014/main" id="{4BEE3335-40A9-DB38-4CF8-AF16531AE5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46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7" name="Line 2704">
                <a:extLst>
                  <a:ext uri="{FF2B5EF4-FFF2-40B4-BE49-F238E27FC236}">
                    <a16:creationId xmlns:a16="http://schemas.microsoft.com/office/drawing/2014/main" id="{7D87C652-65CA-857B-36A0-F059CB7EDC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50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8" name="Line 2705">
                <a:extLst>
                  <a:ext uri="{FF2B5EF4-FFF2-40B4-BE49-F238E27FC236}">
                    <a16:creationId xmlns:a16="http://schemas.microsoft.com/office/drawing/2014/main" id="{CBD6D0DA-465F-10C8-9BED-917C4408E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53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9" name="Line 2706">
                <a:extLst>
                  <a:ext uri="{FF2B5EF4-FFF2-40B4-BE49-F238E27FC236}">
                    <a16:creationId xmlns:a16="http://schemas.microsoft.com/office/drawing/2014/main" id="{F60844EB-A87E-9D5A-6BE7-BA256E7E4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57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0" name="Line 2707">
                <a:extLst>
                  <a:ext uri="{FF2B5EF4-FFF2-40B4-BE49-F238E27FC236}">
                    <a16:creationId xmlns:a16="http://schemas.microsoft.com/office/drawing/2014/main" id="{9553D03A-8A8D-53D9-4DFC-56B65F3FC3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61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1" name="Line 2708">
                <a:extLst>
                  <a:ext uri="{FF2B5EF4-FFF2-40B4-BE49-F238E27FC236}">
                    <a16:creationId xmlns:a16="http://schemas.microsoft.com/office/drawing/2014/main" id="{ED2D76B8-4A16-518D-F334-9C2D8399B7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65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2" name="Line 2709">
                <a:extLst>
                  <a:ext uri="{FF2B5EF4-FFF2-40B4-BE49-F238E27FC236}">
                    <a16:creationId xmlns:a16="http://schemas.microsoft.com/office/drawing/2014/main" id="{DD1B8AC7-854F-20CB-BF10-6F1979438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69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3" name="Line 2710">
                <a:extLst>
                  <a:ext uri="{FF2B5EF4-FFF2-40B4-BE49-F238E27FC236}">
                    <a16:creationId xmlns:a16="http://schemas.microsoft.com/office/drawing/2014/main" id="{731EC147-F622-332F-CB23-95B40509D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73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4" name="Line 2711">
                <a:extLst>
                  <a:ext uri="{FF2B5EF4-FFF2-40B4-BE49-F238E27FC236}">
                    <a16:creationId xmlns:a16="http://schemas.microsoft.com/office/drawing/2014/main" id="{02FEF4BF-6146-5E6F-B220-513B9471C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77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5" name="Line 2712">
                <a:extLst>
                  <a:ext uri="{FF2B5EF4-FFF2-40B4-BE49-F238E27FC236}">
                    <a16:creationId xmlns:a16="http://schemas.microsoft.com/office/drawing/2014/main" id="{A78A8740-9E42-A534-1082-A6C9E1CE72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1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6" name="Line 2713">
                <a:extLst>
                  <a:ext uri="{FF2B5EF4-FFF2-40B4-BE49-F238E27FC236}">
                    <a16:creationId xmlns:a16="http://schemas.microsoft.com/office/drawing/2014/main" id="{0C3B758E-8675-5B07-B88C-B886D46E7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9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Line 2714">
                <a:extLst>
                  <a:ext uri="{FF2B5EF4-FFF2-40B4-BE49-F238E27FC236}">
                    <a16:creationId xmlns:a16="http://schemas.microsoft.com/office/drawing/2014/main" id="{861634F6-CB28-0280-2961-13FD95A0F7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3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Line 2715">
                <a:extLst>
                  <a:ext uri="{FF2B5EF4-FFF2-40B4-BE49-F238E27FC236}">
                    <a16:creationId xmlns:a16="http://schemas.microsoft.com/office/drawing/2014/main" id="{CD37C397-1728-ACAC-54DA-43CFC50C9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697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Line 2716">
                <a:extLst>
                  <a:ext uri="{FF2B5EF4-FFF2-40B4-BE49-F238E27FC236}">
                    <a16:creationId xmlns:a16="http://schemas.microsoft.com/office/drawing/2014/main" id="{70A3606A-3D61-4E30-2246-2616BCAFD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01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Line 2717">
                <a:extLst>
                  <a:ext uri="{FF2B5EF4-FFF2-40B4-BE49-F238E27FC236}">
                    <a16:creationId xmlns:a16="http://schemas.microsoft.com/office/drawing/2014/main" id="{A04E00E9-D7B2-7E18-9E9F-19E023609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05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1" name="Line 2718">
                <a:extLst>
                  <a:ext uri="{FF2B5EF4-FFF2-40B4-BE49-F238E27FC236}">
                    <a16:creationId xmlns:a16="http://schemas.microsoft.com/office/drawing/2014/main" id="{EBE4C250-FC21-7431-C764-D6A316F72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09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2" name="Line 2719">
                <a:extLst>
                  <a:ext uri="{FF2B5EF4-FFF2-40B4-BE49-F238E27FC236}">
                    <a16:creationId xmlns:a16="http://schemas.microsoft.com/office/drawing/2014/main" id="{BE982B4F-FE05-C3F7-0598-67E5EAEA60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13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3" name="Line 2720">
                <a:extLst>
                  <a:ext uri="{FF2B5EF4-FFF2-40B4-BE49-F238E27FC236}">
                    <a16:creationId xmlns:a16="http://schemas.microsoft.com/office/drawing/2014/main" id="{6DFE7246-C846-C7B5-D9BA-DA84BA9D93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17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4" name="Line 2721">
                <a:extLst>
                  <a:ext uri="{FF2B5EF4-FFF2-40B4-BE49-F238E27FC236}">
                    <a16:creationId xmlns:a16="http://schemas.microsoft.com/office/drawing/2014/main" id="{E32DE456-448A-DF21-33D8-32B6006D56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1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5" name="Line 2722">
                <a:extLst>
                  <a:ext uri="{FF2B5EF4-FFF2-40B4-BE49-F238E27FC236}">
                    <a16:creationId xmlns:a16="http://schemas.microsoft.com/office/drawing/2014/main" id="{EA38B09A-1EC2-3300-EC6C-27C1031379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5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6" name="Line 2723">
                <a:extLst>
                  <a:ext uri="{FF2B5EF4-FFF2-40B4-BE49-F238E27FC236}">
                    <a16:creationId xmlns:a16="http://schemas.microsoft.com/office/drawing/2014/main" id="{C5F1EDEE-8420-79C7-D7C4-734439B0A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9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7" name="Line 2724">
                <a:extLst>
                  <a:ext uri="{FF2B5EF4-FFF2-40B4-BE49-F238E27FC236}">
                    <a16:creationId xmlns:a16="http://schemas.microsoft.com/office/drawing/2014/main" id="{09CAA1F4-DB35-4915-5926-419CC1A0F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33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8" name="Line 2725">
                <a:extLst>
                  <a:ext uri="{FF2B5EF4-FFF2-40B4-BE49-F238E27FC236}">
                    <a16:creationId xmlns:a16="http://schemas.microsoft.com/office/drawing/2014/main" id="{74FB7AD1-39BE-DDA6-7D26-E4C65E2C5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37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9" name="Line 2726">
                <a:extLst>
                  <a:ext uri="{FF2B5EF4-FFF2-40B4-BE49-F238E27FC236}">
                    <a16:creationId xmlns:a16="http://schemas.microsoft.com/office/drawing/2014/main" id="{DFCA3955-371F-1303-7160-1E1D9919DC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41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0" name="Line 2727">
                <a:extLst>
                  <a:ext uri="{FF2B5EF4-FFF2-40B4-BE49-F238E27FC236}">
                    <a16:creationId xmlns:a16="http://schemas.microsoft.com/office/drawing/2014/main" id="{BEBF4130-0C6A-00FF-99D3-63C2215146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45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1" name="Line 2728">
                <a:extLst>
                  <a:ext uri="{FF2B5EF4-FFF2-40B4-BE49-F238E27FC236}">
                    <a16:creationId xmlns:a16="http://schemas.microsoft.com/office/drawing/2014/main" id="{C0A2C7CD-0F70-B75D-8E29-06E097D93B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49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2" name="Line 2729">
                <a:extLst>
                  <a:ext uri="{FF2B5EF4-FFF2-40B4-BE49-F238E27FC236}">
                    <a16:creationId xmlns:a16="http://schemas.microsoft.com/office/drawing/2014/main" id="{015358DE-5E5E-A440-BA25-2001E8EF0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53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3" name="Line 2730">
                <a:extLst>
                  <a:ext uri="{FF2B5EF4-FFF2-40B4-BE49-F238E27FC236}">
                    <a16:creationId xmlns:a16="http://schemas.microsoft.com/office/drawing/2014/main" id="{4DA57C77-AF86-7F6E-A5A9-707ECE717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7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4" name="Line 2731">
                <a:extLst>
                  <a:ext uri="{FF2B5EF4-FFF2-40B4-BE49-F238E27FC236}">
                    <a16:creationId xmlns:a16="http://schemas.microsoft.com/office/drawing/2014/main" id="{56B57910-8633-854E-226A-5F0774D60E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1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5" name="Line 2732">
                <a:extLst>
                  <a:ext uri="{FF2B5EF4-FFF2-40B4-BE49-F238E27FC236}">
                    <a16:creationId xmlns:a16="http://schemas.microsoft.com/office/drawing/2014/main" id="{2B708161-D147-EC65-0584-CCAF29103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9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6" name="Line 2733">
                <a:extLst>
                  <a:ext uri="{FF2B5EF4-FFF2-40B4-BE49-F238E27FC236}">
                    <a16:creationId xmlns:a16="http://schemas.microsoft.com/office/drawing/2014/main" id="{F40BF5F1-08DF-D9FC-5CF4-5B0E1E9C5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73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7" name="Line 2734">
                <a:extLst>
                  <a:ext uri="{FF2B5EF4-FFF2-40B4-BE49-F238E27FC236}">
                    <a16:creationId xmlns:a16="http://schemas.microsoft.com/office/drawing/2014/main" id="{E860D48D-92DD-44DE-3502-6495BC3A1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77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8" name="Line 2735">
                <a:extLst>
                  <a:ext uri="{FF2B5EF4-FFF2-40B4-BE49-F238E27FC236}">
                    <a16:creationId xmlns:a16="http://schemas.microsoft.com/office/drawing/2014/main" id="{CD7B5DBA-0B45-D8C8-98FE-8FACB71D1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1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9" name="Line 2736">
                <a:extLst>
                  <a:ext uri="{FF2B5EF4-FFF2-40B4-BE49-F238E27FC236}">
                    <a16:creationId xmlns:a16="http://schemas.microsoft.com/office/drawing/2014/main" id="{1DDDC45A-1C3A-A967-CC39-79E66F5AB0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85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0" name="Line 2737">
                <a:extLst>
                  <a:ext uri="{FF2B5EF4-FFF2-40B4-BE49-F238E27FC236}">
                    <a16:creationId xmlns:a16="http://schemas.microsoft.com/office/drawing/2014/main" id="{61AE5F41-F78B-815F-726E-7193A938EC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9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1" name="Line 2738">
                <a:extLst>
                  <a:ext uri="{FF2B5EF4-FFF2-40B4-BE49-F238E27FC236}">
                    <a16:creationId xmlns:a16="http://schemas.microsoft.com/office/drawing/2014/main" id="{92D92A35-E2CE-4517-3E3D-260E299A8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3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2" name="Line 2739">
                <a:extLst>
                  <a:ext uri="{FF2B5EF4-FFF2-40B4-BE49-F238E27FC236}">
                    <a16:creationId xmlns:a16="http://schemas.microsoft.com/office/drawing/2014/main" id="{3E45CF68-30F7-F24E-BDC0-29BEE465F6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97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3" name="Line 2740">
                <a:extLst>
                  <a:ext uri="{FF2B5EF4-FFF2-40B4-BE49-F238E27FC236}">
                    <a16:creationId xmlns:a16="http://schemas.microsoft.com/office/drawing/2014/main" id="{7EF39D61-D082-9619-D42B-95412667EA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01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4" name="Line 2741">
                <a:extLst>
                  <a:ext uri="{FF2B5EF4-FFF2-40B4-BE49-F238E27FC236}">
                    <a16:creationId xmlns:a16="http://schemas.microsoft.com/office/drawing/2014/main" id="{563E82EA-0331-4A3F-4A6E-05D048BB2B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05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5" name="Line 2742">
                <a:extLst>
                  <a:ext uri="{FF2B5EF4-FFF2-40B4-BE49-F238E27FC236}">
                    <a16:creationId xmlns:a16="http://schemas.microsoft.com/office/drawing/2014/main" id="{C16CF2AB-08D7-E0D4-1C24-9A1F4BB94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08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6" name="Line 2743">
                <a:extLst>
                  <a:ext uri="{FF2B5EF4-FFF2-40B4-BE49-F238E27FC236}">
                    <a16:creationId xmlns:a16="http://schemas.microsoft.com/office/drawing/2014/main" id="{E1FCB20B-16A8-9AC0-C467-9C9DC5384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12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7" name="Line 2744">
                <a:extLst>
                  <a:ext uri="{FF2B5EF4-FFF2-40B4-BE49-F238E27FC236}">
                    <a16:creationId xmlns:a16="http://schemas.microsoft.com/office/drawing/2014/main" id="{71D4329C-9CA6-580A-BF68-13922D2953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16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8" name="Line 2745">
                <a:extLst>
                  <a:ext uri="{FF2B5EF4-FFF2-40B4-BE49-F238E27FC236}">
                    <a16:creationId xmlns:a16="http://schemas.microsoft.com/office/drawing/2014/main" id="{A33BAFF3-0372-0A27-2E32-D04B3DAAA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20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Line 2746">
                <a:extLst>
                  <a:ext uri="{FF2B5EF4-FFF2-40B4-BE49-F238E27FC236}">
                    <a16:creationId xmlns:a16="http://schemas.microsoft.com/office/drawing/2014/main" id="{39C6E443-7DA1-E1E7-7D37-F9EE834082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24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0" name="Line 2747">
                <a:extLst>
                  <a:ext uri="{FF2B5EF4-FFF2-40B4-BE49-F238E27FC236}">
                    <a16:creationId xmlns:a16="http://schemas.microsoft.com/office/drawing/2014/main" id="{BA9CE88C-2168-7744-544E-21632A744D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28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1" name="Line 2748">
                <a:extLst>
                  <a:ext uri="{FF2B5EF4-FFF2-40B4-BE49-F238E27FC236}">
                    <a16:creationId xmlns:a16="http://schemas.microsoft.com/office/drawing/2014/main" id="{9E4F7A98-0431-6AC7-4FDF-3864BC51B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32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2" name="Line 2749">
                <a:extLst>
                  <a:ext uri="{FF2B5EF4-FFF2-40B4-BE49-F238E27FC236}">
                    <a16:creationId xmlns:a16="http://schemas.microsoft.com/office/drawing/2014/main" id="{0FC44139-F50E-1398-FE95-14D192E6B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36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3" name="Line 2750">
                <a:extLst>
                  <a:ext uri="{FF2B5EF4-FFF2-40B4-BE49-F238E27FC236}">
                    <a16:creationId xmlns:a16="http://schemas.microsoft.com/office/drawing/2014/main" id="{5FDDE50C-13C2-56C4-65AF-C551D290E9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40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4" name="Line 2751">
                <a:extLst>
                  <a:ext uri="{FF2B5EF4-FFF2-40B4-BE49-F238E27FC236}">
                    <a16:creationId xmlns:a16="http://schemas.microsoft.com/office/drawing/2014/main" id="{DD530EF8-3011-D173-1D1E-B54E27B5D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48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5" name="Line 2752">
                <a:extLst>
                  <a:ext uri="{FF2B5EF4-FFF2-40B4-BE49-F238E27FC236}">
                    <a16:creationId xmlns:a16="http://schemas.microsoft.com/office/drawing/2014/main" id="{EB20D437-9C57-90F2-1A20-EF9C16415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52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6" name="Line 2753">
                <a:extLst>
                  <a:ext uri="{FF2B5EF4-FFF2-40B4-BE49-F238E27FC236}">
                    <a16:creationId xmlns:a16="http://schemas.microsoft.com/office/drawing/2014/main" id="{078ACAB0-829A-1983-6857-818593CE2F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56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7" name="Line 2754">
                <a:extLst>
                  <a:ext uri="{FF2B5EF4-FFF2-40B4-BE49-F238E27FC236}">
                    <a16:creationId xmlns:a16="http://schemas.microsoft.com/office/drawing/2014/main" id="{FE3175AA-E4EA-18C5-8A4D-A9BD98F717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60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8" name="Line 2755">
                <a:extLst>
                  <a:ext uri="{FF2B5EF4-FFF2-40B4-BE49-F238E27FC236}">
                    <a16:creationId xmlns:a16="http://schemas.microsoft.com/office/drawing/2014/main" id="{7A3FF481-82D4-F1FE-FE8E-F271DE3CC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64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9" name="Line 2756">
                <a:extLst>
                  <a:ext uri="{FF2B5EF4-FFF2-40B4-BE49-F238E27FC236}">
                    <a16:creationId xmlns:a16="http://schemas.microsoft.com/office/drawing/2014/main" id="{4EAE3DD4-2C1E-591A-C065-3839EE0E6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68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Line 2757">
                <a:extLst>
                  <a:ext uri="{FF2B5EF4-FFF2-40B4-BE49-F238E27FC236}">
                    <a16:creationId xmlns:a16="http://schemas.microsoft.com/office/drawing/2014/main" id="{80E496D3-D34C-BB8D-A0A1-07ECEE6037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72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1" name="Line 2758">
                <a:extLst>
                  <a:ext uri="{FF2B5EF4-FFF2-40B4-BE49-F238E27FC236}">
                    <a16:creationId xmlns:a16="http://schemas.microsoft.com/office/drawing/2014/main" id="{ADDD7E39-A848-FD44-7CDC-4F560AA72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76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2" name="Line 2759">
                <a:extLst>
                  <a:ext uri="{FF2B5EF4-FFF2-40B4-BE49-F238E27FC236}">
                    <a16:creationId xmlns:a16="http://schemas.microsoft.com/office/drawing/2014/main" id="{CEE6C3A5-939E-05F4-99D3-B02EF19326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80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3" name="Line 2760">
                <a:extLst>
                  <a:ext uri="{FF2B5EF4-FFF2-40B4-BE49-F238E27FC236}">
                    <a16:creationId xmlns:a16="http://schemas.microsoft.com/office/drawing/2014/main" id="{EC897C4A-0E14-83E2-D242-4A6069B51A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84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4" name="Line 2761">
                <a:extLst>
                  <a:ext uri="{FF2B5EF4-FFF2-40B4-BE49-F238E27FC236}">
                    <a16:creationId xmlns:a16="http://schemas.microsoft.com/office/drawing/2014/main" id="{68172683-B0FC-EF62-FAC3-6EFDDBBA4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888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5" name="Line 2762">
                <a:extLst>
                  <a:ext uri="{FF2B5EF4-FFF2-40B4-BE49-F238E27FC236}">
                    <a16:creationId xmlns:a16="http://schemas.microsoft.com/office/drawing/2014/main" id="{690715CE-D218-D003-6D1F-FE2CAC84A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92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6" name="Line 2763">
                <a:extLst>
                  <a:ext uri="{FF2B5EF4-FFF2-40B4-BE49-F238E27FC236}">
                    <a16:creationId xmlns:a16="http://schemas.microsoft.com/office/drawing/2014/main" id="{C80E7756-D08A-6A52-46DD-8CFE369462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96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7" name="Line 2764">
                <a:extLst>
                  <a:ext uri="{FF2B5EF4-FFF2-40B4-BE49-F238E27FC236}">
                    <a16:creationId xmlns:a16="http://schemas.microsoft.com/office/drawing/2014/main" id="{5A225154-7BFF-5AFE-1DF4-C1B9876D3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0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Line 2765">
                <a:extLst>
                  <a:ext uri="{FF2B5EF4-FFF2-40B4-BE49-F238E27FC236}">
                    <a16:creationId xmlns:a16="http://schemas.microsoft.com/office/drawing/2014/main" id="{76B0E910-E88E-3419-8A50-C2092D7D6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4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9" name="Line 2766">
                <a:extLst>
                  <a:ext uri="{FF2B5EF4-FFF2-40B4-BE49-F238E27FC236}">
                    <a16:creationId xmlns:a16="http://schemas.microsoft.com/office/drawing/2014/main" id="{736FF59A-42B6-0170-6568-AD8EB6F3D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8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0" name="Line 2767">
                <a:extLst>
                  <a:ext uri="{FF2B5EF4-FFF2-40B4-BE49-F238E27FC236}">
                    <a16:creationId xmlns:a16="http://schemas.microsoft.com/office/drawing/2014/main" id="{79FCD8E5-6FFF-F060-8AAF-2DBE0FFB40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12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1" name="Line 2768">
                <a:extLst>
                  <a:ext uri="{FF2B5EF4-FFF2-40B4-BE49-F238E27FC236}">
                    <a16:creationId xmlns:a16="http://schemas.microsoft.com/office/drawing/2014/main" id="{CA1BF2FE-9AF3-86BE-0CE9-E66F3A0E35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16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2" name="Line 2769">
                <a:extLst>
                  <a:ext uri="{FF2B5EF4-FFF2-40B4-BE49-F238E27FC236}">
                    <a16:creationId xmlns:a16="http://schemas.microsoft.com/office/drawing/2014/main" id="{DAC28EC2-4108-2D8B-FE5D-0F3378904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20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3" name="Line 2770">
                <a:extLst>
                  <a:ext uri="{FF2B5EF4-FFF2-40B4-BE49-F238E27FC236}">
                    <a16:creationId xmlns:a16="http://schemas.microsoft.com/office/drawing/2014/main" id="{9B1B1478-F9A3-39F0-6878-729ECB51A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28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4" name="Line 2771">
                <a:extLst>
                  <a:ext uri="{FF2B5EF4-FFF2-40B4-BE49-F238E27FC236}">
                    <a16:creationId xmlns:a16="http://schemas.microsoft.com/office/drawing/2014/main" id="{7CB8B1CD-77CA-B9EE-32DC-6C5ED4D161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31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5" name="Line 2772">
                <a:extLst>
                  <a:ext uri="{FF2B5EF4-FFF2-40B4-BE49-F238E27FC236}">
                    <a16:creationId xmlns:a16="http://schemas.microsoft.com/office/drawing/2014/main" id="{05CBD12F-8ED8-4512-571F-786436F7F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35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6" name="Line 2773">
                <a:extLst>
                  <a:ext uri="{FF2B5EF4-FFF2-40B4-BE49-F238E27FC236}">
                    <a16:creationId xmlns:a16="http://schemas.microsoft.com/office/drawing/2014/main" id="{D942E884-E50C-D632-AFCD-ACE5BC77E2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39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7" name="Line 2774">
                <a:extLst>
                  <a:ext uri="{FF2B5EF4-FFF2-40B4-BE49-F238E27FC236}">
                    <a16:creationId xmlns:a16="http://schemas.microsoft.com/office/drawing/2014/main" id="{33B6D242-EFF0-DAD5-9625-5991ED33D1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43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8" name="Line 2775">
                <a:extLst>
                  <a:ext uri="{FF2B5EF4-FFF2-40B4-BE49-F238E27FC236}">
                    <a16:creationId xmlns:a16="http://schemas.microsoft.com/office/drawing/2014/main" id="{6F70D130-53E9-B2E2-54C0-8BC446F7FA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47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9" name="Line 2776">
                <a:extLst>
                  <a:ext uri="{FF2B5EF4-FFF2-40B4-BE49-F238E27FC236}">
                    <a16:creationId xmlns:a16="http://schemas.microsoft.com/office/drawing/2014/main" id="{B6804189-ACF0-8D01-71FF-01E027687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51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0" name="Line 2777">
                <a:extLst>
                  <a:ext uri="{FF2B5EF4-FFF2-40B4-BE49-F238E27FC236}">
                    <a16:creationId xmlns:a16="http://schemas.microsoft.com/office/drawing/2014/main" id="{2B3E1692-F4AC-FF8F-D690-D350C7BDA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55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1" name="Line 2778">
                <a:extLst>
                  <a:ext uri="{FF2B5EF4-FFF2-40B4-BE49-F238E27FC236}">
                    <a16:creationId xmlns:a16="http://schemas.microsoft.com/office/drawing/2014/main" id="{C2BD434B-4A9E-A10E-0D3C-A5CD8D77C9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59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2" name="Line 2779">
                <a:extLst>
                  <a:ext uri="{FF2B5EF4-FFF2-40B4-BE49-F238E27FC236}">
                    <a16:creationId xmlns:a16="http://schemas.microsoft.com/office/drawing/2014/main" id="{5F7DEC1F-FBD0-BB6D-D178-0EBD7B3053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67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3" name="Line 2780">
                <a:extLst>
                  <a:ext uri="{FF2B5EF4-FFF2-40B4-BE49-F238E27FC236}">
                    <a16:creationId xmlns:a16="http://schemas.microsoft.com/office/drawing/2014/main" id="{0F45EB00-BFF0-2607-B724-0AD0B1629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71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4" name="Line 2781">
                <a:extLst>
                  <a:ext uri="{FF2B5EF4-FFF2-40B4-BE49-F238E27FC236}">
                    <a16:creationId xmlns:a16="http://schemas.microsoft.com/office/drawing/2014/main" id="{F10C0FF2-0911-9B8A-397D-FA2C2CFBC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75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5" name="Line 2782">
                <a:extLst>
                  <a:ext uri="{FF2B5EF4-FFF2-40B4-BE49-F238E27FC236}">
                    <a16:creationId xmlns:a16="http://schemas.microsoft.com/office/drawing/2014/main" id="{4A5830C4-AA81-628F-27A7-D44F653C77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79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6" name="Line 2783">
                <a:extLst>
                  <a:ext uri="{FF2B5EF4-FFF2-40B4-BE49-F238E27FC236}">
                    <a16:creationId xmlns:a16="http://schemas.microsoft.com/office/drawing/2014/main" id="{CB3FD5BE-013B-AD16-73C1-05400AF81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83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7" name="Line 2784">
                <a:extLst>
                  <a:ext uri="{FF2B5EF4-FFF2-40B4-BE49-F238E27FC236}">
                    <a16:creationId xmlns:a16="http://schemas.microsoft.com/office/drawing/2014/main" id="{BF2E0A6F-A3D0-0188-57ED-7226E1A43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87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8" name="Line 2785">
                <a:extLst>
                  <a:ext uri="{FF2B5EF4-FFF2-40B4-BE49-F238E27FC236}">
                    <a16:creationId xmlns:a16="http://schemas.microsoft.com/office/drawing/2014/main" id="{A2E85408-64B4-2C95-2C00-E61F13D78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91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9" name="Line 2786">
                <a:extLst>
                  <a:ext uri="{FF2B5EF4-FFF2-40B4-BE49-F238E27FC236}">
                    <a16:creationId xmlns:a16="http://schemas.microsoft.com/office/drawing/2014/main" id="{E3C59D27-90E8-442B-1BD6-FAF0068DF4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95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Line 2787">
                <a:extLst>
                  <a:ext uri="{FF2B5EF4-FFF2-40B4-BE49-F238E27FC236}">
                    <a16:creationId xmlns:a16="http://schemas.microsoft.com/office/drawing/2014/main" id="{8E0AA692-F938-D2B8-59AA-992D71744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99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1" name="Line 2788">
                <a:extLst>
                  <a:ext uri="{FF2B5EF4-FFF2-40B4-BE49-F238E27FC236}">
                    <a16:creationId xmlns:a16="http://schemas.microsoft.com/office/drawing/2014/main" id="{F16F8AF5-ADD4-6DAB-1048-B26245BAA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07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2" name="Line 2789">
                <a:extLst>
                  <a:ext uri="{FF2B5EF4-FFF2-40B4-BE49-F238E27FC236}">
                    <a16:creationId xmlns:a16="http://schemas.microsoft.com/office/drawing/2014/main" id="{2C342918-90EE-0BBE-3CF6-16E399D23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1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3" name="Line 2790">
                <a:extLst>
                  <a:ext uri="{FF2B5EF4-FFF2-40B4-BE49-F238E27FC236}">
                    <a16:creationId xmlns:a16="http://schemas.microsoft.com/office/drawing/2014/main" id="{57369F95-A0AF-08E9-DAD8-1546673325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15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4" name="Line 2791">
                <a:extLst>
                  <a:ext uri="{FF2B5EF4-FFF2-40B4-BE49-F238E27FC236}">
                    <a16:creationId xmlns:a16="http://schemas.microsoft.com/office/drawing/2014/main" id="{2334D0B5-5B5F-8B05-1602-5D5730354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19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5" name="Line 2792">
                <a:extLst>
                  <a:ext uri="{FF2B5EF4-FFF2-40B4-BE49-F238E27FC236}">
                    <a16:creationId xmlns:a16="http://schemas.microsoft.com/office/drawing/2014/main" id="{210A9BB7-6FFD-F1F2-4924-21028113DA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23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6" name="Line 2793">
                <a:extLst>
                  <a:ext uri="{FF2B5EF4-FFF2-40B4-BE49-F238E27FC236}">
                    <a16:creationId xmlns:a16="http://schemas.microsoft.com/office/drawing/2014/main" id="{72825D49-1C1C-1C03-99C1-6F02D34FD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27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7" name="Line 2794">
                <a:extLst>
                  <a:ext uri="{FF2B5EF4-FFF2-40B4-BE49-F238E27FC236}">
                    <a16:creationId xmlns:a16="http://schemas.microsoft.com/office/drawing/2014/main" id="{5C5FC7EC-C374-CAF6-1901-D0C5AC94A7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31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8" name="Line 2795">
                <a:extLst>
                  <a:ext uri="{FF2B5EF4-FFF2-40B4-BE49-F238E27FC236}">
                    <a16:creationId xmlns:a16="http://schemas.microsoft.com/office/drawing/2014/main" id="{10D28708-31A7-106C-F147-EB0515AA2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35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9" name="Line 2796">
                <a:extLst>
                  <a:ext uri="{FF2B5EF4-FFF2-40B4-BE49-F238E27FC236}">
                    <a16:creationId xmlns:a16="http://schemas.microsoft.com/office/drawing/2014/main" id="{5B72E3DC-A463-1B50-53C2-71C221CCCF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9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0" name="Line 2797">
                <a:extLst>
                  <a:ext uri="{FF2B5EF4-FFF2-40B4-BE49-F238E27FC236}">
                    <a16:creationId xmlns:a16="http://schemas.microsoft.com/office/drawing/2014/main" id="{0FDCF072-DA2B-DB8D-7B37-52B6F88BA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43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1" name="Line 2798">
                <a:extLst>
                  <a:ext uri="{FF2B5EF4-FFF2-40B4-BE49-F238E27FC236}">
                    <a16:creationId xmlns:a16="http://schemas.microsoft.com/office/drawing/2014/main" id="{8D9FBEED-A580-8230-54C9-3F8AB5E68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47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2" name="Line 2799">
                <a:extLst>
                  <a:ext uri="{FF2B5EF4-FFF2-40B4-BE49-F238E27FC236}">
                    <a16:creationId xmlns:a16="http://schemas.microsoft.com/office/drawing/2014/main" id="{8A2C4D5D-128A-7F92-86B8-F6AB7EBCD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51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3" name="Line 2800">
                <a:extLst>
                  <a:ext uri="{FF2B5EF4-FFF2-40B4-BE49-F238E27FC236}">
                    <a16:creationId xmlns:a16="http://schemas.microsoft.com/office/drawing/2014/main" id="{DAA8B6D5-015A-BBFA-BED7-DD164356E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55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4" name="Line 2801">
                <a:extLst>
                  <a:ext uri="{FF2B5EF4-FFF2-40B4-BE49-F238E27FC236}">
                    <a16:creationId xmlns:a16="http://schemas.microsoft.com/office/drawing/2014/main" id="{010F2EBB-C844-7226-33ED-FFC957A95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58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5" name="Line 2802">
                <a:extLst>
                  <a:ext uri="{FF2B5EF4-FFF2-40B4-BE49-F238E27FC236}">
                    <a16:creationId xmlns:a16="http://schemas.microsoft.com/office/drawing/2014/main" id="{C4DB45A8-FEED-D567-1A89-0A1E7E1617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62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6" name="Line 2803">
                <a:extLst>
                  <a:ext uri="{FF2B5EF4-FFF2-40B4-BE49-F238E27FC236}">
                    <a16:creationId xmlns:a16="http://schemas.microsoft.com/office/drawing/2014/main" id="{A0581E02-CD7C-F5D1-D07C-009F3E088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66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7" name="Line 2804">
                <a:extLst>
                  <a:ext uri="{FF2B5EF4-FFF2-40B4-BE49-F238E27FC236}">
                    <a16:creationId xmlns:a16="http://schemas.microsoft.com/office/drawing/2014/main" id="{3C450DA2-6A01-B402-C6FE-2388B465A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70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8" name="Line 2805">
                <a:extLst>
                  <a:ext uri="{FF2B5EF4-FFF2-40B4-BE49-F238E27FC236}">
                    <a16:creationId xmlns:a16="http://schemas.microsoft.com/office/drawing/2014/main" id="{6ED7F518-B986-C807-BB9C-D847C09B6B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74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9" name="Line 2806">
                <a:extLst>
                  <a:ext uri="{FF2B5EF4-FFF2-40B4-BE49-F238E27FC236}">
                    <a16:creationId xmlns:a16="http://schemas.microsoft.com/office/drawing/2014/main" id="{BDEE0736-CE08-4E4C-406A-44EF3BF0A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78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0" name="Line 2807">
                <a:extLst>
                  <a:ext uri="{FF2B5EF4-FFF2-40B4-BE49-F238E27FC236}">
                    <a16:creationId xmlns:a16="http://schemas.microsoft.com/office/drawing/2014/main" id="{316B69BF-1548-E7D2-37BD-019BCB814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86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1" name="Line 2808">
                <a:extLst>
                  <a:ext uri="{FF2B5EF4-FFF2-40B4-BE49-F238E27FC236}">
                    <a16:creationId xmlns:a16="http://schemas.microsoft.com/office/drawing/2014/main" id="{A62F7EFF-5442-0579-A536-CF44E6FA0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90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2" name="Line 2809">
                <a:extLst>
                  <a:ext uri="{FF2B5EF4-FFF2-40B4-BE49-F238E27FC236}">
                    <a16:creationId xmlns:a16="http://schemas.microsoft.com/office/drawing/2014/main" id="{AAAFFF18-DA7D-945B-6CC1-D4D5B3129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94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3" name="Line 2810">
                <a:extLst>
                  <a:ext uri="{FF2B5EF4-FFF2-40B4-BE49-F238E27FC236}">
                    <a16:creationId xmlns:a16="http://schemas.microsoft.com/office/drawing/2014/main" id="{4DA0956A-E20E-27BC-3390-37C10316A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98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4" name="Line 2811">
                <a:extLst>
                  <a:ext uri="{FF2B5EF4-FFF2-40B4-BE49-F238E27FC236}">
                    <a16:creationId xmlns:a16="http://schemas.microsoft.com/office/drawing/2014/main" id="{02DAB553-0E66-0974-4DA2-8BC47A9A0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02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5" name="Line 2812">
                <a:extLst>
                  <a:ext uri="{FF2B5EF4-FFF2-40B4-BE49-F238E27FC236}">
                    <a16:creationId xmlns:a16="http://schemas.microsoft.com/office/drawing/2014/main" id="{C273E0B1-435A-6503-2203-0DDDB7533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06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6" name="Line 2813">
                <a:extLst>
                  <a:ext uri="{FF2B5EF4-FFF2-40B4-BE49-F238E27FC236}">
                    <a16:creationId xmlns:a16="http://schemas.microsoft.com/office/drawing/2014/main" id="{9374ED25-F41B-8401-0F30-E6DC93B7C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0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7" name="Line 2814">
                <a:extLst>
                  <a:ext uri="{FF2B5EF4-FFF2-40B4-BE49-F238E27FC236}">
                    <a16:creationId xmlns:a16="http://schemas.microsoft.com/office/drawing/2014/main" id="{14CC572A-D72F-8D71-607A-797FD6F89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4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8" name="Line 2815">
                <a:extLst>
                  <a:ext uri="{FF2B5EF4-FFF2-40B4-BE49-F238E27FC236}">
                    <a16:creationId xmlns:a16="http://schemas.microsoft.com/office/drawing/2014/main" id="{B1B62994-A2B2-8F23-0E14-D5CA47C7E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8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9" name="Line 2816">
                <a:extLst>
                  <a:ext uri="{FF2B5EF4-FFF2-40B4-BE49-F238E27FC236}">
                    <a16:creationId xmlns:a16="http://schemas.microsoft.com/office/drawing/2014/main" id="{531956DD-B503-3F82-EF3D-2F3CF2EB3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22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0" name="Line 2817">
                <a:extLst>
                  <a:ext uri="{FF2B5EF4-FFF2-40B4-BE49-F238E27FC236}">
                    <a16:creationId xmlns:a16="http://schemas.microsoft.com/office/drawing/2014/main" id="{7C0FBE33-1CCA-9F1C-ABF2-126F4FCA4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26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1" name="Group 3019">
              <a:extLst>
                <a:ext uri="{FF2B5EF4-FFF2-40B4-BE49-F238E27FC236}">
                  <a16:creationId xmlns:a16="http://schemas.microsoft.com/office/drawing/2014/main" id="{8EED0F09-60D8-F184-6127-FF9D3CF1F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9088" y="3686175"/>
              <a:ext cx="9453563" cy="1762125"/>
              <a:chOff x="1001" y="2322"/>
              <a:chExt cx="5955" cy="1110"/>
            </a:xfrm>
          </p:grpSpPr>
          <p:sp>
            <p:nvSpPr>
              <p:cNvPr id="41" name="Line 2819">
                <a:extLst>
                  <a:ext uri="{FF2B5EF4-FFF2-40B4-BE49-F238E27FC236}">
                    <a16:creationId xmlns:a16="http://schemas.microsoft.com/office/drawing/2014/main" id="{552D21C0-8FDF-4095-0B9A-5F75AF96A7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30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Line 2820">
                <a:extLst>
                  <a:ext uri="{FF2B5EF4-FFF2-40B4-BE49-F238E27FC236}">
                    <a16:creationId xmlns:a16="http://schemas.microsoft.com/office/drawing/2014/main" id="{33498FFF-6955-99C2-7E1D-43B5D5DAC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34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Line 2821">
                <a:extLst>
                  <a:ext uri="{FF2B5EF4-FFF2-40B4-BE49-F238E27FC236}">
                    <a16:creationId xmlns:a16="http://schemas.microsoft.com/office/drawing/2014/main" id="{33307C4E-E558-92DC-7927-D4F3071968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38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Line 2822">
                <a:extLst>
                  <a:ext uri="{FF2B5EF4-FFF2-40B4-BE49-F238E27FC236}">
                    <a16:creationId xmlns:a16="http://schemas.microsoft.com/office/drawing/2014/main" id="{FBAD3F6A-E9A9-E76C-6B01-D2DEA1BBF3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2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Line 2823">
                <a:extLst>
                  <a:ext uri="{FF2B5EF4-FFF2-40B4-BE49-F238E27FC236}">
                    <a16:creationId xmlns:a16="http://schemas.microsoft.com/office/drawing/2014/main" id="{93B0CC63-7CAB-9FA6-A370-5273BAE196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6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Line 2824">
                <a:extLst>
                  <a:ext uri="{FF2B5EF4-FFF2-40B4-BE49-F238E27FC236}">
                    <a16:creationId xmlns:a16="http://schemas.microsoft.com/office/drawing/2014/main" id="{0582D8BA-5B1A-5594-9C3D-1EADF2471A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50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Line 2825">
                <a:extLst>
                  <a:ext uri="{FF2B5EF4-FFF2-40B4-BE49-F238E27FC236}">
                    <a16:creationId xmlns:a16="http://schemas.microsoft.com/office/drawing/2014/main" id="{5BE72C12-03B5-2EA2-7815-9790778998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54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Line 2826">
                <a:extLst>
                  <a:ext uri="{FF2B5EF4-FFF2-40B4-BE49-F238E27FC236}">
                    <a16:creationId xmlns:a16="http://schemas.microsoft.com/office/drawing/2014/main" id="{FE1CF54A-6DB2-313A-F093-F005F951D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58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Line 2827">
                <a:extLst>
                  <a:ext uri="{FF2B5EF4-FFF2-40B4-BE49-F238E27FC236}">
                    <a16:creationId xmlns:a16="http://schemas.microsoft.com/office/drawing/2014/main" id="{DF825226-6127-F5EF-5A7D-7F5B540DA8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66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Line 2828">
                <a:extLst>
                  <a:ext uri="{FF2B5EF4-FFF2-40B4-BE49-F238E27FC236}">
                    <a16:creationId xmlns:a16="http://schemas.microsoft.com/office/drawing/2014/main" id="{C9CEE1A8-F876-629D-A0BB-C571C2063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70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Line 2829">
                <a:extLst>
                  <a:ext uri="{FF2B5EF4-FFF2-40B4-BE49-F238E27FC236}">
                    <a16:creationId xmlns:a16="http://schemas.microsoft.com/office/drawing/2014/main" id="{ADE758D0-EEB8-9F4E-464C-F31AB5B6F0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74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Line 2830">
                <a:extLst>
                  <a:ext uri="{FF2B5EF4-FFF2-40B4-BE49-F238E27FC236}">
                    <a16:creationId xmlns:a16="http://schemas.microsoft.com/office/drawing/2014/main" id="{83AFB138-94C7-8977-2B4B-6139526E5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78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Line 2831">
                <a:extLst>
                  <a:ext uri="{FF2B5EF4-FFF2-40B4-BE49-F238E27FC236}">
                    <a16:creationId xmlns:a16="http://schemas.microsoft.com/office/drawing/2014/main" id="{C1D356CE-42ED-A3DB-FF3E-67513F1B4D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82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Line 2832">
                <a:extLst>
                  <a:ext uri="{FF2B5EF4-FFF2-40B4-BE49-F238E27FC236}">
                    <a16:creationId xmlns:a16="http://schemas.microsoft.com/office/drawing/2014/main" id="{5BED4CAE-E317-247E-7AF4-8CD3EFE66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86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Line 2833">
                <a:extLst>
                  <a:ext uri="{FF2B5EF4-FFF2-40B4-BE49-F238E27FC236}">
                    <a16:creationId xmlns:a16="http://schemas.microsoft.com/office/drawing/2014/main" id="{F6530B9E-04B2-2E37-9B13-778A51233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90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Line 2834">
                <a:extLst>
                  <a:ext uri="{FF2B5EF4-FFF2-40B4-BE49-F238E27FC236}">
                    <a16:creationId xmlns:a16="http://schemas.microsoft.com/office/drawing/2014/main" id="{F99C9983-9C65-5D47-BF30-8A0BCCC4F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94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Line 2835">
                <a:extLst>
                  <a:ext uri="{FF2B5EF4-FFF2-40B4-BE49-F238E27FC236}">
                    <a16:creationId xmlns:a16="http://schemas.microsoft.com/office/drawing/2014/main" id="{775A59D1-BFC6-266C-2999-8A86FE46D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98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Line 2836">
                <a:extLst>
                  <a:ext uri="{FF2B5EF4-FFF2-40B4-BE49-F238E27FC236}">
                    <a16:creationId xmlns:a16="http://schemas.microsoft.com/office/drawing/2014/main" id="{ADF3441F-4136-B6F3-10C3-B72883331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02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Line 2837">
                <a:extLst>
                  <a:ext uri="{FF2B5EF4-FFF2-40B4-BE49-F238E27FC236}">
                    <a16:creationId xmlns:a16="http://schemas.microsoft.com/office/drawing/2014/main" id="{65E1D6B1-EDE5-E823-DEC1-05FC6767B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06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Line 2838">
                <a:extLst>
                  <a:ext uri="{FF2B5EF4-FFF2-40B4-BE49-F238E27FC236}">
                    <a16:creationId xmlns:a16="http://schemas.microsoft.com/office/drawing/2014/main" id="{467A5F6C-8B51-12A5-124B-4B4A0959EF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10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Line 2839">
                <a:extLst>
                  <a:ext uri="{FF2B5EF4-FFF2-40B4-BE49-F238E27FC236}">
                    <a16:creationId xmlns:a16="http://schemas.microsoft.com/office/drawing/2014/main" id="{A5D30388-4001-056B-A723-1844655F6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13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Line 2840">
                <a:extLst>
                  <a:ext uri="{FF2B5EF4-FFF2-40B4-BE49-F238E27FC236}">
                    <a16:creationId xmlns:a16="http://schemas.microsoft.com/office/drawing/2014/main" id="{AB3F20AD-AD01-EDAE-F6E8-98786F73F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17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Line 2841">
                <a:extLst>
                  <a:ext uri="{FF2B5EF4-FFF2-40B4-BE49-F238E27FC236}">
                    <a16:creationId xmlns:a16="http://schemas.microsoft.com/office/drawing/2014/main" id="{5A73AAD5-34CE-5E68-9B12-670D6A3E7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1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Line 2842">
                <a:extLst>
                  <a:ext uri="{FF2B5EF4-FFF2-40B4-BE49-F238E27FC236}">
                    <a16:creationId xmlns:a16="http://schemas.microsoft.com/office/drawing/2014/main" id="{44AB138D-7446-5706-EB06-E708E1B4D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5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Line 2843">
                <a:extLst>
                  <a:ext uri="{FF2B5EF4-FFF2-40B4-BE49-F238E27FC236}">
                    <a16:creationId xmlns:a16="http://schemas.microsoft.com/office/drawing/2014/main" id="{B3EAC0DC-56D7-46F1-9E98-A7668BCE6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9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Line 2844">
                <a:extLst>
                  <a:ext uri="{FF2B5EF4-FFF2-40B4-BE49-F238E27FC236}">
                    <a16:creationId xmlns:a16="http://schemas.microsoft.com/office/drawing/2014/main" id="{BE25FCBC-6148-5716-78F8-D13B2A8B3E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33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Line 2845">
                <a:extLst>
                  <a:ext uri="{FF2B5EF4-FFF2-40B4-BE49-F238E27FC236}">
                    <a16:creationId xmlns:a16="http://schemas.microsoft.com/office/drawing/2014/main" id="{7B78CE93-4CB1-73E1-D60F-3432D16546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37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Line 2846">
                <a:extLst>
                  <a:ext uri="{FF2B5EF4-FFF2-40B4-BE49-F238E27FC236}">
                    <a16:creationId xmlns:a16="http://schemas.microsoft.com/office/drawing/2014/main" id="{A6C4554A-4991-4B4D-22B2-803C7ECB0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45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Line 2847">
                <a:extLst>
                  <a:ext uri="{FF2B5EF4-FFF2-40B4-BE49-F238E27FC236}">
                    <a16:creationId xmlns:a16="http://schemas.microsoft.com/office/drawing/2014/main" id="{AFA4F131-6164-437D-000A-27DDA1F17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49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Line 2848">
                <a:extLst>
                  <a:ext uri="{FF2B5EF4-FFF2-40B4-BE49-F238E27FC236}">
                    <a16:creationId xmlns:a16="http://schemas.microsoft.com/office/drawing/2014/main" id="{948E9ACC-10D1-0947-DC16-01EF8E67A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53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Line 2849">
                <a:extLst>
                  <a:ext uri="{FF2B5EF4-FFF2-40B4-BE49-F238E27FC236}">
                    <a16:creationId xmlns:a16="http://schemas.microsoft.com/office/drawing/2014/main" id="{D16657F3-C972-B420-41C9-6CD789032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57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Line 2850">
                <a:extLst>
                  <a:ext uri="{FF2B5EF4-FFF2-40B4-BE49-F238E27FC236}">
                    <a16:creationId xmlns:a16="http://schemas.microsoft.com/office/drawing/2014/main" id="{A06B7838-C691-7065-1C57-6CC9F7B10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61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Line 2851">
                <a:extLst>
                  <a:ext uri="{FF2B5EF4-FFF2-40B4-BE49-F238E27FC236}">
                    <a16:creationId xmlns:a16="http://schemas.microsoft.com/office/drawing/2014/main" id="{C3F137B4-B014-9477-B59D-682C6C2E1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65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Line 2852">
                <a:extLst>
                  <a:ext uri="{FF2B5EF4-FFF2-40B4-BE49-F238E27FC236}">
                    <a16:creationId xmlns:a16="http://schemas.microsoft.com/office/drawing/2014/main" id="{21EBAFCD-DB3C-43EA-2938-C4C5A6D5CC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69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Line 2853">
                <a:extLst>
                  <a:ext uri="{FF2B5EF4-FFF2-40B4-BE49-F238E27FC236}">
                    <a16:creationId xmlns:a16="http://schemas.microsoft.com/office/drawing/2014/main" id="{224334BF-410A-53E5-D843-A6D0A9733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73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Line 2854">
                <a:extLst>
                  <a:ext uri="{FF2B5EF4-FFF2-40B4-BE49-F238E27FC236}">
                    <a16:creationId xmlns:a16="http://schemas.microsoft.com/office/drawing/2014/main" id="{74B5DB85-846B-68CA-3526-E600E9DF1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77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Line 2855">
                <a:extLst>
                  <a:ext uri="{FF2B5EF4-FFF2-40B4-BE49-F238E27FC236}">
                    <a16:creationId xmlns:a16="http://schemas.microsoft.com/office/drawing/2014/main" id="{D37D0AF4-C5C9-9314-190D-D4B9051FD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1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Line 2856">
                <a:extLst>
                  <a:ext uri="{FF2B5EF4-FFF2-40B4-BE49-F238E27FC236}">
                    <a16:creationId xmlns:a16="http://schemas.microsoft.com/office/drawing/2014/main" id="{E4EFF438-F8C1-3E3B-C1F6-E426BE696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5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Line 2857">
                <a:extLst>
                  <a:ext uri="{FF2B5EF4-FFF2-40B4-BE49-F238E27FC236}">
                    <a16:creationId xmlns:a16="http://schemas.microsoft.com/office/drawing/2014/main" id="{E3736F11-1756-AFE6-CB26-B0251ABDE3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9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Line 2858">
                <a:extLst>
                  <a:ext uri="{FF2B5EF4-FFF2-40B4-BE49-F238E27FC236}">
                    <a16:creationId xmlns:a16="http://schemas.microsoft.com/office/drawing/2014/main" id="{3F49AFBE-2A5C-5821-D628-208AFE299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93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Line 2859">
                <a:extLst>
                  <a:ext uri="{FF2B5EF4-FFF2-40B4-BE49-F238E27FC236}">
                    <a16:creationId xmlns:a16="http://schemas.microsoft.com/office/drawing/2014/main" id="{75624895-109F-25EB-299F-AD25C6035C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97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Line 2860">
                <a:extLst>
                  <a:ext uri="{FF2B5EF4-FFF2-40B4-BE49-F238E27FC236}">
                    <a16:creationId xmlns:a16="http://schemas.microsoft.com/office/drawing/2014/main" id="{8EA73EFD-21AE-E934-6D96-26C278F2A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01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Line 2861">
                <a:extLst>
                  <a:ext uri="{FF2B5EF4-FFF2-40B4-BE49-F238E27FC236}">
                    <a16:creationId xmlns:a16="http://schemas.microsoft.com/office/drawing/2014/main" id="{4FDB2530-C3C0-7126-39C4-4F980E352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05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Line 2862">
                <a:extLst>
                  <a:ext uri="{FF2B5EF4-FFF2-40B4-BE49-F238E27FC236}">
                    <a16:creationId xmlns:a16="http://schemas.microsoft.com/office/drawing/2014/main" id="{9570F1BE-6A6E-4ED4-076F-074EEF76E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09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Line 2863">
                <a:extLst>
                  <a:ext uri="{FF2B5EF4-FFF2-40B4-BE49-F238E27FC236}">
                    <a16:creationId xmlns:a16="http://schemas.microsoft.com/office/drawing/2014/main" id="{983EA51F-17EE-74AF-5513-5B7C4DAF1B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13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Line 2864">
                <a:extLst>
                  <a:ext uri="{FF2B5EF4-FFF2-40B4-BE49-F238E27FC236}">
                    <a16:creationId xmlns:a16="http://schemas.microsoft.com/office/drawing/2014/main" id="{5EB05844-B396-5E0A-DA51-8A281210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17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Line 2865">
                <a:extLst>
                  <a:ext uri="{FF2B5EF4-FFF2-40B4-BE49-F238E27FC236}">
                    <a16:creationId xmlns:a16="http://schemas.microsoft.com/office/drawing/2014/main" id="{76C17327-B8AF-1981-614A-7B0B78D9D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25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Line 2866">
                <a:extLst>
                  <a:ext uri="{FF2B5EF4-FFF2-40B4-BE49-F238E27FC236}">
                    <a16:creationId xmlns:a16="http://schemas.microsoft.com/office/drawing/2014/main" id="{D7D48FCC-80A7-6875-1187-BF580137C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29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Line 2867">
                <a:extLst>
                  <a:ext uri="{FF2B5EF4-FFF2-40B4-BE49-F238E27FC236}">
                    <a16:creationId xmlns:a16="http://schemas.microsoft.com/office/drawing/2014/main" id="{9DBC3365-C07B-A14B-1DEA-431080099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33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Line 2868">
                <a:extLst>
                  <a:ext uri="{FF2B5EF4-FFF2-40B4-BE49-F238E27FC236}">
                    <a16:creationId xmlns:a16="http://schemas.microsoft.com/office/drawing/2014/main" id="{7A3FEFD7-47D7-4CB0-2ACE-2E3208AE72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36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Line 2869">
                <a:extLst>
                  <a:ext uri="{FF2B5EF4-FFF2-40B4-BE49-F238E27FC236}">
                    <a16:creationId xmlns:a16="http://schemas.microsoft.com/office/drawing/2014/main" id="{48E7603A-76B3-6015-23CD-D766BDC61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40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Line 2870">
                <a:extLst>
                  <a:ext uri="{FF2B5EF4-FFF2-40B4-BE49-F238E27FC236}">
                    <a16:creationId xmlns:a16="http://schemas.microsoft.com/office/drawing/2014/main" id="{3D20DF30-0562-EE35-293C-4ED76EECD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44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Line 2871">
                <a:extLst>
                  <a:ext uri="{FF2B5EF4-FFF2-40B4-BE49-F238E27FC236}">
                    <a16:creationId xmlns:a16="http://schemas.microsoft.com/office/drawing/2014/main" id="{42450CAC-8668-867C-CA4D-8E5D014E4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48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Line 2872">
                <a:extLst>
                  <a:ext uri="{FF2B5EF4-FFF2-40B4-BE49-F238E27FC236}">
                    <a16:creationId xmlns:a16="http://schemas.microsoft.com/office/drawing/2014/main" id="{13208C49-0D11-72D4-A8AD-5F0AF88C1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52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Line 2873">
                <a:extLst>
                  <a:ext uri="{FF2B5EF4-FFF2-40B4-BE49-F238E27FC236}">
                    <a16:creationId xmlns:a16="http://schemas.microsoft.com/office/drawing/2014/main" id="{7D876F03-D23E-031C-7C20-5E666A3B87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56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Line 2874">
                <a:extLst>
                  <a:ext uri="{FF2B5EF4-FFF2-40B4-BE49-F238E27FC236}">
                    <a16:creationId xmlns:a16="http://schemas.microsoft.com/office/drawing/2014/main" id="{6E91705C-1886-2989-FBD5-597BEBE325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64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Line 2875">
                <a:extLst>
                  <a:ext uri="{FF2B5EF4-FFF2-40B4-BE49-F238E27FC236}">
                    <a16:creationId xmlns:a16="http://schemas.microsoft.com/office/drawing/2014/main" id="{A49DDBFF-EA69-FB68-AF88-45F84C3A70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68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Line 2876">
                <a:extLst>
                  <a:ext uri="{FF2B5EF4-FFF2-40B4-BE49-F238E27FC236}">
                    <a16:creationId xmlns:a16="http://schemas.microsoft.com/office/drawing/2014/main" id="{4008FDA4-5C56-7674-81FC-D671A2B5A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72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Line 2877">
                <a:extLst>
                  <a:ext uri="{FF2B5EF4-FFF2-40B4-BE49-F238E27FC236}">
                    <a16:creationId xmlns:a16="http://schemas.microsoft.com/office/drawing/2014/main" id="{F9470956-49F6-291A-17AC-6990B051A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76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Line 2878">
                <a:extLst>
                  <a:ext uri="{FF2B5EF4-FFF2-40B4-BE49-F238E27FC236}">
                    <a16:creationId xmlns:a16="http://schemas.microsoft.com/office/drawing/2014/main" id="{0BBBF9B4-71A3-0CDE-6F6A-20498B09E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80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Line 2879">
                <a:extLst>
                  <a:ext uri="{FF2B5EF4-FFF2-40B4-BE49-F238E27FC236}">
                    <a16:creationId xmlns:a16="http://schemas.microsoft.com/office/drawing/2014/main" id="{17A19D84-58F3-4905-F838-9F31197A93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84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Line 2880">
                <a:extLst>
                  <a:ext uri="{FF2B5EF4-FFF2-40B4-BE49-F238E27FC236}">
                    <a16:creationId xmlns:a16="http://schemas.microsoft.com/office/drawing/2014/main" id="{6246476D-B59F-C7FD-90C0-00AFF2B3F8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88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Line 2881">
                <a:extLst>
                  <a:ext uri="{FF2B5EF4-FFF2-40B4-BE49-F238E27FC236}">
                    <a16:creationId xmlns:a16="http://schemas.microsoft.com/office/drawing/2014/main" id="{750BA914-F033-3F9A-C0E5-2120F8FA2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92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Line 2882">
                <a:extLst>
                  <a:ext uri="{FF2B5EF4-FFF2-40B4-BE49-F238E27FC236}">
                    <a16:creationId xmlns:a16="http://schemas.microsoft.com/office/drawing/2014/main" id="{72A47378-2729-7255-8E8E-1F6857905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96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Line 2883">
                <a:extLst>
                  <a:ext uri="{FF2B5EF4-FFF2-40B4-BE49-F238E27FC236}">
                    <a16:creationId xmlns:a16="http://schemas.microsoft.com/office/drawing/2014/main" id="{280ACBD8-5D55-3685-82E0-6FC55D0A4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4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Line 2884">
                <a:extLst>
                  <a:ext uri="{FF2B5EF4-FFF2-40B4-BE49-F238E27FC236}">
                    <a16:creationId xmlns:a16="http://schemas.microsoft.com/office/drawing/2014/main" id="{4FD1B3F8-C66C-460D-A836-521BDDF9A7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8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Line 2885">
                <a:extLst>
                  <a:ext uri="{FF2B5EF4-FFF2-40B4-BE49-F238E27FC236}">
                    <a16:creationId xmlns:a16="http://schemas.microsoft.com/office/drawing/2014/main" id="{A631C8B1-018A-ECA9-BF13-2554F66FC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12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Line 2886">
                <a:extLst>
                  <a:ext uri="{FF2B5EF4-FFF2-40B4-BE49-F238E27FC236}">
                    <a16:creationId xmlns:a16="http://schemas.microsoft.com/office/drawing/2014/main" id="{38FEC52A-9EF7-310E-9F40-5B54994681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16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Line 2887">
                <a:extLst>
                  <a:ext uri="{FF2B5EF4-FFF2-40B4-BE49-F238E27FC236}">
                    <a16:creationId xmlns:a16="http://schemas.microsoft.com/office/drawing/2014/main" id="{0A5E3B4B-D5B4-E546-CCF8-38C76C325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20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Line 2888">
                <a:extLst>
                  <a:ext uri="{FF2B5EF4-FFF2-40B4-BE49-F238E27FC236}">
                    <a16:creationId xmlns:a16="http://schemas.microsoft.com/office/drawing/2014/main" id="{D118FD9B-A01F-5F7B-BD25-898187905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24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Line 2889">
                <a:extLst>
                  <a:ext uri="{FF2B5EF4-FFF2-40B4-BE49-F238E27FC236}">
                    <a16:creationId xmlns:a16="http://schemas.microsoft.com/office/drawing/2014/main" id="{EC8484A3-756B-D0FD-508B-A3C78E7F8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28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Line 2890">
                <a:extLst>
                  <a:ext uri="{FF2B5EF4-FFF2-40B4-BE49-F238E27FC236}">
                    <a16:creationId xmlns:a16="http://schemas.microsoft.com/office/drawing/2014/main" id="{3070EE61-3873-22DD-54F4-D4E22CEA0E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32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Line 2891">
                <a:extLst>
                  <a:ext uri="{FF2B5EF4-FFF2-40B4-BE49-F238E27FC236}">
                    <a16:creationId xmlns:a16="http://schemas.microsoft.com/office/drawing/2014/main" id="{68F866B4-EA15-F98A-2579-B93A7F7CF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36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Line 2892">
                <a:extLst>
                  <a:ext uri="{FF2B5EF4-FFF2-40B4-BE49-F238E27FC236}">
                    <a16:creationId xmlns:a16="http://schemas.microsoft.com/office/drawing/2014/main" id="{B64EA864-0E49-1344-97FD-C33958B38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40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Line 2893">
                <a:extLst>
                  <a:ext uri="{FF2B5EF4-FFF2-40B4-BE49-F238E27FC236}">
                    <a16:creationId xmlns:a16="http://schemas.microsoft.com/office/drawing/2014/main" id="{AAD3DF92-8904-7201-8808-5C7D85BEA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44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Line 2894">
                <a:extLst>
                  <a:ext uri="{FF2B5EF4-FFF2-40B4-BE49-F238E27FC236}">
                    <a16:creationId xmlns:a16="http://schemas.microsoft.com/office/drawing/2014/main" id="{A8B3C66D-D83E-2829-204C-67FD9B822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48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Line 2895">
                <a:extLst>
                  <a:ext uri="{FF2B5EF4-FFF2-40B4-BE49-F238E27FC236}">
                    <a16:creationId xmlns:a16="http://schemas.microsoft.com/office/drawing/2014/main" id="{3F0C99F8-C3FB-2424-7A53-D982485850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52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Line 2896">
                <a:extLst>
                  <a:ext uri="{FF2B5EF4-FFF2-40B4-BE49-F238E27FC236}">
                    <a16:creationId xmlns:a16="http://schemas.microsoft.com/office/drawing/2014/main" id="{8392D1AD-EBBF-F9FE-8441-22F1356E24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56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Line 2897">
                <a:extLst>
                  <a:ext uri="{FF2B5EF4-FFF2-40B4-BE49-F238E27FC236}">
                    <a16:creationId xmlns:a16="http://schemas.microsoft.com/office/drawing/2014/main" id="{F80DAD42-F526-E85D-2C9A-D9DDE2272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59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Line 2898">
                <a:extLst>
                  <a:ext uri="{FF2B5EF4-FFF2-40B4-BE49-F238E27FC236}">
                    <a16:creationId xmlns:a16="http://schemas.microsoft.com/office/drawing/2014/main" id="{D4F9F269-4B01-CEDD-3518-3A1DEA21D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63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Line 2899">
                <a:extLst>
                  <a:ext uri="{FF2B5EF4-FFF2-40B4-BE49-F238E27FC236}">
                    <a16:creationId xmlns:a16="http://schemas.microsoft.com/office/drawing/2014/main" id="{74C7F9FA-A342-BF14-AB72-C64B50ED1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67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Line 2900">
                <a:extLst>
                  <a:ext uri="{FF2B5EF4-FFF2-40B4-BE49-F238E27FC236}">
                    <a16:creationId xmlns:a16="http://schemas.microsoft.com/office/drawing/2014/main" id="{90E05856-0D5D-2E89-AD25-03FD4FBD7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71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Line 2901">
                <a:extLst>
                  <a:ext uri="{FF2B5EF4-FFF2-40B4-BE49-F238E27FC236}">
                    <a16:creationId xmlns:a16="http://schemas.microsoft.com/office/drawing/2014/main" id="{19AE46C0-BC89-91C5-DA73-727CA4B16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75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Line 2902">
                <a:extLst>
                  <a:ext uri="{FF2B5EF4-FFF2-40B4-BE49-F238E27FC236}">
                    <a16:creationId xmlns:a16="http://schemas.microsoft.com/office/drawing/2014/main" id="{52115E7A-78B4-A6AC-F20B-B410FBC42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83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Line 2903">
                <a:extLst>
                  <a:ext uri="{FF2B5EF4-FFF2-40B4-BE49-F238E27FC236}">
                    <a16:creationId xmlns:a16="http://schemas.microsoft.com/office/drawing/2014/main" id="{9297DF66-1845-11C3-4DCF-8E60604EC1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87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Line 2904">
                <a:extLst>
                  <a:ext uri="{FF2B5EF4-FFF2-40B4-BE49-F238E27FC236}">
                    <a16:creationId xmlns:a16="http://schemas.microsoft.com/office/drawing/2014/main" id="{916517BA-9F74-4DAC-E15A-7808B354B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91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Line 2905">
                <a:extLst>
                  <a:ext uri="{FF2B5EF4-FFF2-40B4-BE49-F238E27FC236}">
                    <a16:creationId xmlns:a16="http://schemas.microsoft.com/office/drawing/2014/main" id="{89B3193C-EFB6-54A5-C605-A3E3AA358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95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Line 2906">
                <a:extLst>
                  <a:ext uri="{FF2B5EF4-FFF2-40B4-BE49-F238E27FC236}">
                    <a16:creationId xmlns:a16="http://schemas.microsoft.com/office/drawing/2014/main" id="{AD758D3C-508E-37B1-A353-54FA6CCEB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99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Line 2907">
                <a:extLst>
                  <a:ext uri="{FF2B5EF4-FFF2-40B4-BE49-F238E27FC236}">
                    <a16:creationId xmlns:a16="http://schemas.microsoft.com/office/drawing/2014/main" id="{D5FFF05A-7483-DF9A-01B5-1AE715553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03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Line 2908">
                <a:extLst>
                  <a:ext uri="{FF2B5EF4-FFF2-40B4-BE49-F238E27FC236}">
                    <a16:creationId xmlns:a16="http://schemas.microsoft.com/office/drawing/2014/main" id="{84AEC7B0-D06D-9A32-F4F6-3E284F388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07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Line 2909">
                <a:extLst>
                  <a:ext uri="{FF2B5EF4-FFF2-40B4-BE49-F238E27FC236}">
                    <a16:creationId xmlns:a16="http://schemas.microsoft.com/office/drawing/2014/main" id="{F12F6460-950E-3158-2CC6-3360C584E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11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Line 2910">
                <a:extLst>
                  <a:ext uri="{FF2B5EF4-FFF2-40B4-BE49-F238E27FC236}">
                    <a16:creationId xmlns:a16="http://schemas.microsoft.com/office/drawing/2014/main" id="{8BE1E967-EFEA-9F58-9613-8E9E3D383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15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Line 2911">
                <a:extLst>
                  <a:ext uri="{FF2B5EF4-FFF2-40B4-BE49-F238E27FC236}">
                    <a16:creationId xmlns:a16="http://schemas.microsoft.com/office/drawing/2014/main" id="{55D8DA34-94EA-1746-B821-076368D62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19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Line 2912">
                <a:extLst>
                  <a:ext uri="{FF2B5EF4-FFF2-40B4-BE49-F238E27FC236}">
                    <a16:creationId xmlns:a16="http://schemas.microsoft.com/office/drawing/2014/main" id="{001F23E3-1391-EB9F-F4D0-B09465932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3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Line 2913">
                <a:extLst>
                  <a:ext uri="{FF2B5EF4-FFF2-40B4-BE49-F238E27FC236}">
                    <a16:creationId xmlns:a16="http://schemas.microsoft.com/office/drawing/2014/main" id="{F8A0B484-0D36-BB2C-32E3-39E379467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27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Line 2914">
                <a:extLst>
                  <a:ext uri="{FF2B5EF4-FFF2-40B4-BE49-F238E27FC236}">
                    <a16:creationId xmlns:a16="http://schemas.microsoft.com/office/drawing/2014/main" id="{7AD39988-EAF5-8FF9-626E-127131076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31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Line 2915">
                <a:extLst>
                  <a:ext uri="{FF2B5EF4-FFF2-40B4-BE49-F238E27FC236}">
                    <a16:creationId xmlns:a16="http://schemas.microsoft.com/office/drawing/2014/main" id="{CE379D73-1A59-030A-DA6E-D524AE3B9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35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Line 2916">
                <a:extLst>
                  <a:ext uri="{FF2B5EF4-FFF2-40B4-BE49-F238E27FC236}">
                    <a16:creationId xmlns:a16="http://schemas.microsoft.com/office/drawing/2014/main" id="{842EF167-200C-0985-71C6-8CB7F4EA09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39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Line 2917">
                <a:extLst>
                  <a:ext uri="{FF2B5EF4-FFF2-40B4-BE49-F238E27FC236}">
                    <a16:creationId xmlns:a16="http://schemas.microsoft.com/office/drawing/2014/main" id="{E74E11BE-7804-4F00-8008-70D698A13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43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Line 2918">
                <a:extLst>
                  <a:ext uri="{FF2B5EF4-FFF2-40B4-BE49-F238E27FC236}">
                    <a16:creationId xmlns:a16="http://schemas.microsoft.com/office/drawing/2014/main" id="{E0702827-344B-D550-0788-838CC8DEA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47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Line 2919">
                <a:extLst>
                  <a:ext uri="{FF2B5EF4-FFF2-40B4-BE49-F238E27FC236}">
                    <a16:creationId xmlns:a16="http://schemas.microsoft.com/office/drawing/2014/main" id="{42ED7A16-D71C-90D1-2C27-3F8043CD1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51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Line 2920">
                <a:extLst>
                  <a:ext uri="{FF2B5EF4-FFF2-40B4-BE49-F238E27FC236}">
                    <a16:creationId xmlns:a16="http://schemas.microsoft.com/office/drawing/2014/main" id="{4D82FF32-E3E6-3547-5CDB-A980AA968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55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Line 2921">
                <a:extLst>
                  <a:ext uri="{FF2B5EF4-FFF2-40B4-BE49-F238E27FC236}">
                    <a16:creationId xmlns:a16="http://schemas.microsoft.com/office/drawing/2014/main" id="{F1F56DAE-985E-9687-4773-534811380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3" y="2423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Line 2922">
                <a:extLst>
                  <a:ext uri="{FF2B5EF4-FFF2-40B4-BE49-F238E27FC236}">
                    <a16:creationId xmlns:a16="http://schemas.microsoft.com/office/drawing/2014/main" id="{E8F841F1-19F6-D9F9-04F3-FC85DBA726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" y="2570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Line 2923">
                <a:extLst>
                  <a:ext uri="{FF2B5EF4-FFF2-40B4-BE49-F238E27FC236}">
                    <a16:creationId xmlns:a16="http://schemas.microsoft.com/office/drawing/2014/main" id="{732335BA-2A58-4039-AC3A-808AB3912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1" y="2877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Line 2924">
                <a:extLst>
                  <a:ext uri="{FF2B5EF4-FFF2-40B4-BE49-F238E27FC236}">
                    <a16:creationId xmlns:a16="http://schemas.microsoft.com/office/drawing/2014/main" id="{EBCAC346-75AC-DD02-D7DC-A2BD796C50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75" y="2844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Line 2925">
                <a:extLst>
                  <a:ext uri="{FF2B5EF4-FFF2-40B4-BE49-F238E27FC236}">
                    <a16:creationId xmlns:a16="http://schemas.microsoft.com/office/drawing/2014/main" id="{90AB68ED-619D-D2EB-2478-BEB7C5455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79" y="2699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Line 2926">
                <a:extLst>
                  <a:ext uri="{FF2B5EF4-FFF2-40B4-BE49-F238E27FC236}">
                    <a16:creationId xmlns:a16="http://schemas.microsoft.com/office/drawing/2014/main" id="{018A9C87-5D7D-8968-C12D-EA541DF79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83" y="2877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Line 2927">
                <a:extLst>
                  <a:ext uri="{FF2B5EF4-FFF2-40B4-BE49-F238E27FC236}">
                    <a16:creationId xmlns:a16="http://schemas.microsoft.com/office/drawing/2014/main" id="{692D3724-F9DA-C269-BBC3-1DB401738D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86" y="2877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" name="Line 2928">
                <a:extLst>
                  <a:ext uri="{FF2B5EF4-FFF2-40B4-BE49-F238E27FC236}">
                    <a16:creationId xmlns:a16="http://schemas.microsoft.com/office/drawing/2014/main" id="{00EEFAA0-CE76-E984-FF8B-211E9E325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0" y="2877"/>
                <a:ext cx="0" cy="3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" name="Line 2929">
                <a:extLst>
                  <a:ext uri="{FF2B5EF4-FFF2-40B4-BE49-F238E27FC236}">
                    <a16:creationId xmlns:a16="http://schemas.microsoft.com/office/drawing/2014/main" id="{DF0209DB-C86B-3980-60CD-5455269BB7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4" y="2660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" name="Line 2930">
                <a:extLst>
                  <a:ext uri="{FF2B5EF4-FFF2-40B4-BE49-F238E27FC236}">
                    <a16:creationId xmlns:a16="http://schemas.microsoft.com/office/drawing/2014/main" id="{530328FA-D234-1208-4524-E4C4858A4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8" y="2551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" name="Line 2931">
                <a:extLst>
                  <a:ext uri="{FF2B5EF4-FFF2-40B4-BE49-F238E27FC236}">
                    <a16:creationId xmlns:a16="http://schemas.microsoft.com/office/drawing/2014/main" id="{1484D53E-2E45-42B7-294D-93DEAD9C9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02" y="2822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" name="Line 2932">
                <a:extLst>
                  <a:ext uri="{FF2B5EF4-FFF2-40B4-BE49-F238E27FC236}">
                    <a16:creationId xmlns:a16="http://schemas.microsoft.com/office/drawing/2014/main" id="{5621BA51-80AA-2336-819E-6A9BE7429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06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" name="Line 2933">
                <a:extLst>
                  <a:ext uri="{FF2B5EF4-FFF2-40B4-BE49-F238E27FC236}">
                    <a16:creationId xmlns:a16="http://schemas.microsoft.com/office/drawing/2014/main" id="{929DE250-6C60-69CA-7C9A-CE14FD1AC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10" y="2569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Line 2934">
                <a:extLst>
                  <a:ext uri="{FF2B5EF4-FFF2-40B4-BE49-F238E27FC236}">
                    <a16:creationId xmlns:a16="http://schemas.microsoft.com/office/drawing/2014/main" id="{3A02E505-7587-9A88-1967-D31CCC52C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14" y="2732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Line 2935">
                <a:extLst>
                  <a:ext uri="{FF2B5EF4-FFF2-40B4-BE49-F238E27FC236}">
                    <a16:creationId xmlns:a16="http://schemas.microsoft.com/office/drawing/2014/main" id="{D047A988-9C2F-A19E-87D5-4825792CE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18" y="2877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Line 2936">
                <a:extLst>
                  <a:ext uri="{FF2B5EF4-FFF2-40B4-BE49-F238E27FC236}">
                    <a16:creationId xmlns:a16="http://schemas.microsoft.com/office/drawing/2014/main" id="{351996B7-A35E-5681-5C7B-B7F122054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2" y="2877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Line 2937">
                <a:extLst>
                  <a:ext uri="{FF2B5EF4-FFF2-40B4-BE49-F238E27FC236}">
                    <a16:creationId xmlns:a16="http://schemas.microsoft.com/office/drawing/2014/main" id="{DC180796-2A93-E520-E2A1-3DB60DE3B4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6" y="2877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Line 2938">
                <a:extLst>
                  <a:ext uri="{FF2B5EF4-FFF2-40B4-BE49-F238E27FC236}">
                    <a16:creationId xmlns:a16="http://schemas.microsoft.com/office/drawing/2014/main" id="{7B2B872B-3F2C-FBD6-625B-139599CBE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30" y="2661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Line 2939">
                <a:extLst>
                  <a:ext uri="{FF2B5EF4-FFF2-40B4-BE49-F238E27FC236}">
                    <a16:creationId xmlns:a16="http://schemas.microsoft.com/office/drawing/2014/main" id="{CF921030-365E-4CE1-0739-6BDE9F0899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34" y="2831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Line 2940">
                <a:extLst>
                  <a:ext uri="{FF2B5EF4-FFF2-40B4-BE49-F238E27FC236}">
                    <a16:creationId xmlns:a16="http://schemas.microsoft.com/office/drawing/2014/main" id="{4C2513F5-ABBF-4642-2614-DEB91E1F33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42" y="2550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Line 2941">
                <a:extLst>
                  <a:ext uri="{FF2B5EF4-FFF2-40B4-BE49-F238E27FC236}">
                    <a16:creationId xmlns:a16="http://schemas.microsoft.com/office/drawing/2014/main" id="{BA31BFE9-6FE6-18BB-A940-98476DF95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46" y="2471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" name="Line 2942">
                <a:extLst>
                  <a:ext uri="{FF2B5EF4-FFF2-40B4-BE49-F238E27FC236}">
                    <a16:creationId xmlns:a16="http://schemas.microsoft.com/office/drawing/2014/main" id="{40BE818D-F798-E856-5DC4-DD746B88C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50" y="2877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" name="Line 2943">
                <a:extLst>
                  <a:ext uri="{FF2B5EF4-FFF2-40B4-BE49-F238E27FC236}">
                    <a16:creationId xmlns:a16="http://schemas.microsoft.com/office/drawing/2014/main" id="{43DBA756-6275-B543-5310-A120C05892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54" y="2877"/>
                <a:ext cx="0" cy="49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" name="Line 2944">
                <a:extLst>
                  <a:ext uri="{FF2B5EF4-FFF2-40B4-BE49-F238E27FC236}">
                    <a16:creationId xmlns:a16="http://schemas.microsoft.com/office/drawing/2014/main" id="{C3F78970-48DE-CBFB-6A4B-74CB2C32F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58" y="2877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" name="Line 2945">
                <a:extLst>
                  <a:ext uri="{FF2B5EF4-FFF2-40B4-BE49-F238E27FC236}">
                    <a16:creationId xmlns:a16="http://schemas.microsoft.com/office/drawing/2014/main" id="{A624E954-796D-9A4A-23E4-5A82599B1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62" y="2814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Line 2946">
                <a:extLst>
                  <a:ext uri="{FF2B5EF4-FFF2-40B4-BE49-F238E27FC236}">
                    <a16:creationId xmlns:a16="http://schemas.microsoft.com/office/drawing/2014/main" id="{08C4E466-FCD4-941A-65EB-541BE2493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6" y="2877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Line 2947">
                <a:extLst>
                  <a:ext uri="{FF2B5EF4-FFF2-40B4-BE49-F238E27FC236}">
                    <a16:creationId xmlns:a16="http://schemas.microsoft.com/office/drawing/2014/main" id="{473756D3-0E17-46E9-E62B-AF28527C11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70" y="2877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Line 2948">
                <a:extLst>
                  <a:ext uri="{FF2B5EF4-FFF2-40B4-BE49-F238E27FC236}">
                    <a16:creationId xmlns:a16="http://schemas.microsoft.com/office/drawing/2014/main" id="{882C9786-2151-CFD4-3F13-17270FA1C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74" y="2688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Line 2949">
                <a:extLst>
                  <a:ext uri="{FF2B5EF4-FFF2-40B4-BE49-F238E27FC236}">
                    <a16:creationId xmlns:a16="http://schemas.microsoft.com/office/drawing/2014/main" id="{2FB12FCC-BE37-618E-8123-0817C5A12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78" y="2350"/>
                <a:ext cx="0" cy="5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Line 2950">
                <a:extLst>
                  <a:ext uri="{FF2B5EF4-FFF2-40B4-BE49-F238E27FC236}">
                    <a16:creationId xmlns:a16="http://schemas.microsoft.com/office/drawing/2014/main" id="{BF4E4C41-FE78-3022-60CD-715EE925E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2" y="2626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Line 2951">
                <a:extLst>
                  <a:ext uri="{FF2B5EF4-FFF2-40B4-BE49-F238E27FC236}">
                    <a16:creationId xmlns:a16="http://schemas.microsoft.com/office/drawing/2014/main" id="{43A49DF5-1016-0C6F-F5E6-EA0007D4A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6" y="2877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Line 2952">
                <a:extLst>
                  <a:ext uri="{FF2B5EF4-FFF2-40B4-BE49-F238E27FC236}">
                    <a16:creationId xmlns:a16="http://schemas.microsoft.com/office/drawing/2014/main" id="{41E6AE19-055E-061D-ABFE-1E17DBAB0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0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Line 2953">
                <a:extLst>
                  <a:ext uri="{FF2B5EF4-FFF2-40B4-BE49-F238E27FC236}">
                    <a16:creationId xmlns:a16="http://schemas.microsoft.com/office/drawing/2014/main" id="{E23ADF15-2AD0-7CF0-CC0B-8A48A3526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4" y="2877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Line 2954">
                <a:extLst>
                  <a:ext uri="{FF2B5EF4-FFF2-40B4-BE49-F238E27FC236}">
                    <a16:creationId xmlns:a16="http://schemas.microsoft.com/office/drawing/2014/main" id="{BD40D212-32A5-6A2D-9B36-B20A4A85C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8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Line 2955">
                <a:extLst>
                  <a:ext uri="{FF2B5EF4-FFF2-40B4-BE49-F238E27FC236}">
                    <a16:creationId xmlns:a16="http://schemas.microsoft.com/office/drawing/2014/main" id="{B97BB711-DF5E-BCC0-2C62-4FE541219D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2" y="2877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Line 2956">
                <a:extLst>
                  <a:ext uri="{FF2B5EF4-FFF2-40B4-BE49-F238E27FC236}">
                    <a16:creationId xmlns:a16="http://schemas.microsoft.com/office/drawing/2014/main" id="{9E7B507E-FBF6-43F7-4D44-F2C6B48858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6" y="2877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Line 2957">
                <a:extLst>
                  <a:ext uri="{FF2B5EF4-FFF2-40B4-BE49-F238E27FC236}">
                    <a16:creationId xmlns:a16="http://schemas.microsoft.com/office/drawing/2014/main" id="{1028D360-9E08-7D51-38B4-0C1D8DCC4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10" y="2436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Line 2958">
                <a:extLst>
                  <a:ext uri="{FF2B5EF4-FFF2-40B4-BE49-F238E27FC236}">
                    <a16:creationId xmlns:a16="http://schemas.microsoft.com/office/drawing/2014/main" id="{2620EBF3-609B-6F59-BD47-A18B5FAE7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14" y="2395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Line 2959">
                <a:extLst>
                  <a:ext uri="{FF2B5EF4-FFF2-40B4-BE49-F238E27FC236}">
                    <a16:creationId xmlns:a16="http://schemas.microsoft.com/office/drawing/2014/main" id="{4D803615-E37E-430E-5AAC-1AC2FE588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2" y="2877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Line 2960">
                <a:extLst>
                  <a:ext uri="{FF2B5EF4-FFF2-40B4-BE49-F238E27FC236}">
                    <a16:creationId xmlns:a16="http://schemas.microsoft.com/office/drawing/2014/main" id="{7B01F78A-4386-BCEE-0271-B438C59F6E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6" y="2877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Line 2961">
                <a:extLst>
                  <a:ext uri="{FF2B5EF4-FFF2-40B4-BE49-F238E27FC236}">
                    <a16:creationId xmlns:a16="http://schemas.microsoft.com/office/drawing/2014/main" id="{10875537-BAF3-0F11-AEFD-AC3401118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30" y="2877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Line 2962">
                <a:extLst>
                  <a:ext uri="{FF2B5EF4-FFF2-40B4-BE49-F238E27FC236}">
                    <a16:creationId xmlns:a16="http://schemas.microsoft.com/office/drawing/2014/main" id="{0360B1CC-FB3D-5906-5FEB-F1F4D49126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34" y="2877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Line 2963">
                <a:extLst>
                  <a:ext uri="{FF2B5EF4-FFF2-40B4-BE49-F238E27FC236}">
                    <a16:creationId xmlns:a16="http://schemas.microsoft.com/office/drawing/2014/main" id="{224D449E-0BC6-0AE1-2A09-CDBAF628C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38" y="287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Line 2964">
                <a:extLst>
                  <a:ext uri="{FF2B5EF4-FFF2-40B4-BE49-F238E27FC236}">
                    <a16:creationId xmlns:a16="http://schemas.microsoft.com/office/drawing/2014/main" id="{1E4C7A4D-0797-A021-EB39-BD328B04A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1" y="2706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Line 2965">
                <a:extLst>
                  <a:ext uri="{FF2B5EF4-FFF2-40B4-BE49-F238E27FC236}">
                    <a16:creationId xmlns:a16="http://schemas.microsoft.com/office/drawing/2014/main" id="{4062D19B-E628-10BB-99F7-8003BBEA7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5" y="2362"/>
                <a:ext cx="0" cy="51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Line 2966">
                <a:extLst>
                  <a:ext uri="{FF2B5EF4-FFF2-40B4-BE49-F238E27FC236}">
                    <a16:creationId xmlns:a16="http://schemas.microsoft.com/office/drawing/2014/main" id="{760B65C8-6871-D89B-7EB2-DA44AAB75A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9" y="2639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Line 2967">
                <a:extLst>
                  <a:ext uri="{FF2B5EF4-FFF2-40B4-BE49-F238E27FC236}">
                    <a16:creationId xmlns:a16="http://schemas.microsoft.com/office/drawing/2014/main" id="{85D47324-4DB1-E6FF-262F-9283CCA8D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53" y="28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Line 2968">
                <a:extLst>
                  <a:ext uri="{FF2B5EF4-FFF2-40B4-BE49-F238E27FC236}">
                    <a16:creationId xmlns:a16="http://schemas.microsoft.com/office/drawing/2014/main" id="{E812EA96-3473-6573-4FFC-8344A56311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61" y="2777"/>
                <a:ext cx="0" cy="10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Line 2969">
                <a:extLst>
                  <a:ext uri="{FF2B5EF4-FFF2-40B4-BE49-F238E27FC236}">
                    <a16:creationId xmlns:a16="http://schemas.microsoft.com/office/drawing/2014/main" id="{22D8E6A5-74F6-207E-6EC0-3C81DFC01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5" y="2877"/>
                <a:ext cx="0" cy="23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" name="Line 2970">
                <a:extLst>
                  <a:ext uri="{FF2B5EF4-FFF2-40B4-BE49-F238E27FC236}">
                    <a16:creationId xmlns:a16="http://schemas.microsoft.com/office/drawing/2014/main" id="{AC0EE4E2-5CAE-0DF4-2A7E-0CDCC15F4C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9" y="2877"/>
                <a:ext cx="0" cy="5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Line 2971">
                <a:extLst>
                  <a:ext uri="{FF2B5EF4-FFF2-40B4-BE49-F238E27FC236}">
                    <a16:creationId xmlns:a16="http://schemas.microsoft.com/office/drawing/2014/main" id="{055FA729-AE55-D15A-366A-350E0FF7FA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3" y="2877"/>
                <a:ext cx="0" cy="17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Line 2972">
                <a:extLst>
                  <a:ext uri="{FF2B5EF4-FFF2-40B4-BE49-F238E27FC236}">
                    <a16:creationId xmlns:a16="http://schemas.microsoft.com/office/drawing/2014/main" id="{351506F6-3C2B-C6E7-7624-7914A59A3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77" y="2527"/>
                <a:ext cx="0" cy="35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Line 2973">
                <a:extLst>
                  <a:ext uri="{FF2B5EF4-FFF2-40B4-BE49-F238E27FC236}">
                    <a16:creationId xmlns:a16="http://schemas.microsoft.com/office/drawing/2014/main" id="{0C1A1261-756E-4BCF-664D-55A7D6747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81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Line 2974">
                <a:extLst>
                  <a:ext uri="{FF2B5EF4-FFF2-40B4-BE49-F238E27FC236}">
                    <a16:creationId xmlns:a16="http://schemas.microsoft.com/office/drawing/2014/main" id="{2621AF5F-5894-5FFE-EB4D-C5323A6F21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85" y="2853"/>
                <a:ext cx="0" cy="2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Line 2975">
                <a:extLst>
                  <a:ext uri="{FF2B5EF4-FFF2-40B4-BE49-F238E27FC236}">
                    <a16:creationId xmlns:a16="http://schemas.microsoft.com/office/drawing/2014/main" id="{DB2081AF-568C-436B-B726-33DD0E837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89" y="2821"/>
                <a:ext cx="0" cy="5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" name="Line 2976">
                <a:extLst>
                  <a:ext uri="{FF2B5EF4-FFF2-40B4-BE49-F238E27FC236}">
                    <a16:creationId xmlns:a16="http://schemas.microsoft.com/office/drawing/2014/main" id="{B702ED78-5846-D1DC-EF3D-8841248E8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93" y="2625"/>
                <a:ext cx="0" cy="25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" name="Line 2977">
                <a:extLst>
                  <a:ext uri="{FF2B5EF4-FFF2-40B4-BE49-F238E27FC236}">
                    <a16:creationId xmlns:a16="http://schemas.microsoft.com/office/drawing/2014/main" id="{36456CF4-5878-A182-0C0C-43FB0F0A2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1" y="2877"/>
                <a:ext cx="0" cy="48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" name="Line 2978">
                <a:extLst>
                  <a:ext uri="{FF2B5EF4-FFF2-40B4-BE49-F238E27FC236}">
                    <a16:creationId xmlns:a16="http://schemas.microsoft.com/office/drawing/2014/main" id="{6A6C1E9C-E28C-705F-D6B8-25970ED42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5" y="2877"/>
                <a:ext cx="0" cy="44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Line 2979">
                <a:extLst>
                  <a:ext uri="{FF2B5EF4-FFF2-40B4-BE49-F238E27FC236}">
                    <a16:creationId xmlns:a16="http://schemas.microsoft.com/office/drawing/2014/main" id="{A9D9647C-4AB4-D588-7341-59AA63163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09" y="2805"/>
                <a:ext cx="0" cy="7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Line 2980">
                <a:extLst>
                  <a:ext uri="{FF2B5EF4-FFF2-40B4-BE49-F238E27FC236}">
                    <a16:creationId xmlns:a16="http://schemas.microsoft.com/office/drawing/2014/main" id="{786D22FC-23DA-6EB2-2FAB-1769312A7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13" y="2594"/>
                <a:ext cx="0" cy="28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Line 2981">
                <a:extLst>
                  <a:ext uri="{FF2B5EF4-FFF2-40B4-BE49-F238E27FC236}">
                    <a16:creationId xmlns:a16="http://schemas.microsoft.com/office/drawing/2014/main" id="{980EE70C-7168-1E5C-ED86-1E1ED1FA9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17" y="2816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Line 2982">
                <a:extLst>
                  <a:ext uri="{FF2B5EF4-FFF2-40B4-BE49-F238E27FC236}">
                    <a16:creationId xmlns:a16="http://schemas.microsoft.com/office/drawing/2014/main" id="{84E6C747-1D57-7CA4-57A2-373D24138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1" y="2834"/>
                <a:ext cx="0" cy="4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Line 2983">
                <a:extLst>
                  <a:ext uri="{FF2B5EF4-FFF2-40B4-BE49-F238E27FC236}">
                    <a16:creationId xmlns:a16="http://schemas.microsoft.com/office/drawing/2014/main" id="{AF084C90-03B6-3DA7-FB97-A470644AC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5" y="2541"/>
                <a:ext cx="0" cy="33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Line 2984">
                <a:extLst>
                  <a:ext uri="{FF2B5EF4-FFF2-40B4-BE49-F238E27FC236}">
                    <a16:creationId xmlns:a16="http://schemas.microsoft.com/office/drawing/2014/main" id="{B59C597E-D393-9755-ECF1-E8F5D7C65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9" y="2591"/>
                <a:ext cx="0" cy="28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Line 2985">
                <a:extLst>
                  <a:ext uri="{FF2B5EF4-FFF2-40B4-BE49-F238E27FC236}">
                    <a16:creationId xmlns:a16="http://schemas.microsoft.com/office/drawing/2014/main" id="{6C066EF7-3A17-6F8D-CA19-1D7BAEA7C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3" y="2877"/>
                <a:ext cx="0" cy="25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Line 2986">
                <a:extLst>
                  <a:ext uri="{FF2B5EF4-FFF2-40B4-BE49-F238E27FC236}">
                    <a16:creationId xmlns:a16="http://schemas.microsoft.com/office/drawing/2014/main" id="{03806E06-E77A-01C8-B5DF-A7DEDB05B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7" y="2877"/>
                <a:ext cx="0" cy="52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9" name="Line 2987">
                <a:extLst>
                  <a:ext uri="{FF2B5EF4-FFF2-40B4-BE49-F238E27FC236}">
                    <a16:creationId xmlns:a16="http://schemas.microsoft.com/office/drawing/2014/main" id="{7364AE82-BBB0-219F-81FC-20C006B47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41" y="2877"/>
                <a:ext cx="0" cy="18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" name="Line 2988">
                <a:extLst>
                  <a:ext uri="{FF2B5EF4-FFF2-40B4-BE49-F238E27FC236}">
                    <a16:creationId xmlns:a16="http://schemas.microsoft.com/office/drawing/2014/main" id="{E6AB70FF-9305-CC04-34E9-46E1FFEDB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45" y="2738"/>
                <a:ext cx="0" cy="13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Line 2989">
                <a:extLst>
                  <a:ext uri="{FF2B5EF4-FFF2-40B4-BE49-F238E27FC236}">
                    <a16:creationId xmlns:a16="http://schemas.microsoft.com/office/drawing/2014/main" id="{F1BF578A-8B87-2B25-616E-7EAA197E0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49" y="2860"/>
                <a:ext cx="0" cy="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Line 2990">
                <a:extLst>
                  <a:ext uri="{FF2B5EF4-FFF2-40B4-BE49-F238E27FC236}">
                    <a16:creationId xmlns:a16="http://schemas.microsoft.com/office/drawing/2014/main" id="{E750FD70-7692-3920-9A25-5A92E0549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53" y="2877"/>
                <a:ext cx="0" cy="6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" name="Line 2991">
                <a:extLst>
                  <a:ext uri="{FF2B5EF4-FFF2-40B4-BE49-F238E27FC236}">
                    <a16:creationId xmlns:a16="http://schemas.microsoft.com/office/drawing/2014/main" id="{34E0CF09-FDB9-DDBF-A80C-4FABF395E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57" y="2600"/>
                <a:ext cx="0" cy="27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" name="Line 2992">
                <a:extLst>
                  <a:ext uri="{FF2B5EF4-FFF2-40B4-BE49-F238E27FC236}">
                    <a16:creationId xmlns:a16="http://schemas.microsoft.com/office/drawing/2014/main" id="{8E82E355-5751-667B-0A58-9C5BEA9D6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61" y="2387"/>
                <a:ext cx="0" cy="490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" name="Line 2993">
                <a:extLst>
                  <a:ext uri="{FF2B5EF4-FFF2-40B4-BE49-F238E27FC236}">
                    <a16:creationId xmlns:a16="http://schemas.microsoft.com/office/drawing/2014/main" id="{BCC47BD9-7523-4E0A-8AC2-84E6E66D3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64" y="2790"/>
                <a:ext cx="0" cy="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Line 2994">
                <a:extLst>
                  <a:ext uri="{FF2B5EF4-FFF2-40B4-BE49-F238E27FC236}">
                    <a16:creationId xmlns:a16="http://schemas.microsoft.com/office/drawing/2014/main" id="{A69862A0-258E-852B-5C87-209A0DA39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8" y="2877"/>
                <a:ext cx="0" cy="40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" name="Line 2995">
                <a:extLst>
                  <a:ext uri="{FF2B5EF4-FFF2-40B4-BE49-F238E27FC236}">
                    <a16:creationId xmlns:a16="http://schemas.microsoft.com/office/drawing/2014/main" id="{C3981122-A51D-D8E5-5F44-6C2B855D8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72" y="2877"/>
                <a:ext cx="0" cy="32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" name="Line 2996">
                <a:extLst>
                  <a:ext uri="{FF2B5EF4-FFF2-40B4-BE49-F238E27FC236}">
                    <a16:creationId xmlns:a16="http://schemas.microsoft.com/office/drawing/2014/main" id="{4A1238F8-9A11-193E-FC30-F8E33B8F2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0" y="2877"/>
                <a:ext cx="0" cy="4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" name="Line 2997">
                <a:extLst>
                  <a:ext uri="{FF2B5EF4-FFF2-40B4-BE49-F238E27FC236}">
                    <a16:creationId xmlns:a16="http://schemas.microsoft.com/office/drawing/2014/main" id="{C64EDD13-E342-CAC4-9FF3-A2DE3632C4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4" y="2877"/>
                <a:ext cx="0" cy="21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Line 2998">
                <a:extLst>
                  <a:ext uri="{FF2B5EF4-FFF2-40B4-BE49-F238E27FC236}">
                    <a16:creationId xmlns:a16="http://schemas.microsoft.com/office/drawing/2014/main" id="{52D941B3-EA75-6442-7940-5268CDB57B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88" y="2809"/>
                <a:ext cx="0" cy="6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" name="Line 2999">
                <a:extLst>
                  <a:ext uri="{FF2B5EF4-FFF2-40B4-BE49-F238E27FC236}">
                    <a16:creationId xmlns:a16="http://schemas.microsoft.com/office/drawing/2014/main" id="{D651D683-7F95-8570-7756-01AB0CFAA9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92" y="2366"/>
                <a:ext cx="0" cy="51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" name="Line 3000">
                <a:extLst>
                  <a:ext uri="{FF2B5EF4-FFF2-40B4-BE49-F238E27FC236}">
                    <a16:creationId xmlns:a16="http://schemas.microsoft.com/office/drawing/2014/main" id="{8BAB83C5-3642-7A83-3EE6-E5DFA13DC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96" y="2490"/>
                <a:ext cx="0" cy="38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Line 3001">
                <a:extLst>
                  <a:ext uri="{FF2B5EF4-FFF2-40B4-BE49-F238E27FC236}">
                    <a16:creationId xmlns:a16="http://schemas.microsoft.com/office/drawing/2014/main" id="{78BC4F3B-2AEC-8D0A-6B7A-CB10BEFD86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0" y="2877"/>
                <a:ext cx="0" cy="14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Line 3002">
                <a:extLst>
                  <a:ext uri="{FF2B5EF4-FFF2-40B4-BE49-F238E27FC236}">
                    <a16:creationId xmlns:a16="http://schemas.microsoft.com/office/drawing/2014/main" id="{BC79FF20-D13C-6B6E-7BF3-FD3EE91E7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4" y="2877"/>
                <a:ext cx="0" cy="30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Line 3003">
                <a:extLst>
                  <a:ext uri="{FF2B5EF4-FFF2-40B4-BE49-F238E27FC236}">
                    <a16:creationId xmlns:a16="http://schemas.microsoft.com/office/drawing/2014/main" id="{18C7D7AB-6CF3-8649-967D-A61A25753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8" y="2877"/>
                <a:ext cx="0" cy="61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Line 3004">
                <a:extLst>
                  <a:ext uri="{FF2B5EF4-FFF2-40B4-BE49-F238E27FC236}">
                    <a16:creationId xmlns:a16="http://schemas.microsoft.com/office/drawing/2014/main" id="{B71BA943-6158-83B4-4739-7004024DA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2" y="2877"/>
                <a:ext cx="0" cy="55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" name="Line 3005">
                <a:extLst>
                  <a:ext uri="{FF2B5EF4-FFF2-40B4-BE49-F238E27FC236}">
                    <a16:creationId xmlns:a16="http://schemas.microsoft.com/office/drawing/2014/main" id="{8FA2F689-E75D-8A79-ADBF-E6E7E8F3FA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6" y="2877"/>
                <a:ext cx="0" cy="3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Line 3006">
                <a:extLst>
                  <a:ext uri="{FF2B5EF4-FFF2-40B4-BE49-F238E27FC236}">
                    <a16:creationId xmlns:a16="http://schemas.microsoft.com/office/drawing/2014/main" id="{614506AE-6F77-CFAF-7375-8B53734CD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0" y="2877"/>
                <a:ext cx="0" cy="21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" name="Line 3007">
                <a:extLst>
                  <a:ext uri="{FF2B5EF4-FFF2-40B4-BE49-F238E27FC236}">
                    <a16:creationId xmlns:a16="http://schemas.microsoft.com/office/drawing/2014/main" id="{ABB11C27-9385-04E0-0AEE-F5860E0A61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24" y="2554"/>
                <a:ext cx="0" cy="32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" name="Line 3008">
                <a:extLst>
                  <a:ext uri="{FF2B5EF4-FFF2-40B4-BE49-F238E27FC236}">
                    <a16:creationId xmlns:a16="http://schemas.microsoft.com/office/drawing/2014/main" id="{BE7BE95E-9381-FCA1-F636-AF1C9608A7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28" y="2351"/>
                <a:ext cx="0" cy="526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" name="Line 3009">
                <a:extLst>
                  <a:ext uri="{FF2B5EF4-FFF2-40B4-BE49-F238E27FC236}">
                    <a16:creationId xmlns:a16="http://schemas.microsoft.com/office/drawing/2014/main" id="{45C5786A-6731-8A41-E321-41B1EB32FA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32" y="2745"/>
                <a:ext cx="0" cy="132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" name="Line 3010">
                <a:extLst>
                  <a:ext uri="{FF2B5EF4-FFF2-40B4-BE49-F238E27FC236}">
                    <a16:creationId xmlns:a16="http://schemas.microsoft.com/office/drawing/2014/main" id="{C730C655-0CF3-8D60-88DC-2B6449D72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36" y="2877"/>
                <a:ext cx="0" cy="178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" name="Line 3011">
                <a:extLst>
                  <a:ext uri="{FF2B5EF4-FFF2-40B4-BE49-F238E27FC236}">
                    <a16:creationId xmlns:a16="http://schemas.microsoft.com/office/drawing/2014/main" id="{581EF49B-A7A0-C11E-D9B1-BC1B757BE7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0" y="2877"/>
                <a:ext cx="0" cy="33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" name="Line 3012">
                <a:extLst>
                  <a:ext uri="{FF2B5EF4-FFF2-40B4-BE49-F238E27FC236}">
                    <a16:creationId xmlns:a16="http://schemas.microsoft.com/office/drawing/2014/main" id="{F635DEE8-DEEC-0E7E-E034-8EAABACBBE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44" y="2848"/>
                <a:ext cx="0" cy="29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" name="Line 3013">
                <a:extLst>
                  <a:ext uri="{FF2B5EF4-FFF2-40B4-BE49-F238E27FC236}">
                    <a16:creationId xmlns:a16="http://schemas.microsoft.com/office/drawing/2014/main" id="{6D6E0B52-9D80-F672-A104-8873B6BAE7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8" y="2877"/>
                <a:ext cx="0" cy="307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" name="Line 3014">
                <a:extLst>
                  <a:ext uri="{FF2B5EF4-FFF2-40B4-BE49-F238E27FC236}">
                    <a16:creationId xmlns:a16="http://schemas.microsoft.com/office/drawing/2014/main" id="{6C2646E0-E7DD-6C7F-C1CF-5731A35B7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52" y="2877"/>
                <a:ext cx="0" cy="454"/>
              </a:xfrm>
              <a:prstGeom prst="line">
                <a:avLst/>
              </a:pr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" name="Line 3015">
                <a:extLst>
                  <a:ext uri="{FF2B5EF4-FFF2-40B4-BE49-F238E27FC236}">
                    <a16:creationId xmlns:a16="http://schemas.microsoft.com/office/drawing/2014/main" id="{31534DF5-471D-FD40-DAF6-AD9DF0AFB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3432"/>
                <a:ext cx="595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" name="Line 3016">
                <a:extLst>
                  <a:ext uri="{FF2B5EF4-FFF2-40B4-BE49-F238E27FC236}">
                    <a16:creationId xmlns:a16="http://schemas.microsoft.com/office/drawing/2014/main" id="{530E6183-1519-CB53-1E28-3565E1E63C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1" y="2322"/>
                <a:ext cx="595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" name="Line 3017">
                <a:extLst>
                  <a:ext uri="{FF2B5EF4-FFF2-40B4-BE49-F238E27FC236}">
                    <a16:creationId xmlns:a16="http://schemas.microsoft.com/office/drawing/2014/main" id="{B481D27F-DA96-F15F-6D5C-93BCC6A81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1" y="3372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" name="Line 3018">
                <a:extLst>
                  <a:ext uri="{FF2B5EF4-FFF2-40B4-BE49-F238E27FC236}">
                    <a16:creationId xmlns:a16="http://schemas.microsoft.com/office/drawing/2014/main" id="{64560216-9C9C-09E4-06C7-5043E3014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3" y="3372"/>
                <a:ext cx="0" cy="6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2" name="Line 3020">
              <a:extLst>
                <a:ext uri="{FF2B5EF4-FFF2-40B4-BE49-F238E27FC236}">
                  <a16:creationId xmlns:a16="http://schemas.microsoft.com/office/drawing/2014/main" id="{447D7C81-922A-00D3-450C-9C86DC154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40275" y="5353050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Line 3021">
              <a:extLst>
                <a:ext uri="{FF2B5EF4-FFF2-40B4-BE49-F238E27FC236}">
                  <a16:creationId xmlns:a16="http://schemas.microsoft.com/office/drawing/2014/main" id="{ACA4398C-89EB-A3F8-F531-75A444463B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5075" y="5353050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Line 3022">
              <a:extLst>
                <a:ext uri="{FF2B5EF4-FFF2-40B4-BE49-F238E27FC236}">
                  <a16:creationId xmlns:a16="http://schemas.microsoft.com/office/drawing/2014/main" id="{5D440390-3570-2700-9C35-32427DCAA4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91463" y="5353050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Line 3023">
              <a:extLst>
                <a:ext uri="{FF2B5EF4-FFF2-40B4-BE49-F238E27FC236}">
                  <a16:creationId xmlns:a16="http://schemas.microsoft.com/office/drawing/2014/main" id="{3115D69E-DD8B-3B47-F465-DA5BD31443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66263" y="5353050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Line 3024">
              <a:extLst>
                <a:ext uri="{FF2B5EF4-FFF2-40B4-BE49-F238E27FC236}">
                  <a16:creationId xmlns:a16="http://schemas.microsoft.com/office/drawing/2014/main" id="{AB546392-4FB8-CB8E-016D-CC269A1E9B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2650" y="5353050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Line 3025">
              <a:extLst>
                <a:ext uri="{FF2B5EF4-FFF2-40B4-BE49-F238E27FC236}">
                  <a16:creationId xmlns:a16="http://schemas.microsoft.com/office/drawing/2014/main" id="{1B77E0C4-C542-0E1C-3B86-DE662D481F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9088" y="3686175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Line 3026">
              <a:extLst>
                <a:ext uri="{FF2B5EF4-FFF2-40B4-BE49-F238E27FC236}">
                  <a16:creationId xmlns:a16="http://schemas.microsoft.com/office/drawing/2014/main" id="{91DAB8A1-70A4-E7B9-CF48-BDC6D9A86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3888" y="3686175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Line 3027">
              <a:extLst>
                <a:ext uri="{FF2B5EF4-FFF2-40B4-BE49-F238E27FC236}">
                  <a16:creationId xmlns:a16="http://schemas.microsoft.com/office/drawing/2014/main" id="{39F5F98A-8F29-C553-ABA2-D0CFCE869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0275" y="3686175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Line 3028">
              <a:extLst>
                <a:ext uri="{FF2B5EF4-FFF2-40B4-BE49-F238E27FC236}">
                  <a16:creationId xmlns:a16="http://schemas.microsoft.com/office/drawing/2014/main" id="{D65D7602-93CE-3C8C-3A5D-8390ACB2F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5075" y="3686175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Line 3029">
              <a:extLst>
                <a:ext uri="{FF2B5EF4-FFF2-40B4-BE49-F238E27FC236}">
                  <a16:creationId xmlns:a16="http://schemas.microsoft.com/office/drawing/2014/main" id="{1C568E38-C63E-32EA-6DCE-A6876A787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1463" y="3686175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Line 3030">
              <a:extLst>
                <a:ext uri="{FF2B5EF4-FFF2-40B4-BE49-F238E27FC236}">
                  <a16:creationId xmlns:a16="http://schemas.microsoft.com/office/drawing/2014/main" id="{E6B0FA3C-6053-24F5-BBD3-9E48FCE3C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66263" y="3686175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Line 3031">
              <a:extLst>
                <a:ext uri="{FF2B5EF4-FFF2-40B4-BE49-F238E27FC236}">
                  <a16:creationId xmlns:a16="http://schemas.microsoft.com/office/drawing/2014/main" id="{8BB021CC-28AD-8E5B-6495-8C8DB4E75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2650" y="3686175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3032">
              <a:extLst>
                <a:ext uri="{FF2B5EF4-FFF2-40B4-BE49-F238E27FC236}">
                  <a16:creationId xmlns:a16="http://schemas.microsoft.com/office/drawing/2014/main" id="{53A1299D-C0C6-E50E-D539-827E310CF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688" y="5492750"/>
              <a:ext cx="88900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033">
              <a:extLst>
                <a:ext uri="{FF2B5EF4-FFF2-40B4-BE49-F238E27FC236}">
                  <a16:creationId xmlns:a16="http://schemas.microsoft.com/office/drawing/2014/main" id="{FDDD9AB0-2128-F3C3-1BEE-739C69D30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738" y="5492750"/>
              <a:ext cx="158750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034">
              <a:extLst>
                <a:ext uri="{FF2B5EF4-FFF2-40B4-BE49-F238E27FC236}">
                  <a16:creationId xmlns:a16="http://schemas.microsoft.com/office/drawing/2014/main" id="{1BF735A5-969E-4EEE-0AA4-DA86DD318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875" y="5492750"/>
              <a:ext cx="88900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035">
              <a:extLst>
                <a:ext uri="{FF2B5EF4-FFF2-40B4-BE49-F238E27FC236}">
                  <a16:creationId xmlns:a16="http://schemas.microsoft.com/office/drawing/2014/main" id="{7D195A34-2DFE-B983-ACB7-2A8E2D10F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7925" y="5492750"/>
              <a:ext cx="158750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1.5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036">
              <a:extLst>
                <a:ext uri="{FF2B5EF4-FFF2-40B4-BE49-F238E27FC236}">
                  <a16:creationId xmlns:a16="http://schemas.microsoft.com/office/drawing/2014/main" id="{4E012291-4123-7CFE-8361-7DB97C442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6063" y="5492750"/>
              <a:ext cx="88900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037">
              <a:extLst>
                <a:ext uri="{FF2B5EF4-FFF2-40B4-BE49-F238E27FC236}">
                  <a16:creationId xmlns:a16="http://schemas.microsoft.com/office/drawing/2014/main" id="{382B002C-3F69-4BFF-F2D8-9DEC994AB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9113" y="5492750"/>
              <a:ext cx="158750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2.5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038">
              <a:extLst>
                <a:ext uri="{FF2B5EF4-FFF2-40B4-BE49-F238E27FC236}">
                  <a16:creationId xmlns:a16="http://schemas.microsoft.com/office/drawing/2014/main" id="{A2327AF2-4EF8-EDA5-A90C-FF0DEB9C4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7250" y="5492750"/>
              <a:ext cx="88900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3042" name="그림 3041">
            <a:extLst>
              <a:ext uri="{FF2B5EF4-FFF2-40B4-BE49-F238E27FC236}">
                <a16:creationId xmlns:a16="http://schemas.microsoft.com/office/drawing/2014/main" id="{0451742B-4AD8-9065-3F62-098AA4B6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49" y="3781425"/>
            <a:ext cx="9772735" cy="45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27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D94535-9CC7-D81E-4536-06D548726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0928" y="-2386018"/>
            <a:ext cx="22764697" cy="105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4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19464F7E-40A2-E247-6B99-67AC23520ED1}"/>
              </a:ext>
            </a:extLst>
          </p:cNvPr>
          <p:cNvGrpSpPr/>
          <p:nvPr/>
        </p:nvGrpSpPr>
        <p:grpSpPr>
          <a:xfrm>
            <a:off x="1392238" y="1658938"/>
            <a:ext cx="9759950" cy="3560762"/>
            <a:chOff x="1392238" y="1658938"/>
            <a:chExt cx="9759950" cy="3560762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31222B8E-1D2E-DEFB-D937-C51772BC4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838" y="1724025"/>
              <a:ext cx="9378950" cy="32750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447B959B-27B6-398F-7B00-80FE5C114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4999038"/>
              <a:ext cx="937895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A591FB09-7B1C-A226-F8E4-61604EE9E1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1724025"/>
              <a:ext cx="937895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692A3341-2AB5-2EEC-ED07-E7292DC49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0838" y="4905375"/>
              <a:ext cx="0" cy="936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52D0DAA7-5485-2464-68E9-C195E3E4F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9050" y="4905375"/>
              <a:ext cx="0" cy="936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2CCF564A-1E71-4B97-FABA-AE0E677971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7263" y="4905375"/>
              <a:ext cx="0" cy="936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E9B47261-02CA-C23E-D3B2-E6B453DDB1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475" y="4905375"/>
              <a:ext cx="0" cy="936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60FB394E-218E-BEF4-7408-BAD9B943E2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72100" y="4905375"/>
              <a:ext cx="0" cy="936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8E02F2CB-9855-BEFF-ACCD-A09B1525E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0313" y="4905375"/>
              <a:ext cx="0" cy="936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D579A839-9E6E-DD50-5A14-6C42361B2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48525" y="4905375"/>
              <a:ext cx="0" cy="936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8BD1E3F5-63F6-B5FA-71C5-3B483F580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86738" y="4905375"/>
              <a:ext cx="0" cy="936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EAC1480D-55A5-B6B0-98B8-EE3CA66E37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4950" y="4905375"/>
              <a:ext cx="0" cy="936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B3B89E44-D03E-1B73-5004-806B5A8CFC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63163" y="4905375"/>
              <a:ext cx="0" cy="936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BD75E92E-92F0-F8A5-52C9-7AE345562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99788" y="4905375"/>
              <a:ext cx="0" cy="936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AA548653-C13E-8DA4-8734-74154CDBE5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1724025"/>
              <a:ext cx="0" cy="952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05B5BC33-DE94-D2C2-1722-34B6A7B23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9050" y="1724025"/>
              <a:ext cx="0" cy="952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D10B4A3B-AFD7-BB8A-74DD-5358D1019C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7263" y="1724025"/>
              <a:ext cx="0" cy="952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099804EB-985B-4B43-4C07-BD023E948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5475" y="1724025"/>
              <a:ext cx="0" cy="952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C2283600-66C5-2023-F463-52AB902AD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2100" y="1724025"/>
              <a:ext cx="0" cy="952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5A5F98E1-49C9-723E-C661-012BD1835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0313" y="1724025"/>
              <a:ext cx="0" cy="952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CD7C9D6C-AC78-1911-F4D7-706A0BFE7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8525" y="1724025"/>
              <a:ext cx="0" cy="952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3D189897-8D9B-D636-D7AF-02F01CA677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6738" y="1724025"/>
              <a:ext cx="0" cy="952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5DEBBEE3-56C4-A0B3-B3D1-69FE36F64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4950" y="1724025"/>
              <a:ext cx="0" cy="952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793E4E02-4A71-F490-3DB3-C39FB31882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3163" y="1724025"/>
              <a:ext cx="0" cy="952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D8E02781-2E98-8DC9-8BEF-86B6DE89F1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99788" y="1724025"/>
              <a:ext cx="0" cy="9525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08CFCF79-2233-4ED0-F822-C5004DB6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013" y="5067300"/>
              <a:ext cx="3048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-100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B4BF4115-3C8F-BFCC-12F4-3D3AD2352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9038" y="5067300"/>
              <a:ext cx="2381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-80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5C46B142-714A-92E2-1A18-E567C635B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600" y="5067300"/>
              <a:ext cx="2381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-60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D6B47EA8-7EDE-A6BD-3FA1-A8A2F55B7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050" y="5067300"/>
              <a:ext cx="2381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-40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E2DC3CBB-6551-6E5B-2DD9-F25653626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5067300"/>
              <a:ext cx="2381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-20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0E916B9F-C5C3-1069-3838-46DA9D3A5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213" y="5067300"/>
              <a:ext cx="1238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8D747E6E-7ECE-5124-B9AA-C03DB4F89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8675" y="5067300"/>
              <a:ext cx="1905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ADAAAFE4-D067-E34D-733D-A05BF2BB8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1650" y="5067300"/>
              <a:ext cx="1905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487502B4-D1F7-E29A-A5E2-D077D48F6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5100" y="5067300"/>
              <a:ext cx="1905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A5AD57F8-1C80-48EC-79D5-D33C4B855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9663" y="5067300"/>
              <a:ext cx="1905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FE2B1E6B-B55D-48E4-0BB1-E270DCA2D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5013" y="5067300"/>
              <a:ext cx="25717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883AD990-E718-2A6D-B6C5-FF8452F5D8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0838" y="1724025"/>
              <a:ext cx="0" cy="327501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Line 42">
              <a:extLst>
                <a:ext uri="{FF2B5EF4-FFF2-40B4-BE49-F238E27FC236}">
                  <a16:creationId xmlns:a16="http://schemas.microsoft.com/office/drawing/2014/main" id="{98C31724-F39B-E981-A72F-12AC53C070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99788" y="1724025"/>
              <a:ext cx="0" cy="327501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Line 43">
              <a:extLst>
                <a:ext uri="{FF2B5EF4-FFF2-40B4-BE49-F238E27FC236}">
                  <a16:creationId xmlns:a16="http://schemas.microsoft.com/office/drawing/2014/main" id="{DF6A6DA9-17C7-E157-E351-A56ACA1F82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4999038"/>
              <a:ext cx="936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95616765-7746-5ACE-642F-463E6B69BD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4635500"/>
              <a:ext cx="936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Line 45">
              <a:extLst>
                <a:ext uri="{FF2B5EF4-FFF2-40B4-BE49-F238E27FC236}">
                  <a16:creationId xmlns:a16="http://schemas.microsoft.com/office/drawing/2014/main" id="{11D1B21C-3EC8-8F71-1F36-E09D1A6C3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4271963"/>
              <a:ext cx="936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CF703513-5555-EB1F-AC3E-139F26FF5B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3908425"/>
              <a:ext cx="936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2185D23C-04B7-E1C2-F776-512CAA528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3544888"/>
              <a:ext cx="936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39F77CC1-0993-1822-D49D-5A47BC7B2F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3181350"/>
              <a:ext cx="936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Line 49">
              <a:extLst>
                <a:ext uri="{FF2B5EF4-FFF2-40B4-BE49-F238E27FC236}">
                  <a16:creationId xmlns:a16="http://schemas.microsoft.com/office/drawing/2014/main" id="{6F23D21E-F844-3F18-E03B-DE1A3D906B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2816225"/>
              <a:ext cx="936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Line 50">
              <a:extLst>
                <a:ext uri="{FF2B5EF4-FFF2-40B4-BE49-F238E27FC236}">
                  <a16:creationId xmlns:a16="http://schemas.microsoft.com/office/drawing/2014/main" id="{C65886C0-258B-2B1A-D53E-AE3354EB86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2452688"/>
              <a:ext cx="936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Line 51">
              <a:extLst>
                <a:ext uri="{FF2B5EF4-FFF2-40B4-BE49-F238E27FC236}">
                  <a16:creationId xmlns:a16="http://schemas.microsoft.com/office/drawing/2014/main" id="{CC19E59A-1B9D-573E-AB4E-DBD36DF2A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2089150"/>
              <a:ext cx="936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96B9B40A-35EC-AD5C-5AAD-1CF5EC9E7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1724025"/>
              <a:ext cx="936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EE3A69A8-BC92-7E95-0121-3E36C2EDFE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7713" y="4999038"/>
              <a:ext cx="920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49381E6E-7F3C-95BD-9520-28549F9B61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7713" y="4635500"/>
              <a:ext cx="920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Line 55">
              <a:extLst>
                <a:ext uri="{FF2B5EF4-FFF2-40B4-BE49-F238E27FC236}">
                  <a16:creationId xmlns:a16="http://schemas.microsoft.com/office/drawing/2014/main" id="{22FF5943-A296-D67C-3AF0-0AD04FE95D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7713" y="4271963"/>
              <a:ext cx="920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Line 56">
              <a:extLst>
                <a:ext uri="{FF2B5EF4-FFF2-40B4-BE49-F238E27FC236}">
                  <a16:creationId xmlns:a16="http://schemas.microsoft.com/office/drawing/2014/main" id="{EDA5499E-EBDB-4F5E-FC0E-CF5317518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7713" y="3908425"/>
              <a:ext cx="920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Line 57">
              <a:extLst>
                <a:ext uri="{FF2B5EF4-FFF2-40B4-BE49-F238E27FC236}">
                  <a16:creationId xmlns:a16="http://schemas.microsoft.com/office/drawing/2014/main" id="{BC0B7A5E-3A92-5127-34EC-6AC38394D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7713" y="3544888"/>
              <a:ext cx="920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Line 58">
              <a:extLst>
                <a:ext uri="{FF2B5EF4-FFF2-40B4-BE49-F238E27FC236}">
                  <a16:creationId xmlns:a16="http://schemas.microsoft.com/office/drawing/2014/main" id="{BD023D77-8CE2-3913-B54E-139847419A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7713" y="3181350"/>
              <a:ext cx="920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Line 59">
              <a:extLst>
                <a:ext uri="{FF2B5EF4-FFF2-40B4-BE49-F238E27FC236}">
                  <a16:creationId xmlns:a16="http://schemas.microsoft.com/office/drawing/2014/main" id="{FA033CF5-B06B-2F9A-CD29-6F7217BFC2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7713" y="2816225"/>
              <a:ext cx="920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Line 60">
              <a:extLst>
                <a:ext uri="{FF2B5EF4-FFF2-40B4-BE49-F238E27FC236}">
                  <a16:creationId xmlns:a16="http://schemas.microsoft.com/office/drawing/2014/main" id="{AE587F11-4C61-EC26-AB0E-086267C64A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7713" y="2452688"/>
              <a:ext cx="920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Line 61">
              <a:extLst>
                <a:ext uri="{FF2B5EF4-FFF2-40B4-BE49-F238E27FC236}">
                  <a16:creationId xmlns:a16="http://schemas.microsoft.com/office/drawing/2014/main" id="{09FAE470-6409-CB3B-71E7-0BAFE2CAE5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7713" y="2089150"/>
              <a:ext cx="920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Line 62">
              <a:extLst>
                <a:ext uri="{FF2B5EF4-FFF2-40B4-BE49-F238E27FC236}">
                  <a16:creationId xmlns:a16="http://schemas.microsoft.com/office/drawing/2014/main" id="{D0A5F1C6-D003-752F-CE7C-858EBCF9B8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7713" y="1724025"/>
              <a:ext cx="92075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54D3F054-F3D6-C7E7-44C5-DCC4830A4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013" y="4932363"/>
              <a:ext cx="1238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9126500D-D20C-37DA-DCE4-3284D9339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238" y="4570413"/>
              <a:ext cx="2286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EDC4E50D-1B7F-8F6E-8721-8F66D97AB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238" y="4206875"/>
              <a:ext cx="2286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0.2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1F08550A-0316-FA16-89BA-928724EE1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238" y="3844925"/>
              <a:ext cx="2286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0.3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D2382C35-07E0-D465-4489-79B8845B5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238" y="3481388"/>
              <a:ext cx="2286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0.4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BCCE75C6-0FB9-513E-0E41-0B21CA311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238" y="3109913"/>
              <a:ext cx="2286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EAC8E91C-B4C1-0FDD-FC04-A947F12DD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238" y="2746375"/>
              <a:ext cx="2286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0.6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D5BC1359-7B61-A15E-D0A3-FFA918C5C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238" y="2384425"/>
              <a:ext cx="2286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0.7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8215A8BA-A1C5-1226-9F27-4C50C629C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238" y="2020888"/>
              <a:ext cx="2286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0.8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DBC6CDC5-8ACB-B415-6FB8-E63A5222A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238" y="1658938"/>
              <a:ext cx="2286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0.9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8CA70AFF-77D4-2590-2E11-27510416E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775" y="1809750"/>
              <a:ext cx="9364663" cy="3189288"/>
            </a:xfrm>
            <a:custGeom>
              <a:avLst/>
              <a:gdLst>
                <a:gd name="T0" fmla="*/ 2861 w 5899"/>
                <a:gd name="T1" fmla="*/ 2009 h 2009"/>
                <a:gd name="T2" fmla="*/ 2763 w 5899"/>
                <a:gd name="T3" fmla="*/ 2009 h 2009"/>
                <a:gd name="T4" fmla="*/ 2664 w 5899"/>
                <a:gd name="T5" fmla="*/ 2009 h 2009"/>
                <a:gd name="T6" fmla="*/ 2566 w 5899"/>
                <a:gd name="T7" fmla="*/ 2009 h 2009"/>
                <a:gd name="T8" fmla="*/ 2468 w 5899"/>
                <a:gd name="T9" fmla="*/ 2008 h 2009"/>
                <a:gd name="T10" fmla="*/ 2369 w 5899"/>
                <a:gd name="T11" fmla="*/ 2008 h 2009"/>
                <a:gd name="T12" fmla="*/ 2271 w 5899"/>
                <a:gd name="T13" fmla="*/ 2008 h 2009"/>
                <a:gd name="T14" fmla="*/ 2173 w 5899"/>
                <a:gd name="T15" fmla="*/ 2007 h 2009"/>
                <a:gd name="T16" fmla="*/ 2074 w 5899"/>
                <a:gd name="T17" fmla="*/ 2006 h 2009"/>
                <a:gd name="T18" fmla="*/ 1976 w 5899"/>
                <a:gd name="T19" fmla="*/ 2006 h 2009"/>
                <a:gd name="T20" fmla="*/ 1878 w 5899"/>
                <a:gd name="T21" fmla="*/ 2005 h 2009"/>
                <a:gd name="T22" fmla="*/ 1779 w 5899"/>
                <a:gd name="T23" fmla="*/ 2003 h 2009"/>
                <a:gd name="T24" fmla="*/ 1681 w 5899"/>
                <a:gd name="T25" fmla="*/ 2000 h 2009"/>
                <a:gd name="T26" fmla="*/ 1583 w 5899"/>
                <a:gd name="T27" fmla="*/ 1994 h 2009"/>
                <a:gd name="T28" fmla="*/ 1484 w 5899"/>
                <a:gd name="T29" fmla="*/ 1982 h 2009"/>
                <a:gd name="T30" fmla="*/ 1386 w 5899"/>
                <a:gd name="T31" fmla="*/ 1929 h 2009"/>
                <a:gd name="T32" fmla="*/ 1288 w 5899"/>
                <a:gd name="T33" fmla="*/ 1852 h 2009"/>
                <a:gd name="T34" fmla="*/ 1189 w 5899"/>
                <a:gd name="T35" fmla="*/ 1959 h 2009"/>
                <a:gd name="T36" fmla="*/ 1091 w 5899"/>
                <a:gd name="T37" fmla="*/ 1974 h 2009"/>
                <a:gd name="T38" fmla="*/ 993 w 5899"/>
                <a:gd name="T39" fmla="*/ 1978 h 2009"/>
                <a:gd name="T40" fmla="*/ 894 w 5899"/>
                <a:gd name="T41" fmla="*/ 1977 h 2009"/>
                <a:gd name="T42" fmla="*/ 796 w 5899"/>
                <a:gd name="T43" fmla="*/ 1969 h 2009"/>
                <a:gd name="T44" fmla="*/ 698 w 5899"/>
                <a:gd name="T45" fmla="*/ 1942 h 2009"/>
                <a:gd name="T46" fmla="*/ 600 w 5899"/>
                <a:gd name="T47" fmla="*/ 1509 h 2009"/>
                <a:gd name="T48" fmla="*/ 501 w 5899"/>
                <a:gd name="T49" fmla="*/ 1933 h 2009"/>
                <a:gd name="T50" fmla="*/ 403 w 5899"/>
                <a:gd name="T51" fmla="*/ 1975 h 2009"/>
                <a:gd name="T52" fmla="*/ 305 w 5899"/>
                <a:gd name="T53" fmla="*/ 1987 h 2009"/>
                <a:gd name="T54" fmla="*/ 206 w 5899"/>
                <a:gd name="T55" fmla="*/ 1992 h 2009"/>
                <a:gd name="T56" fmla="*/ 108 w 5899"/>
                <a:gd name="T57" fmla="*/ 1994 h 2009"/>
                <a:gd name="T58" fmla="*/ 10 w 5899"/>
                <a:gd name="T59" fmla="*/ 1995 h 2009"/>
                <a:gd name="T60" fmla="*/ 3028 w 5899"/>
                <a:gd name="T61" fmla="*/ 2009 h 2009"/>
                <a:gd name="T62" fmla="*/ 3126 w 5899"/>
                <a:gd name="T63" fmla="*/ 2009 h 2009"/>
                <a:gd name="T64" fmla="*/ 3225 w 5899"/>
                <a:gd name="T65" fmla="*/ 2009 h 2009"/>
                <a:gd name="T66" fmla="*/ 3323 w 5899"/>
                <a:gd name="T67" fmla="*/ 2009 h 2009"/>
                <a:gd name="T68" fmla="*/ 3421 w 5899"/>
                <a:gd name="T69" fmla="*/ 2008 h 2009"/>
                <a:gd name="T70" fmla="*/ 3520 w 5899"/>
                <a:gd name="T71" fmla="*/ 2008 h 2009"/>
                <a:gd name="T72" fmla="*/ 3618 w 5899"/>
                <a:gd name="T73" fmla="*/ 2008 h 2009"/>
                <a:gd name="T74" fmla="*/ 3716 w 5899"/>
                <a:gd name="T75" fmla="*/ 2007 h 2009"/>
                <a:gd name="T76" fmla="*/ 3815 w 5899"/>
                <a:gd name="T77" fmla="*/ 2007 h 2009"/>
                <a:gd name="T78" fmla="*/ 3913 w 5899"/>
                <a:gd name="T79" fmla="*/ 2006 h 2009"/>
                <a:gd name="T80" fmla="*/ 4011 w 5899"/>
                <a:gd name="T81" fmla="*/ 2005 h 2009"/>
                <a:gd name="T82" fmla="*/ 4110 w 5899"/>
                <a:gd name="T83" fmla="*/ 2003 h 2009"/>
                <a:gd name="T84" fmla="*/ 4208 w 5899"/>
                <a:gd name="T85" fmla="*/ 2000 h 2009"/>
                <a:gd name="T86" fmla="*/ 4306 w 5899"/>
                <a:gd name="T87" fmla="*/ 1995 h 2009"/>
                <a:gd name="T88" fmla="*/ 4405 w 5899"/>
                <a:gd name="T89" fmla="*/ 1984 h 2009"/>
                <a:gd name="T90" fmla="*/ 4502 w 5899"/>
                <a:gd name="T91" fmla="*/ 1941 h 2009"/>
                <a:gd name="T92" fmla="*/ 4601 w 5899"/>
                <a:gd name="T93" fmla="*/ 1797 h 2009"/>
                <a:gd name="T94" fmla="*/ 4699 w 5899"/>
                <a:gd name="T95" fmla="*/ 1956 h 2009"/>
                <a:gd name="T96" fmla="*/ 4797 w 5899"/>
                <a:gd name="T97" fmla="*/ 1973 h 2009"/>
                <a:gd name="T98" fmla="*/ 4896 w 5899"/>
                <a:gd name="T99" fmla="*/ 1978 h 2009"/>
                <a:gd name="T100" fmla="*/ 4994 w 5899"/>
                <a:gd name="T101" fmla="*/ 1977 h 2009"/>
                <a:gd name="T102" fmla="*/ 5092 w 5899"/>
                <a:gd name="T103" fmla="*/ 1970 h 2009"/>
                <a:gd name="T104" fmla="*/ 5191 w 5899"/>
                <a:gd name="T105" fmla="*/ 1947 h 2009"/>
                <a:gd name="T106" fmla="*/ 5289 w 5899"/>
                <a:gd name="T107" fmla="*/ 1715 h 2009"/>
                <a:gd name="T108" fmla="*/ 5387 w 5899"/>
                <a:gd name="T109" fmla="*/ 1922 h 2009"/>
                <a:gd name="T110" fmla="*/ 5486 w 5899"/>
                <a:gd name="T111" fmla="*/ 1973 h 2009"/>
                <a:gd name="T112" fmla="*/ 5584 w 5899"/>
                <a:gd name="T113" fmla="*/ 1986 h 2009"/>
                <a:gd name="T114" fmla="*/ 5682 w 5899"/>
                <a:gd name="T115" fmla="*/ 1991 h 2009"/>
                <a:gd name="T116" fmla="*/ 5781 w 5899"/>
                <a:gd name="T117" fmla="*/ 1994 h 2009"/>
                <a:gd name="T118" fmla="*/ 5879 w 5899"/>
                <a:gd name="T119" fmla="*/ 1995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99" h="2009">
                  <a:moveTo>
                    <a:pt x="2949" y="2009"/>
                  </a:moveTo>
                  <a:lnTo>
                    <a:pt x="2939" y="2009"/>
                  </a:lnTo>
                  <a:lnTo>
                    <a:pt x="2930" y="2009"/>
                  </a:lnTo>
                  <a:lnTo>
                    <a:pt x="2920" y="2009"/>
                  </a:lnTo>
                  <a:lnTo>
                    <a:pt x="2910" y="2009"/>
                  </a:lnTo>
                  <a:lnTo>
                    <a:pt x="2900" y="2009"/>
                  </a:lnTo>
                  <a:lnTo>
                    <a:pt x="2890" y="2009"/>
                  </a:lnTo>
                  <a:lnTo>
                    <a:pt x="2880" y="2009"/>
                  </a:lnTo>
                  <a:lnTo>
                    <a:pt x="2871" y="2009"/>
                  </a:lnTo>
                  <a:lnTo>
                    <a:pt x="2861" y="2009"/>
                  </a:lnTo>
                  <a:lnTo>
                    <a:pt x="2851" y="2009"/>
                  </a:lnTo>
                  <a:lnTo>
                    <a:pt x="2841" y="2009"/>
                  </a:lnTo>
                  <a:lnTo>
                    <a:pt x="2831" y="2009"/>
                  </a:lnTo>
                  <a:lnTo>
                    <a:pt x="2822" y="2009"/>
                  </a:lnTo>
                  <a:lnTo>
                    <a:pt x="2812" y="2009"/>
                  </a:lnTo>
                  <a:lnTo>
                    <a:pt x="2802" y="2009"/>
                  </a:lnTo>
                  <a:lnTo>
                    <a:pt x="2792" y="2009"/>
                  </a:lnTo>
                  <a:lnTo>
                    <a:pt x="2782" y="2009"/>
                  </a:lnTo>
                  <a:lnTo>
                    <a:pt x="2772" y="2009"/>
                  </a:lnTo>
                  <a:lnTo>
                    <a:pt x="2763" y="2009"/>
                  </a:lnTo>
                  <a:lnTo>
                    <a:pt x="2753" y="2009"/>
                  </a:lnTo>
                  <a:lnTo>
                    <a:pt x="2743" y="2009"/>
                  </a:lnTo>
                  <a:lnTo>
                    <a:pt x="2733" y="2009"/>
                  </a:lnTo>
                  <a:lnTo>
                    <a:pt x="2723" y="2009"/>
                  </a:lnTo>
                  <a:lnTo>
                    <a:pt x="2713" y="2009"/>
                  </a:lnTo>
                  <a:lnTo>
                    <a:pt x="2704" y="2009"/>
                  </a:lnTo>
                  <a:lnTo>
                    <a:pt x="2694" y="2009"/>
                  </a:lnTo>
                  <a:lnTo>
                    <a:pt x="2684" y="2009"/>
                  </a:lnTo>
                  <a:lnTo>
                    <a:pt x="2674" y="2009"/>
                  </a:lnTo>
                  <a:lnTo>
                    <a:pt x="2664" y="2009"/>
                  </a:lnTo>
                  <a:lnTo>
                    <a:pt x="2655" y="2009"/>
                  </a:lnTo>
                  <a:lnTo>
                    <a:pt x="2644" y="2009"/>
                  </a:lnTo>
                  <a:lnTo>
                    <a:pt x="2635" y="2009"/>
                  </a:lnTo>
                  <a:lnTo>
                    <a:pt x="2625" y="2009"/>
                  </a:lnTo>
                  <a:lnTo>
                    <a:pt x="2615" y="2009"/>
                  </a:lnTo>
                  <a:lnTo>
                    <a:pt x="2605" y="2009"/>
                  </a:lnTo>
                  <a:lnTo>
                    <a:pt x="2595" y="2009"/>
                  </a:lnTo>
                  <a:lnTo>
                    <a:pt x="2585" y="2009"/>
                  </a:lnTo>
                  <a:lnTo>
                    <a:pt x="2576" y="2009"/>
                  </a:lnTo>
                  <a:lnTo>
                    <a:pt x="2566" y="2009"/>
                  </a:lnTo>
                  <a:lnTo>
                    <a:pt x="2556" y="2009"/>
                  </a:lnTo>
                  <a:lnTo>
                    <a:pt x="2546" y="2009"/>
                  </a:lnTo>
                  <a:lnTo>
                    <a:pt x="2536" y="2009"/>
                  </a:lnTo>
                  <a:lnTo>
                    <a:pt x="2527" y="2009"/>
                  </a:lnTo>
                  <a:lnTo>
                    <a:pt x="2517" y="2009"/>
                  </a:lnTo>
                  <a:lnTo>
                    <a:pt x="2507" y="2009"/>
                  </a:lnTo>
                  <a:lnTo>
                    <a:pt x="2497" y="2009"/>
                  </a:lnTo>
                  <a:lnTo>
                    <a:pt x="2487" y="2008"/>
                  </a:lnTo>
                  <a:lnTo>
                    <a:pt x="2477" y="2008"/>
                  </a:lnTo>
                  <a:lnTo>
                    <a:pt x="2468" y="2008"/>
                  </a:lnTo>
                  <a:lnTo>
                    <a:pt x="2458" y="2008"/>
                  </a:lnTo>
                  <a:lnTo>
                    <a:pt x="2448" y="2008"/>
                  </a:lnTo>
                  <a:lnTo>
                    <a:pt x="2438" y="2008"/>
                  </a:lnTo>
                  <a:lnTo>
                    <a:pt x="2428" y="2008"/>
                  </a:lnTo>
                  <a:lnTo>
                    <a:pt x="2418" y="2008"/>
                  </a:lnTo>
                  <a:lnTo>
                    <a:pt x="2409" y="2008"/>
                  </a:lnTo>
                  <a:lnTo>
                    <a:pt x="2399" y="2008"/>
                  </a:lnTo>
                  <a:lnTo>
                    <a:pt x="2389" y="2008"/>
                  </a:lnTo>
                  <a:lnTo>
                    <a:pt x="2379" y="2008"/>
                  </a:lnTo>
                  <a:lnTo>
                    <a:pt x="2369" y="2008"/>
                  </a:lnTo>
                  <a:lnTo>
                    <a:pt x="2360" y="2008"/>
                  </a:lnTo>
                  <a:lnTo>
                    <a:pt x="2349" y="2008"/>
                  </a:lnTo>
                  <a:lnTo>
                    <a:pt x="2340" y="2008"/>
                  </a:lnTo>
                  <a:lnTo>
                    <a:pt x="2330" y="2008"/>
                  </a:lnTo>
                  <a:lnTo>
                    <a:pt x="2320" y="2008"/>
                  </a:lnTo>
                  <a:lnTo>
                    <a:pt x="2310" y="2008"/>
                  </a:lnTo>
                  <a:lnTo>
                    <a:pt x="2301" y="2008"/>
                  </a:lnTo>
                  <a:lnTo>
                    <a:pt x="2290" y="2008"/>
                  </a:lnTo>
                  <a:lnTo>
                    <a:pt x="2281" y="2008"/>
                  </a:lnTo>
                  <a:lnTo>
                    <a:pt x="2271" y="2008"/>
                  </a:lnTo>
                  <a:lnTo>
                    <a:pt x="2261" y="2008"/>
                  </a:lnTo>
                  <a:lnTo>
                    <a:pt x="2251" y="2008"/>
                  </a:lnTo>
                  <a:lnTo>
                    <a:pt x="2241" y="2008"/>
                  </a:lnTo>
                  <a:lnTo>
                    <a:pt x="2232" y="2008"/>
                  </a:lnTo>
                  <a:lnTo>
                    <a:pt x="2222" y="2008"/>
                  </a:lnTo>
                  <a:lnTo>
                    <a:pt x="2212" y="2008"/>
                  </a:lnTo>
                  <a:lnTo>
                    <a:pt x="2202" y="2007"/>
                  </a:lnTo>
                  <a:lnTo>
                    <a:pt x="2192" y="2007"/>
                  </a:lnTo>
                  <a:lnTo>
                    <a:pt x="2182" y="2007"/>
                  </a:lnTo>
                  <a:lnTo>
                    <a:pt x="2173" y="2007"/>
                  </a:lnTo>
                  <a:lnTo>
                    <a:pt x="2163" y="2007"/>
                  </a:lnTo>
                  <a:lnTo>
                    <a:pt x="2153" y="2007"/>
                  </a:lnTo>
                  <a:lnTo>
                    <a:pt x="2143" y="2007"/>
                  </a:lnTo>
                  <a:lnTo>
                    <a:pt x="2133" y="2007"/>
                  </a:lnTo>
                  <a:lnTo>
                    <a:pt x="2123" y="2007"/>
                  </a:lnTo>
                  <a:lnTo>
                    <a:pt x="2114" y="2007"/>
                  </a:lnTo>
                  <a:lnTo>
                    <a:pt x="2104" y="2007"/>
                  </a:lnTo>
                  <a:lnTo>
                    <a:pt x="2094" y="2007"/>
                  </a:lnTo>
                  <a:lnTo>
                    <a:pt x="2084" y="2007"/>
                  </a:lnTo>
                  <a:lnTo>
                    <a:pt x="2074" y="2006"/>
                  </a:lnTo>
                  <a:lnTo>
                    <a:pt x="2065" y="2006"/>
                  </a:lnTo>
                  <a:lnTo>
                    <a:pt x="2055" y="2006"/>
                  </a:lnTo>
                  <a:lnTo>
                    <a:pt x="2045" y="2006"/>
                  </a:lnTo>
                  <a:lnTo>
                    <a:pt x="2035" y="2006"/>
                  </a:lnTo>
                  <a:lnTo>
                    <a:pt x="2025" y="2006"/>
                  </a:lnTo>
                  <a:lnTo>
                    <a:pt x="2015" y="2006"/>
                  </a:lnTo>
                  <a:lnTo>
                    <a:pt x="2006" y="2006"/>
                  </a:lnTo>
                  <a:lnTo>
                    <a:pt x="1996" y="2006"/>
                  </a:lnTo>
                  <a:lnTo>
                    <a:pt x="1986" y="2006"/>
                  </a:lnTo>
                  <a:lnTo>
                    <a:pt x="1976" y="2006"/>
                  </a:lnTo>
                  <a:lnTo>
                    <a:pt x="1966" y="2006"/>
                  </a:lnTo>
                  <a:lnTo>
                    <a:pt x="1956" y="2006"/>
                  </a:lnTo>
                  <a:lnTo>
                    <a:pt x="1946" y="2005"/>
                  </a:lnTo>
                  <a:lnTo>
                    <a:pt x="1937" y="2005"/>
                  </a:lnTo>
                  <a:lnTo>
                    <a:pt x="1927" y="2005"/>
                  </a:lnTo>
                  <a:lnTo>
                    <a:pt x="1917" y="2005"/>
                  </a:lnTo>
                  <a:lnTo>
                    <a:pt x="1907" y="2005"/>
                  </a:lnTo>
                  <a:lnTo>
                    <a:pt x="1897" y="2005"/>
                  </a:lnTo>
                  <a:lnTo>
                    <a:pt x="1887" y="2005"/>
                  </a:lnTo>
                  <a:lnTo>
                    <a:pt x="1878" y="2005"/>
                  </a:lnTo>
                  <a:lnTo>
                    <a:pt x="1868" y="2005"/>
                  </a:lnTo>
                  <a:lnTo>
                    <a:pt x="1858" y="2004"/>
                  </a:lnTo>
                  <a:lnTo>
                    <a:pt x="1848" y="2004"/>
                  </a:lnTo>
                  <a:lnTo>
                    <a:pt x="1838" y="2004"/>
                  </a:lnTo>
                  <a:lnTo>
                    <a:pt x="1829" y="2004"/>
                  </a:lnTo>
                  <a:lnTo>
                    <a:pt x="1819" y="2003"/>
                  </a:lnTo>
                  <a:lnTo>
                    <a:pt x="1809" y="2003"/>
                  </a:lnTo>
                  <a:lnTo>
                    <a:pt x="1799" y="2003"/>
                  </a:lnTo>
                  <a:lnTo>
                    <a:pt x="1789" y="2003"/>
                  </a:lnTo>
                  <a:lnTo>
                    <a:pt x="1779" y="2003"/>
                  </a:lnTo>
                  <a:lnTo>
                    <a:pt x="1770" y="2003"/>
                  </a:lnTo>
                  <a:lnTo>
                    <a:pt x="1760" y="2002"/>
                  </a:lnTo>
                  <a:lnTo>
                    <a:pt x="1750" y="2002"/>
                  </a:lnTo>
                  <a:lnTo>
                    <a:pt x="1740" y="2002"/>
                  </a:lnTo>
                  <a:lnTo>
                    <a:pt x="1730" y="2001"/>
                  </a:lnTo>
                  <a:lnTo>
                    <a:pt x="1720" y="2001"/>
                  </a:lnTo>
                  <a:lnTo>
                    <a:pt x="1711" y="2001"/>
                  </a:lnTo>
                  <a:lnTo>
                    <a:pt x="1701" y="2000"/>
                  </a:lnTo>
                  <a:lnTo>
                    <a:pt x="1691" y="2000"/>
                  </a:lnTo>
                  <a:lnTo>
                    <a:pt x="1681" y="2000"/>
                  </a:lnTo>
                  <a:lnTo>
                    <a:pt x="1671" y="1999"/>
                  </a:lnTo>
                  <a:lnTo>
                    <a:pt x="1661" y="1999"/>
                  </a:lnTo>
                  <a:lnTo>
                    <a:pt x="1652" y="1998"/>
                  </a:lnTo>
                  <a:lnTo>
                    <a:pt x="1642" y="1998"/>
                  </a:lnTo>
                  <a:lnTo>
                    <a:pt x="1632" y="1998"/>
                  </a:lnTo>
                  <a:lnTo>
                    <a:pt x="1622" y="1997"/>
                  </a:lnTo>
                  <a:lnTo>
                    <a:pt x="1612" y="1997"/>
                  </a:lnTo>
                  <a:lnTo>
                    <a:pt x="1603" y="1996"/>
                  </a:lnTo>
                  <a:lnTo>
                    <a:pt x="1592" y="1995"/>
                  </a:lnTo>
                  <a:lnTo>
                    <a:pt x="1583" y="1994"/>
                  </a:lnTo>
                  <a:lnTo>
                    <a:pt x="1573" y="1994"/>
                  </a:lnTo>
                  <a:lnTo>
                    <a:pt x="1563" y="1993"/>
                  </a:lnTo>
                  <a:lnTo>
                    <a:pt x="1553" y="1992"/>
                  </a:lnTo>
                  <a:lnTo>
                    <a:pt x="1543" y="1991"/>
                  </a:lnTo>
                  <a:lnTo>
                    <a:pt x="1534" y="1990"/>
                  </a:lnTo>
                  <a:lnTo>
                    <a:pt x="1524" y="1989"/>
                  </a:lnTo>
                  <a:lnTo>
                    <a:pt x="1514" y="1987"/>
                  </a:lnTo>
                  <a:lnTo>
                    <a:pt x="1504" y="1986"/>
                  </a:lnTo>
                  <a:lnTo>
                    <a:pt x="1494" y="1984"/>
                  </a:lnTo>
                  <a:lnTo>
                    <a:pt x="1484" y="1982"/>
                  </a:lnTo>
                  <a:lnTo>
                    <a:pt x="1475" y="1980"/>
                  </a:lnTo>
                  <a:lnTo>
                    <a:pt x="1465" y="1977"/>
                  </a:lnTo>
                  <a:lnTo>
                    <a:pt x="1455" y="1975"/>
                  </a:lnTo>
                  <a:lnTo>
                    <a:pt x="1445" y="1971"/>
                  </a:lnTo>
                  <a:lnTo>
                    <a:pt x="1435" y="1967"/>
                  </a:lnTo>
                  <a:lnTo>
                    <a:pt x="1425" y="1963"/>
                  </a:lnTo>
                  <a:lnTo>
                    <a:pt x="1416" y="1957"/>
                  </a:lnTo>
                  <a:lnTo>
                    <a:pt x="1406" y="1950"/>
                  </a:lnTo>
                  <a:lnTo>
                    <a:pt x="1396" y="1941"/>
                  </a:lnTo>
                  <a:lnTo>
                    <a:pt x="1386" y="1929"/>
                  </a:lnTo>
                  <a:lnTo>
                    <a:pt x="1376" y="1912"/>
                  </a:lnTo>
                  <a:lnTo>
                    <a:pt x="1367" y="1888"/>
                  </a:lnTo>
                  <a:lnTo>
                    <a:pt x="1357" y="1848"/>
                  </a:lnTo>
                  <a:lnTo>
                    <a:pt x="1347" y="1774"/>
                  </a:lnTo>
                  <a:lnTo>
                    <a:pt x="1337" y="1582"/>
                  </a:lnTo>
                  <a:lnTo>
                    <a:pt x="1327" y="0"/>
                  </a:lnTo>
                  <a:lnTo>
                    <a:pt x="1317" y="1236"/>
                  </a:lnTo>
                  <a:lnTo>
                    <a:pt x="1308" y="1680"/>
                  </a:lnTo>
                  <a:lnTo>
                    <a:pt x="1297" y="1797"/>
                  </a:lnTo>
                  <a:lnTo>
                    <a:pt x="1288" y="1852"/>
                  </a:lnTo>
                  <a:lnTo>
                    <a:pt x="1278" y="1883"/>
                  </a:lnTo>
                  <a:lnTo>
                    <a:pt x="1268" y="1904"/>
                  </a:lnTo>
                  <a:lnTo>
                    <a:pt x="1258" y="1918"/>
                  </a:lnTo>
                  <a:lnTo>
                    <a:pt x="1249" y="1929"/>
                  </a:lnTo>
                  <a:lnTo>
                    <a:pt x="1239" y="1937"/>
                  </a:lnTo>
                  <a:lnTo>
                    <a:pt x="1229" y="1943"/>
                  </a:lnTo>
                  <a:lnTo>
                    <a:pt x="1219" y="1948"/>
                  </a:lnTo>
                  <a:lnTo>
                    <a:pt x="1209" y="1953"/>
                  </a:lnTo>
                  <a:lnTo>
                    <a:pt x="1200" y="1956"/>
                  </a:lnTo>
                  <a:lnTo>
                    <a:pt x="1189" y="1959"/>
                  </a:lnTo>
                  <a:lnTo>
                    <a:pt x="1180" y="1962"/>
                  </a:lnTo>
                  <a:lnTo>
                    <a:pt x="1170" y="1964"/>
                  </a:lnTo>
                  <a:lnTo>
                    <a:pt x="1160" y="1966"/>
                  </a:lnTo>
                  <a:lnTo>
                    <a:pt x="1150" y="1968"/>
                  </a:lnTo>
                  <a:lnTo>
                    <a:pt x="1140" y="1969"/>
                  </a:lnTo>
                  <a:lnTo>
                    <a:pt x="1130" y="1970"/>
                  </a:lnTo>
                  <a:lnTo>
                    <a:pt x="1121" y="1971"/>
                  </a:lnTo>
                  <a:lnTo>
                    <a:pt x="1111" y="1973"/>
                  </a:lnTo>
                  <a:lnTo>
                    <a:pt x="1101" y="1973"/>
                  </a:lnTo>
                  <a:lnTo>
                    <a:pt x="1091" y="1974"/>
                  </a:lnTo>
                  <a:lnTo>
                    <a:pt x="1081" y="1975"/>
                  </a:lnTo>
                  <a:lnTo>
                    <a:pt x="1072" y="1976"/>
                  </a:lnTo>
                  <a:lnTo>
                    <a:pt x="1062" y="1976"/>
                  </a:lnTo>
                  <a:lnTo>
                    <a:pt x="1052" y="1976"/>
                  </a:lnTo>
                  <a:lnTo>
                    <a:pt x="1042" y="1977"/>
                  </a:lnTo>
                  <a:lnTo>
                    <a:pt x="1032" y="1977"/>
                  </a:lnTo>
                  <a:lnTo>
                    <a:pt x="1022" y="1977"/>
                  </a:lnTo>
                  <a:lnTo>
                    <a:pt x="1013" y="1977"/>
                  </a:lnTo>
                  <a:lnTo>
                    <a:pt x="1003" y="1978"/>
                  </a:lnTo>
                  <a:lnTo>
                    <a:pt x="993" y="1978"/>
                  </a:lnTo>
                  <a:lnTo>
                    <a:pt x="983" y="1978"/>
                  </a:lnTo>
                  <a:lnTo>
                    <a:pt x="973" y="1978"/>
                  </a:lnTo>
                  <a:lnTo>
                    <a:pt x="963" y="1978"/>
                  </a:lnTo>
                  <a:lnTo>
                    <a:pt x="954" y="1978"/>
                  </a:lnTo>
                  <a:lnTo>
                    <a:pt x="944" y="1978"/>
                  </a:lnTo>
                  <a:lnTo>
                    <a:pt x="934" y="1978"/>
                  </a:lnTo>
                  <a:lnTo>
                    <a:pt x="924" y="1977"/>
                  </a:lnTo>
                  <a:lnTo>
                    <a:pt x="914" y="1977"/>
                  </a:lnTo>
                  <a:lnTo>
                    <a:pt x="905" y="1977"/>
                  </a:lnTo>
                  <a:lnTo>
                    <a:pt x="894" y="1977"/>
                  </a:lnTo>
                  <a:lnTo>
                    <a:pt x="885" y="1976"/>
                  </a:lnTo>
                  <a:lnTo>
                    <a:pt x="875" y="1976"/>
                  </a:lnTo>
                  <a:lnTo>
                    <a:pt x="865" y="1975"/>
                  </a:lnTo>
                  <a:lnTo>
                    <a:pt x="855" y="1974"/>
                  </a:lnTo>
                  <a:lnTo>
                    <a:pt x="845" y="1974"/>
                  </a:lnTo>
                  <a:lnTo>
                    <a:pt x="835" y="1973"/>
                  </a:lnTo>
                  <a:lnTo>
                    <a:pt x="826" y="1972"/>
                  </a:lnTo>
                  <a:lnTo>
                    <a:pt x="816" y="1971"/>
                  </a:lnTo>
                  <a:lnTo>
                    <a:pt x="806" y="1970"/>
                  </a:lnTo>
                  <a:lnTo>
                    <a:pt x="796" y="1969"/>
                  </a:lnTo>
                  <a:lnTo>
                    <a:pt x="786" y="1967"/>
                  </a:lnTo>
                  <a:lnTo>
                    <a:pt x="777" y="1966"/>
                  </a:lnTo>
                  <a:lnTo>
                    <a:pt x="767" y="1964"/>
                  </a:lnTo>
                  <a:lnTo>
                    <a:pt x="757" y="1962"/>
                  </a:lnTo>
                  <a:lnTo>
                    <a:pt x="747" y="1960"/>
                  </a:lnTo>
                  <a:lnTo>
                    <a:pt x="737" y="1958"/>
                  </a:lnTo>
                  <a:lnTo>
                    <a:pt x="727" y="1955"/>
                  </a:lnTo>
                  <a:lnTo>
                    <a:pt x="718" y="1951"/>
                  </a:lnTo>
                  <a:lnTo>
                    <a:pt x="708" y="1947"/>
                  </a:lnTo>
                  <a:lnTo>
                    <a:pt x="698" y="1942"/>
                  </a:lnTo>
                  <a:lnTo>
                    <a:pt x="688" y="1936"/>
                  </a:lnTo>
                  <a:lnTo>
                    <a:pt x="678" y="1930"/>
                  </a:lnTo>
                  <a:lnTo>
                    <a:pt x="668" y="1921"/>
                  </a:lnTo>
                  <a:lnTo>
                    <a:pt x="659" y="1910"/>
                  </a:lnTo>
                  <a:lnTo>
                    <a:pt x="649" y="1895"/>
                  </a:lnTo>
                  <a:lnTo>
                    <a:pt x="639" y="1876"/>
                  </a:lnTo>
                  <a:lnTo>
                    <a:pt x="629" y="1847"/>
                  </a:lnTo>
                  <a:lnTo>
                    <a:pt x="619" y="1800"/>
                  </a:lnTo>
                  <a:lnTo>
                    <a:pt x="610" y="1715"/>
                  </a:lnTo>
                  <a:lnTo>
                    <a:pt x="600" y="1509"/>
                  </a:lnTo>
                  <a:lnTo>
                    <a:pt x="590" y="270"/>
                  </a:lnTo>
                  <a:lnTo>
                    <a:pt x="580" y="858"/>
                  </a:lnTo>
                  <a:lnTo>
                    <a:pt x="570" y="1580"/>
                  </a:lnTo>
                  <a:lnTo>
                    <a:pt x="560" y="1747"/>
                  </a:lnTo>
                  <a:lnTo>
                    <a:pt x="551" y="1821"/>
                  </a:lnTo>
                  <a:lnTo>
                    <a:pt x="540" y="1863"/>
                  </a:lnTo>
                  <a:lnTo>
                    <a:pt x="531" y="1890"/>
                  </a:lnTo>
                  <a:lnTo>
                    <a:pt x="521" y="1908"/>
                  </a:lnTo>
                  <a:lnTo>
                    <a:pt x="511" y="1922"/>
                  </a:lnTo>
                  <a:lnTo>
                    <a:pt x="501" y="1933"/>
                  </a:lnTo>
                  <a:lnTo>
                    <a:pt x="491" y="1941"/>
                  </a:lnTo>
                  <a:lnTo>
                    <a:pt x="482" y="1948"/>
                  </a:lnTo>
                  <a:lnTo>
                    <a:pt x="472" y="1953"/>
                  </a:lnTo>
                  <a:lnTo>
                    <a:pt x="462" y="1958"/>
                  </a:lnTo>
                  <a:lnTo>
                    <a:pt x="452" y="1962"/>
                  </a:lnTo>
                  <a:lnTo>
                    <a:pt x="442" y="1965"/>
                  </a:lnTo>
                  <a:lnTo>
                    <a:pt x="432" y="1968"/>
                  </a:lnTo>
                  <a:lnTo>
                    <a:pt x="423" y="1971"/>
                  </a:lnTo>
                  <a:lnTo>
                    <a:pt x="413" y="1973"/>
                  </a:lnTo>
                  <a:lnTo>
                    <a:pt x="403" y="1975"/>
                  </a:lnTo>
                  <a:lnTo>
                    <a:pt x="393" y="1977"/>
                  </a:lnTo>
                  <a:lnTo>
                    <a:pt x="383" y="1978"/>
                  </a:lnTo>
                  <a:lnTo>
                    <a:pt x="373" y="1980"/>
                  </a:lnTo>
                  <a:lnTo>
                    <a:pt x="364" y="1981"/>
                  </a:lnTo>
                  <a:lnTo>
                    <a:pt x="354" y="1982"/>
                  </a:lnTo>
                  <a:lnTo>
                    <a:pt x="344" y="1983"/>
                  </a:lnTo>
                  <a:lnTo>
                    <a:pt x="334" y="1984"/>
                  </a:lnTo>
                  <a:lnTo>
                    <a:pt x="324" y="1985"/>
                  </a:lnTo>
                  <a:lnTo>
                    <a:pt x="315" y="1986"/>
                  </a:lnTo>
                  <a:lnTo>
                    <a:pt x="305" y="1987"/>
                  </a:lnTo>
                  <a:lnTo>
                    <a:pt x="295" y="1988"/>
                  </a:lnTo>
                  <a:lnTo>
                    <a:pt x="285" y="1988"/>
                  </a:lnTo>
                  <a:lnTo>
                    <a:pt x="275" y="1989"/>
                  </a:lnTo>
                  <a:lnTo>
                    <a:pt x="265" y="1989"/>
                  </a:lnTo>
                  <a:lnTo>
                    <a:pt x="256" y="1990"/>
                  </a:lnTo>
                  <a:lnTo>
                    <a:pt x="246" y="1990"/>
                  </a:lnTo>
                  <a:lnTo>
                    <a:pt x="236" y="1991"/>
                  </a:lnTo>
                  <a:lnTo>
                    <a:pt x="226" y="1991"/>
                  </a:lnTo>
                  <a:lnTo>
                    <a:pt x="216" y="1991"/>
                  </a:lnTo>
                  <a:lnTo>
                    <a:pt x="206" y="1992"/>
                  </a:lnTo>
                  <a:lnTo>
                    <a:pt x="196" y="1992"/>
                  </a:lnTo>
                  <a:lnTo>
                    <a:pt x="187" y="1992"/>
                  </a:lnTo>
                  <a:lnTo>
                    <a:pt x="177" y="1993"/>
                  </a:lnTo>
                  <a:lnTo>
                    <a:pt x="167" y="1993"/>
                  </a:lnTo>
                  <a:lnTo>
                    <a:pt x="157" y="1993"/>
                  </a:lnTo>
                  <a:lnTo>
                    <a:pt x="148" y="1994"/>
                  </a:lnTo>
                  <a:lnTo>
                    <a:pt x="137" y="1994"/>
                  </a:lnTo>
                  <a:lnTo>
                    <a:pt x="128" y="1994"/>
                  </a:lnTo>
                  <a:lnTo>
                    <a:pt x="118" y="1994"/>
                  </a:lnTo>
                  <a:lnTo>
                    <a:pt x="108" y="1994"/>
                  </a:lnTo>
                  <a:lnTo>
                    <a:pt x="98" y="1994"/>
                  </a:lnTo>
                  <a:lnTo>
                    <a:pt x="88" y="1994"/>
                  </a:lnTo>
                  <a:lnTo>
                    <a:pt x="79" y="1995"/>
                  </a:lnTo>
                  <a:lnTo>
                    <a:pt x="69" y="1995"/>
                  </a:lnTo>
                  <a:lnTo>
                    <a:pt x="59" y="1995"/>
                  </a:lnTo>
                  <a:lnTo>
                    <a:pt x="49" y="1995"/>
                  </a:lnTo>
                  <a:lnTo>
                    <a:pt x="39" y="1995"/>
                  </a:lnTo>
                  <a:lnTo>
                    <a:pt x="29" y="1995"/>
                  </a:lnTo>
                  <a:lnTo>
                    <a:pt x="20" y="1995"/>
                  </a:lnTo>
                  <a:lnTo>
                    <a:pt x="10" y="1995"/>
                  </a:lnTo>
                  <a:lnTo>
                    <a:pt x="0" y="2002"/>
                  </a:lnTo>
                  <a:lnTo>
                    <a:pt x="2949" y="2009"/>
                  </a:lnTo>
                  <a:lnTo>
                    <a:pt x="2959" y="2009"/>
                  </a:lnTo>
                  <a:lnTo>
                    <a:pt x="2969" y="2009"/>
                  </a:lnTo>
                  <a:lnTo>
                    <a:pt x="2979" y="2009"/>
                  </a:lnTo>
                  <a:lnTo>
                    <a:pt x="2989" y="2009"/>
                  </a:lnTo>
                  <a:lnTo>
                    <a:pt x="2998" y="2009"/>
                  </a:lnTo>
                  <a:lnTo>
                    <a:pt x="3008" y="2009"/>
                  </a:lnTo>
                  <a:lnTo>
                    <a:pt x="3018" y="2009"/>
                  </a:lnTo>
                  <a:lnTo>
                    <a:pt x="3028" y="2009"/>
                  </a:lnTo>
                  <a:lnTo>
                    <a:pt x="3038" y="2009"/>
                  </a:lnTo>
                  <a:lnTo>
                    <a:pt x="3047" y="2009"/>
                  </a:lnTo>
                  <a:lnTo>
                    <a:pt x="3058" y="2009"/>
                  </a:lnTo>
                  <a:lnTo>
                    <a:pt x="3067" y="2009"/>
                  </a:lnTo>
                  <a:lnTo>
                    <a:pt x="3077" y="2009"/>
                  </a:lnTo>
                  <a:lnTo>
                    <a:pt x="3087" y="2009"/>
                  </a:lnTo>
                  <a:lnTo>
                    <a:pt x="3097" y="2009"/>
                  </a:lnTo>
                  <a:lnTo>
                    <a:pt x="3107" y="2009"/>
                  </a:lnTo>
                  <a:lnTo>
                    <a:pt x="3117" y="2009"/>
                  </a:lnTo>
                  <a:lnTo>
                    <a:pt x="3126" y="2009"/>
                  </a:lnTo>
                  <a:lnTo>
                    <a:pt x="3136" y="2009"/>
                  </a:lnTo>
                  <a:lnTo>
                    <a:pt x="3146" y="2009"/>
                  </a:lnTo>
                  <a:lnTo>
                    <a:pt x="3156" y="2009"/>
                  </a:lnTo>
                  <a:lnTo>
                    <a:pt x="3166" y="2009"/>
                  </a:lnTo>
                  <a:lnTo>
                    <a:pt x="3175" y="2009"/>
                  </a:lnTo>
                  <a:lnTo>
                    <a:pt x="3185" y="2009"/>
                  </a:lnTo>
                  <a:lnTo>
                    <a:pt x="3195" y="2009"/>
                  </a:lnTo>
                  <a:lnTo>
                    <a:pt x="3205" y="2009"/>
                  </a:lnTo>
                  <a:lnTo>
                    <a:pt x="3215" y="2009"/>
                  </a:lnTo>
                  <a:lnTo>
                    <a:pt x="3225" y="2009"/>
                  </a:lnTo>
                  <a:lnTo>
                    <a:pt x="3234" y="2009"/>
                  </a:lnTo>
                  <a:lnTo>
                    <a:pt x="3244" y="2009"/>
                  </a:lnTo>
                  <a:lnTo>
                    <a:pt x="3254" y="2009"/>
                  </a:lnTo>
                  <a:lnTo>
                    <a:pt x="3264" y="2009"/>
                  </a:lnTo>
                  <a:lnTo>
                    <a:pt x="3274" y="2009"/>
                  </a:lnTo>
                  <a:lnTo>
                    <a:pt x="3284" y="2009"/>
                  </a:lnTo>
                  <a:lnTo>
                    <a:pt x="3293" y="2009"/>
                  </a:lnTo>
                  <a:lnTo>
                    <a:pt x="3303" y="2009"/>
                  </a:lnTo>
                  <a:lnTo>
                    <a:pt x="3313" y="2009"/>
                  </a:lnTo>
                  <a:lnTo>
                    <a:pt x="3323" y="2009"/>
                  </a:lnTo>
                  <a:lnTo>
                    <a:pt x="3333" y="2009"/>
                  </a:lnTo>
                  <a:lnTo>
                    <a:pt x="3342" y="2009"/>
                  </a:lnTo>
                  <a:lnTo>
                    <a:pt x="3353" y="2009"/>
                  </a:lnTo>
                  <a:lnTo>
                    <a:pt x="3362" y="2009"/>
                  </a:lnTo>
                  <a:lnTo>
                    <a:pt x="3372" y="2009"/>
                  </a:lnTo>
                  <a:lnTo>
                    <a:pt x="3382" y="2009"/>
                  </a:lnTo>
                  <a:lnTo>
                    <a:pt x="3392" y="2009"/>
                  </a:lnTo>
                  <a:lnTo>
                    <a:pt x="3402" y="2009"/>
                  </a:lnTo>
                  <a:lnTo>
                    <a:pt x="3412" y="2008"/>
                  </a:lnTo>
                  <a:lnTo>
                    <a:pt x="3421" y="2008"/>
                  </a:lnTo>
                  <a:lnTo>
                    <a:pt x="3431" y="2008"/>
                  </a:lnTo>
                  <a:lnTo>
                    <a:pt x="3441" y="2008"/>
                  </a:lnTo>
                  <a:lnTo>
                    <a:pt x="3451" y="2008"/>
                  </a:lnTo>
                  <a:lnTo>
                    <a:pt x="3461" y="2008"/>
                  </a:lnTo>
                  <a:lnTo>
                    <a:pt x="3470" y="2008"/>
                  </a:lnTo>
                  <a:lnTo>
                    <a:pt x="3480" y="2008"/>
                  </a:lnTo>
                  <a:lnTo>
                    <a:pt x="3490" y="2008"/>
                  </a:lnTo>
                  <a:lnTo>
                    <a:pt x="3500" y="2008"/>
                  </a:lnTo>
                  <a:lnTo>
                    <a:pt x="3510" y="2008"/>
                  </a:lnTo>
                  <a:lnTo>
                    <a:pt x="3520" y="2008"/>
                  </a:lnTo>
                  <a:lnTo>
                    <a:pt x="3529" y="2008"/>
                  </a:lnTo>
                  <a:lnTo>
                    <a:pt x="3539" y="2008"/>
                  </a:lnTo>
                  <a:lnTo>
                    <a:pt x="3549" y="2008"/>
                  </a:lnTo>
                  <a:lnTo>
                    <a:pt x="3559" y="2008"/>
                  </a:lnTo>
                  <a:lnTo>
                    <a:pt x="3569" y="2008"/>
                  </a:lnTo>
                  <a:lnTo>
                    <a:pt x="3579" y="2008"/>
                  </a:lnTo>
                  <a:lnTo>
                    <a:pt x="3588" y="2008"/>
                  </a:lnTo>
                  <a:lnTo>
                    <a:pt x="3598" y="2008"/>
                  </a:lnTo>
                  <a:lnTo>
                    <a:pt x="3608" y="2008"/>
                  </a:lnTo>
                  <a:lnTo>
                    <a:pt x="3618" y="2008"/>
                  </a:lnTo>
                  <a:lnTo>
                    <a:pt x="3628" y="2008"/>
                  </a:lnTo>
                  <a:lnTo>
                    <a:pt x="3637" y="2008"/>
                  </a:lnTo>
                  <a:lnTo>
                    <a:pt x="3647" y="2008"/>
                  </a:lnTo>
                  <a:lnTo>
                    <a:pt x="3657" y="2008"/>
                  </a:lnTo>
                  <a:lnTo>
                    <a:pt x="3667" y="2008"/>
                  </a:lnTo>
                  <a:lnTo>
                    <a:pt x="3677" y="2008"/>
                  </a:lnTo>
                  <a:lnTo>
                    <a:pt x="3687" y="2008"/>
                  </a:lnTo>
                  <a:lnTo>
                    <a:pt x="3696" y="2007"/>
                  </a:lnTo>
                  <a:lnTo>
                    <a:pt x="3706" y="2007"/>
                  </a:lnTo>
                  <a:lnTo>
                    <a:pt x="3716" y="2007"/>
                  </a:lnTo>
                  <a:lnTo>
                    <a:pt x="3726" y="2007"/>
                  </a:lnTo>
                  <a:lnTo>
                    <a:pt x="3736" y="2007"/>
                  </a:lnTo>
                  <a:lnTo>
                    <a:pt x="3746" y="2007"/>
                  </a:lnTo>
                  <a:lnTo>
                    <a:pt x="3756" y="2007"/>
                  </a:lnTo>
                  <a:lnTo>
                    <a:pt x="3765" y="2007"/>
                  </a:lnTo>
                  <a:lnTo>
                    <a:pt x="3775" y="2007"/>
                  </a:lnTo>
                  <a:lnTo>
                    <a:pt x="3785" y="2007"/>
                  </a:lnTo>
                  <a:lnTo>
                    <a:pt x="3795" y="2007"/>
                  </a:lnTo>
                  <a:lnTo>
                    <a:pt x="3805" y="2007"/>
                  </a:lnTo>
                  <a:lnTo>
                    <a:pt x="3815" y="2007"/>
                  </a:lnTo>
                  <a:lnTo>
                    <a:pt x="3824" y="2006"/>
                  </a:lnTo>
                  <a:lnTo>
                    <a:pt x="3834" y="2006"/>
                  </a:lnTo>
                  <a:lnTo>
                    <a:pt x="3844" y="2006"/>
                  </a:lnTo>
                  <a:lnTo>
                    <a:pt x="3854" y="2006"/>
                  </a:lnTo>
                  <a:lnTo>
                    <a:pt x="3864" y="2006"/>
                  </a:lnTo>
                  <a:lnTo>
                    <a:pt x="3873" y="2006"/>
                  </a:lnTo>
                  <a:lnTo>
                    <a:pt x="3883" y="2006"/>
                  </a:lnTo>
                  <a:lnTo>
                    <a:pt x="3893" y="2006"/>
                  </a:lnTo>
                  <a:lnTo>
                    <a:pt x="3903" y="2006"/>
                  </a:lnTo>
                  <a:lnTo>
                    <a:pt x="3913" y="2006"/>
                  </a:lnTo>
                  <a:lnTo>
                    <a:pt x="3923" y="2006"/>
                  </a:lnTo>
                  <a:lnTo>
                    <a:pt x="3932" y="2006"/>
                  </a:lnTo>
                  <a:lnTo>
                    <a:pt x="3942" y="2006"/>
                  </a:lnTo>
                  <a:lnTo>
                    <a:pt x="3952" y="2005"/>
                  </a:lnTo>
                  <a:lnTo>
                    <a:pt x="3962" y="2005"/>
                  </a:lnTo>
                  <a:lnTo>
                    <a:pt x="3972" y="2005"/>
                  </a:lnTo>
                  <a:lnTo>
                    <a:pt x="3982" y="2005"/>
                  </a:lnTo>
                  <a:lnTo>
                    <a:pt x="3991" y="2005"/>
                  </a:lnTo>
                  <a:lnTo>
                    <a:pt x="4001" y="2005"/>
                  </a:lnTo>
                  <a:lnTo>
                    <a:pt x="4011" y="2005"/>
                  </a:lnTo>
                  <a:lnTo>
                    <a:pt x="4021" y="2005"/>
                  </a:lnTo>
                  <a:lnTo>
                    <a:pt x="4031" y="2005"/>
                  </a:lnTo>
                  <a:lnTo>
                    <a:pt x="4040" y="2004"/>
                  </a:lnTo>
                  <a:lnTo>
                    <a:pt x="4050" y="2004"/>
                  </a:lnTo>
                  <a:lnTo>
                    <a:pt x="4060" y="2004"/>
                  </a:lnTo>
                  <a:lnTo>
                    <a:pt x="4070" y="2004"/>
                  </a:lnTo>
                  <a:lnTo>
                    <a:pt x="4080" y="2003"/>
                  </a:lnTo>
                  <a:lnTo>
                    <a:pt x="4090" y="2003"/>
                  </a:lnTo>
                  <a:lnTo>
                    <a:pt x="4099" y="2003"/>
                  </a:lnTo>
                  <a:lnTo>
                    <a:pt x="4110" y="2003"/>
                  </a:lnTo>
                  <a:lnTo>
                    <a:pt x="4119" y="2003"/>
                  </a:lnTo>
                  <a:lnTo>
                    <a:pt x="4129" y="2003"/>
                  </a:lnTo>
                  <a:lnTo>
                    <a:pt x="4139" y="2002"/>
                  </a:lnTo>
                  <a:lnTo>
                    <a:pt x="4149" y="2002"/>
                  </a:lnTo>
                  <a:lnTo>
                    <a:pt x="4159" y="2002"/>
                  </a:lnTo>
                  <a:lnTo>
                    <a:pt x="4168" y="2001"/>
                  </a:lnTo>
                  <a:lnTo>
                    <a:pt x="4178" y="2001"/>
                  </a:lnTo>
                  <a:lnTo>
                    <a:pt x="4188" y="2001"/>
                  </a:lnTo>
                  <a:lnTo>
                    <a:pt x="4198" y="2000"/>
                  </a:lnTo>
                  <a:lnTo>
                    <a:pt x="4208" y="2000"/>
                  </a:lnTo>
                  <a:lnTo>
                    <a:pt x="4218" y="2000"/>
                  </a:lnTo>
                  <a:lnTo>
                    <a:pt x="4227" y="1999"/>
                  </a:lnTo>
                  <a:lnTo>
                    <a:pt x="4237" y="1999"/>
                  </a:lnTo>
                  <a:lnTo>
                    <a:pt x="4247" y="1998"/>
                  </a:lnTo>
                  <a:lnTo>
                    <a:pt x="4257" y="1998"/>
                  </a:lnTo>
                  <a:lnTo>
                    <a:pt x="4267" y="1998"/>
                  </a:lnTo>
                  <a:lnTo>
                    <a:pt x="4277" y="1997"/>
                  </a:lnTo>
                  <a:lnTo>
                    <a:pt x="4286" y="1997"/>
                  </a:lnTo>
                  <a:lnTo>
                    <a:pt x="4296" y="1996"/>
                  </a:lnTo>
                  <a:lnTo>
                    <a:pt x="4306" y="1995"/>
                  </a:lnTo>
                  <a:lnTo>
                    <a:pt x="4316" y="1994"/>
                  </a:lnTo>
                  <a:lnTo>
                    <a:pt x="4326" y="1994"/>
                  </a:lnTo>
                  <a:lnTo>
                    <a:pt x="4335" y="1993"/>
                  </a:lnTo>
                  <a:lnTo>
                    <a:pt x="4345" y="1992"/>
                  </a:lnTo>
                  <a:lnTo>
                    <a:pt x="4355" y="1991"/>
                  </a:lnTo>
                  <a:lnTo>
                    <a:pt x="4365" y="1990"/>
                  </a:lnTo>
                  <a:lnTo>
                    <a:pt x="4375" y="1989"/>
                  </a:lnTo>
                  <a:lnTo>
                    <a:pt x="4385" y="1987"/>
                  </a:lnTo>
                  <a:lnTo>
                    <a:pt x="4394" y="1986"/>
                  </a:lnTo>
                  <a:lnTo>
                    <a:pt x="4405" y="1984"/>
                  </a:lnTo>
                  <a:lnTo>
                    <a:pt x="4414" y="1982"/>
                  </a:lnTo>
                  <a:lnTo>
                    <a:pt x="4424" y="1980"/>
                  </a:lnTo>
                  <a:lnTo>
                    <a:pt x="4434" y="1977"/>
                  </a:lnTo>
                  <a:lnTo>
                    <a:pt x="4444" y="1975"/>
                  </a:lnTo>
                  <a:lnTo>
                    <a:pt x="4454" y="1971"/>
                  </a:lnTo>
                  <a:lnTo>
                    <a:pt x="4463" y="1967"/>
                  </a:lnTo>
                  <a:lnTo>
                    <a:pt x="4473" y="1963"/>
                  </a:lnTo>
                  <a:lnTo>
                    <a:pt x="4483" y="1957"/>
                  </a:lnTo>
                  <a:lnTo>
                    <a:pt x="4493" y="1950"/>
                  </a:lnTo>
                  <a:lnTo>
                    <a:pt x="4502" y="1941"/>
                  </a:lnTo>
                  <a:lnTo>
                    <a:pt x="4513" y="1929"/>
                  </a:lnTo>
                  <a:lnTo>
                    <a:pt x="4522" y="1912"/>
                  </a:lnTo>
                  <a:lnTo>
                    <a:pt x="4532" y="1888"/>
                  </a:lnTo>
                  <a:lnTo>
                    <a:pt x="4542" y="1848"/>
                  </a:lnTo>
                  <a:lnTo>
                    <a:pt x="4552" y="1774"/>
                  </a:lnTo>
                  <a:lnTo>
                    <a:pt x="4562" y="1582"/>
                  </a:lnTo>
                  <a:lnTo>
                    <a:pt x="4572" y="0"/>
                  </a:lnTo>
                  <a:lnTo>
                    <a:pt x="4581" y="1236"/>
                  </a:lnTo>
                  <a:lnTo>
                    <a:pt x="4591" y="1680"/>
                  </a:lnTo>
                  <a:lnTo>
                    <a:pt x="4601" y="1797"/>
                  </a:lnTo>
                  <a:lnTo>
                    <a:pt x="4611" y="1852"/>
                  </a:lnTo>
                  <a:lnTo>
                    <a:pt x="4621" y="1883"/>
                  </a:lnTo>
                  <a:lnTo>
                    <a:pt x="4630" y="1904"/>
                  </a:lnTo>
                  <a:lnTo>
                    <a:pt x="4640" y="1918"/>
                  </a:lnTo>
                  <a:lnTo>
                    <a:pt x="4650" y="1929"/>
                  </a:lnTo>
                  <a:lnTo>
                    <a:pt x="4660" y="1937"/>
                  </a:lnTo>
                  <a:lnTo>
                    <a:pt x="4670" y="1943"/>
                  </a:lnTo>
                  <a:lnTo>
                    <a:pt x="4680" y="1948"/>
                  </a:lnTo>
                  <a:lnTo>
                    <a:pt x="4689" y="1953"/>
                  </a:lnTo>
                  <a:lnTo>
                    <a:pt x="4699" y="1956"/>
                  </a:lnTo>
                  <a:lnTo>
                    <a:pt x="4709" y="1959"/>
                  </a:lnTo>
                  <a:lnTo>
                    <a:pt x="4719" y="1962"/>
                  </a:lnTo>
                  <a:lnTo>
                    <a:pt x="4729" y="1964"/>
                  </a:lnTo>
                  <a:lnTo>
                    <a:pt x="4739" y="1966"/>
                  </a:lnTo>
                  <a:lnTo>
                    <a:pt x="4748" y="1968"/>
                  </a:lnTo>
                  <a:lnTo>
                    <a:pt x="4758" y="1969"/>
                  </a:lnTo>
                  <a:lnTo>
                    <a:pt x="4768" y="1970"/>
                  </a:lnTo>
                  <a:lnTo>
                    <a:pt x="4778" y="1971"/>
                  </a:lnTo>
                  <a:lnTo>
                    <a:pt x="4788" y="1973"/>
                  </a:lnTo>
                  <a:lnTo>
                    <a:pt x="4797" y="1973"/>
                  </a:lnTo>
                  <a:lnTo>
                    <a:pt x="4808" y="1974"/>
                  </a:lnTo>
                  <a:lnTo>
                    <a:pt x="4817" y="1975"/>
                  </a:lnTo>
                  <a:lnTo>
                    <a:pt x="4827" y="1976"/>
                  </a:lnTo>
                  <a:lnTo>
                    <a:pt x="4837" y="1976"/>
                  </a:lnTo>
                  <a:lnTo>
                    <a:pt x="4847" y="1976"/>
                  </a:lnTo>
                  <a:lnTo>
                    <a:pt x="4857" y="1977"/>
                  </a:lnTo>
                  <a:lnTo>
                    <a:pt x="4867" y="1977"/>
                  </a:lnTo>
                  <a:lnTo>
                    <a:pt x="4876" y="1977"/>
                  </a:lnTo>
                  <a:lnTo>
                    <a:pt x="4886" y="1977"/>
                  </a:lnTo>
                  <a:lnTo>
                    <a:pt x="4896" y="1978"/>
                  </a:lnTo>
                  <a:lnTo>
                    <a:pt x="4906" y="1978"/>
                  </a:lnTo>
                  <a:lnTo>
                    <a:pt x="4916" y="1978"/>
                  </a:lnTo>
                  <a:lnTo>
                    <a:pt x="4925" y="1978"/>
                  </a:lnTo>
                  <a:lnTo>
                    <a:pt x="4935" y="1978"/>
                  </a:lnTo>
                  <a:lnTo>
                    <a:pt x="4945" y="1978"/>
                  </a:lnTo>
                  <a:lnTo>
                    <a:pt x="4955" y="1978"/>
                  </a:lnTo>
                  <a:lnTo>
                    <a:pt x="4965" y="1978"/>
                  </a:lnTo>
                  <a:lnTo>
                    <a:pt x="4975" y="1977"/>
                  </a:lnTo>
                  <a:lnTo>
                    <a:pt x="4984" y="1977"/>
                  </a:lnTo>
                  <a:lnTo>
                    <a:pt x="4994" y="1977"/>
                  </a:lnTo>
                  <a:lnTo>
                    <a:pt x="5004" y="1977"/>
                  </a:lnTo>
                  <a:lnTo>
                    <a:pt x="5014" y="1976"/>
                  </a:lnTo>
                  <a:lnTo>
                    <a:pt x="5024" y="1976"/>
                  </a:lnTo>
                  <a:lnTo>
                    <a:pt x="5034" y="1975"/>
                  </a:lnTo>
                  <a:lnTo>
                    <a:pt x="5043" y="1974"/>
                  </a:lnTo>
                  <a:lnTo>
                    <a:pt x="5053" y="1974"/>
                  </a:lnTo>
                  <a:lnTo>
                    <a:pt x="5063" y="1973"/>
                  </a:lnTo>
                  <a:lnTo>
                    <a:pt x="5073" y="1972"/>
                  </a:lnTo>
                  <a:lnTo>
                    <a:pt x="5083" y="1971"/>
                  </a:lnTo>
                  <a:lnTo>
                    <a:pt x="5092" y="1970"/>
                  </a:lnTo>
                  <a:lnTo>
                    <a:pt x="5102" y="1969"/>
                  </a:lnTo>
                  <a:lnTo>
                    <a:pt x="5112" y="1967"/>
                  </a:lnTo>
                  <a:lnTo>
                    <a:pt x="5122" y="1966"/>
                  </a:lnTo>
                  <a:lnTo>
                    <a:pt x="5132" y="1964"/>
                  </a:lnTo>
                  <a:lnTo>
                    <a:pt x="5142" y="1962"/>
                  </a:lnTo>
                  <a:lnTo>
                    <a:pt x="5151" y="1960"/>
                  </a:lnTo>
                  <a:lnTo>
                    <a:pt x="5162" y="1958"/>
                  </a:lnTo>
                  <a:lnTo>
                    <a:pt x="5171" y="1955"/>
                  </a:lnTo>
                  <a:lnTo>
                    <a:pt x="5181" y="1951"/>
                  </a:lnTo>
                  <a:lnTo>
                    <a:pt x="5191" y="1947"/>
                  </a:lnTo>
                  <a:lnTo>
                    <a:pt x="5201" y="1942"/>
                  </a:lnTo>
                  <a:lnTo>
                    <a:pt x="5211" y="1936"/>
                  </a:lnTo>
                  <a:lnTo>
                    <a:pt x="5220" y="1930"/>
                  </a:lnTo>
                  <a:lnTo>
                    <a:pt x="5230" y="1921"/>
                  </a:lnTo>
                  <a:lnTo>
                    <a:pt x="5240" y="1910"/>
                  </a:lnTo>
                  <a:lnTo>
                    <a:pt x="5250" y="1895"/>
                  </a:lnTo>
                  <a:lnTo>
                    <a:pt x="5260" y="1876"/>
                  </a:lnTo>
                  <a:lnTo>
                    <a:pt x="5270" y="1847"/>
                  </a:lnTo>
                  <a:lnTo>
                    <a:pt x="5279" y="1800"/>
                  </a:lnTo>
                  <a:lnTo>
                    <a:pt x="5289" y="1715"/>
                  </a:lnTo>
                  <a:lnTo>
                    <a:pt x="5299" y="1509"/>
                  </a:lnTo>
                  <a:lnTo>
                    <a:pt x="5309" y="270"/>
                  </a:lnTo>
                  <a:lnTo>
                    <a:pt x="5319" y="858"/>
                  </a:lnTo>
                  <a:lnTo>
                    <a:pt x="5329" y="1580"/>
                  </a:lnTo>
                  <a:lnTo>
                    <a:pt x="5338" y="1747"/>
                  </a:lnTo>
                  <a:lnTo>
                    <a:pt x="5348" y="1821"/>
                  </a:lnTo>
                  <a:lnTo>
                    <a:pt x="5358" y="1863"/>
                  </a:lnTo>
                  <a:lnTo>
                    <a:pt x="5368" y="1890"/>
                  </a:lnTo>
                  <a:lnTo>
                    <a:pt x="5378" y="1908"/>
                  </a:lnTo>
                  <a:lnTo>
                    <a:pt x="5387" y="1922"/>
                  </a:lnTo>
                  <a:lnTo>
                    <a:pt x="5397" y="1933"/>
                  </a:lnTo>
                  <a:lnTo>
                    <a:pt x="5407" y="1941"/>
                  </a:lnTo>
                  <a:lnTo>
                    <a:pt x="5417" y="1948"/>
                  </a:lnTo>
                  <a:lnTo>
                    <a:pt x="5427" y="1953"/>
                  </a:lnTo>
                  <a:lnTo>
                    <a:pt x="5437" y="1958"/>
                  </a:lnTo>
                  <a:lnTo>
                    <a:pt x="5446" y="1962"/>
                  </a:lnTo>
                  <a:lnTo>
                    <a:pt x="5456" y="1965"/>
                  </a:lnTo>
                  <a:lnTo>
                    <a:pt x="5466" y="1968"/>
                  </a:lnTo>
                  <a:lnTo>
                    <a:pt x="5476" y="1971"/>
                  </a:lnTo>
                  <a:lnTo>
                    <a:pt x="5486" y="1973"/>
                  </a:lnTo>
                  <a:lnTo>
                    <a:pt x="5496" y="1975"/>
                  </a:lnTo>
                  <a:lnTo>
                    <a:pt x="5506" y="1977"/>
                  </a:lnTo>
                  <a:lnTo>
                    <a:pt x="5515" y="1978"/>
                  </a:lnTo>
                  <a:lnTo>
                    <a:pt x="5525" y="1980"/>
                  </a:lnTo>
                  <a:lnTo>
                    <a:pt x="5535" y="1981"/>
                  </a:lnTo>
                  <a:lnTo>
                    <a:pt x="5545" y="1982"/>
                  </a:lnTo>
                  <a:lnTo>
                    <a:pt x="5554" y="1983"/>
                  </a:lnTo>
                  <a:lnTo>
                    <a:pt x="5565" y="1984"/>
                  </a:lnTo>
                  <a:lnTo>
                    <a:pt x="5574" y="1985"/>
                  </a:lnTo>
                  <a:lnTo>
                    <a:pt x="5584" y="1986"/>
                  </a:lnTo>
                  <a:lnTo>
                    <a:pt x="5594" y="1987"/>
                  </a:lnTo>
                  <a:lnTo>
                    <a:pt x="5604" y="1988"/>
                  </a:lnTo>
                  <a:lnTo>
                    <a:pt x="5614" y="1988"/>
                  </a:lnTo>
                  <a:lnTo>
                    <a:pt x="5623" y="1989"/>
                  </a:lnTo>
                  <a:lnTo>
                    <a:pt x="5633" y="1989"/>
                  </a:lnTo>
                  <a:lnTo>
                    <a:pt x="5643" y="1990"/>
                  </a:lnTo>
                  <a:lnTo>
                    <a:pt x="5653" y="1990"/>
                  </a:lnTo>
                  <a:lnTo>
                    <a:pt x="5663" y="1991"/>
                  </a:lnTo>
                  <a:lnTo>
                    <a:pt x="5673" y="1991"/>
                  </a:lnTo>
                  <a:lnTo>
                    <a:pt x="5682" y="1991"/>
                  </a:lnTo>
                  <a:lnTo>
                    <a:pt x="5692" y="1992"/>
                  </a:lnTo>
                  <a:lnTo>
                    <a:pt x="5702" y="1992"/>
                  </a:lnTo>
                  <a:lnTo>
                    <a:pt x="5712" y="1992"/>
                  </a:lnTo>
                  <a:lnTo>
                    <a:pt x="5722" y="1993"/>
                  </a:lnTo>
                  <a:lnTo>
                    <a:pt x="5732" y="1993"/>
                  </a:lnTo>
                  <a:lnTo>
                    <a:pt x="5741" y="1993"/>
                  </a:lnTo>
                  <a:lnTo>
                    <a:pt x="5751" y="1994"/>
                  </a:lnTo>
                  <a:lnTo>
                    <a:pt x="5761" y="1994"/>
                  </a:lnTo>
                  <a:lnTo>
                    <a:pt x="5771" y="1994"/>
                  </a:lnTo>
                  <a:lnTo>
                    <a:pt x="5781" y="1994"/>
                  </a:lnTo>
                  <a:lnTo>
                    <a:pt x="5790" y="1994"/>
                  </a:lnTo>
                  <a:lnTo>
                    <a:pt x="5800" y="1994"/>
                  </a:lnTo>
                  <a:lnTo>
                    <a:pt x="5810" y="1994"/>
                  </a:lnTo>
                  <a:lnTo>
                    <a:pt x="5820" y="1995"/>
                  </a:lnTo>
                  <a:lnTo>
                    <a:pt x="5830" y="1995"/>
                  </a:lnTo>
                  <a:lnTo>
                    <a:pt x="5840" y="1995"/>
                  </a:lnTo>
                  <a:lnTo>
                    <a:pt x="5849" y="1995"/>
                  </a:lnTo>
                  <a:lnTo>
                    <a:pt x="5860" y="1995"/>
                  </a:lnTo>
                  <a:lnTo>
                    <a:pt x="5869" y="1995"/>
                  </a:lnTo>
                  <a:lnTo>
                    <a:pt x="5879" y="1995"/>
                  </a:lnTo>
                  <a:lnTo>
                    <a:pt x="5889" y="1995"/>
                  </a:lnTo>
                  <a:lnTo>
                    <a:pt x="5899" y="2002"/>
                  </a:lnTo>
                </a:path>
              </a:pathLst>
            </a:custGeom>
            <a:noFill/>
            <a:ln w="6350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1E6FDFA4-CF34-6880-63E5-9EC97467E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1822450"/>
              <a:ext cx="785813" cy="452438"/>
            </a:xfrm>
            <a:custGeom>
              <a:avLst/>
              <a:gdLst>
                <a:gd name="T0" fmla="*/ 0 w 495"/>
                <a:gd name="T1" fmla="*/ 271 h 285"/>
                <a:gd name="T2" fmla="*/ 1 w 495"/>
                <a:gd name="T3" fmla="*/ 273 h 285"/>
                <a:gd name="T4" fmla="*/ 1 w 495"/>
                <a:gd name="T5" fmla="*/ 275 h 285"/>
                <a:gd name="T6" fmla="*/ 2 w 495"/>
                <a:gd name="T7" fmla="*/ 276 h 285"/>
                <a:gd name="T8" fmla="*/ 2 w 495"/>
                <a:gd name="T9" fmla="*/ 278 h 285"/>
                <a:gd name="T10" fmla="*/ 3 w 495"/>
                <a:gd name="T11" fmla="*/ 279 h 285"/>
                <a:gd name="T12" fmla="*/ 5 w 495"/>
                <a:gd name="T13" fmla="*/ 281 h 285"/>
                <a:gd name="T14" fmla="*/ 6 w 495"/>
                <a:gd name="T15" fmla="*/ 282 h 285"/>
                <a:gd name="T16" fmla="*/ 8 w 495"/>
                <a:gd name="T17" fmla="*/ 283 h 285"/>
                <a:gd name="T18" fmla="*/ 9 w 495"/>
                <a:gd name="T19" fmla="*/ 284 h 285"/>
                <a:gd name="T20" fmla="*/ 11 w 495"/>
                <a:gd name="T21" fmla="*/ 284 h 285"/>
                <a:gd name="T22" fmla="*/ 13 w 495"/>
                <a:gd name="T23" fmla="*/ 285 h 285"/>
                <a:gd name="T24" fmla="*/ 15 w 495"/>
                <a:gd name="T25" fmla="*/ 285 h 285"/>
                <a:gd name="T26" fmla="*/ 482 w 495"/>
                <a:gd name="T27" fmla="*/ 285 h 285"/>
                <a:gd name="T28" fmla="*/ 483 w 495"/>
                <a:gd name="T29" fmla="*/ 285 h 285"/>
                <a:gd name="T30" fmla="*/ 485 w 495"/>
                <a:gd name="T31" fmla="*/ 284 h 285"/>
                <a:gd name="T32" fmla="*/ 487 w 495"/>
                <a:gd name="T33" fmla="*/ 284 h 285"/>
                <a:gd name="T34" fmla="*/ 489 w 495"/>
                <a:gd name="T35" fmla="*/ 282 h 285"/>
                <a:gd name="T36" fmla="*/ 490 w 495"/>
                <a:gd name="T37" fmla="*/ 281 h 285"/>
                <a:gd name="T38" fmla="*/ 491 w 495"/>
                <a:gd name="T39" fmla="*/ 280 h 285"/>
                <a:gd name="T40" fmla="*/ 492 w 495"/>
                <a:gd name="T41" fmla="*/ 279 h 285"/>
                <a:gd name="T42" fmla="*/ 494 w 495"/>
                <a:gd name="T43" fmla="*/ 277 h 285"/>
                <a:gd name="T44" fmla="*/ 494 w 495"/>
                <a:gd name="T45" fmla="*/ 275 h 285"/>
                <a:gd name="T46" fmla="*/ 495 w 495"/>
                <a:gd name="T47" fmla="*/ 273 h 285"/>
                <a:gd name="T48" fmla="*/ 495 w 495"/>
                <a:gd name="T49" fmla="*/ 272 h 285"/>
                <a:gd name="T50" fmla="*/ 495 w 495"/>
                <a:gd name="T51" fmla="*/ 14 h 285"/>
                <a:gd name="T52" fmla="*/ 495 w 495"/>
                <a:gd name="T53" fmla="*/ 13 h 285"/>
                <a:gd name="T54" fmla="*/ 494 w 495"/>
                <a:gd name="T55" fmla="*/ 11 h 285"/>
                <a:gd name="T56" fmla="*/ 494 w 495"/>
                <a:gd name="T57" fmla="*/ 9 h 285"/>
                <a:gd name="T58" fmla="*/ 493 w 495"/>
                <a:gd name="T59" fmla="*/ 7 h 285"/>
                <a:gd name="T60" fmla="*/ 492 w 495"/>
                <a:gd name="T61" fmla="*/ 6 h 285"/>
                <a:gd name="T62" fmla="*/ 491 w 495"/>
                <a:gd name="T63" fmla="*/ 4 h 285"/>
                <a:gd name="T64" fmla="*/ 489 w 495"/>
                <a:gd name="T65" fmla="*/ 3 h 285"/>
                <a:gd name="T66" fmla="*/ 488 w 495"/>
                <a:gd name="T67" fmla="*/ 2 h 285"/>
                <a:gd name="T68" fmla="*/ 486 w 495"/>
                <a:gd name="T69" fmla="*/ 1 h 285"/>
                <a:gd name="T70" fmla="*/ 484 w 495"/>
                <a:gd name="T71" fmla="*/ 1 h 285"/>
                <a:gd name="T72" fmla="*/ 483 w 495"/>
                <a:gd name="T73" fmla="*/ 0 h 285"/>
                <a:gd name="T74" fmla="*/ 481 w 495"/>
                <a:gd name="T75" fmla="*/ 0 h 285"/>
                <a:gd name="T76" fmla="*/ 14 w 495"/>
                <a:gd name="T77" fmla="*/ 0 h 285"/>
                <a:gd name="T78" fmla="*/ 12 w 495"/>
                <a:gd name="T79" fmla="*/ 0 h 285"/>
                <a:gd name="T80" fmla="*/ 10 w 495"/>
                <a:gd name="T81" fmla="*/ 1 h 285"/>
                <a:gd name="T82" fmla="*/ 8 w 495"/>
                <a:gd name="T83" fmla="*/ 2 h 285"/>
                <a:gd name="T84" fmla="*/ 7 w 495"/>
                <a:gd name="T85" fmla="*/ 3 h 285"/>
                <a:gd name="T86" fmla="*/ 5 w 495"/>
                <a:gd name="T87" fmla="*/ 4 h 285"/>
                <a:gd name="T88" fmla="*/ 4 w 495"/>
                <a:gd name="T89" fmla="*/ 5 h 285"/>
                <a:gd name="T90" fmla="*/ 3 w 495"/>
                <a:gd name="T91" fmla="*/ 7 h 285"/>
                <a:gd name="T92" fmla="*/ 2 w 495"/>
                <a:gd name="T93" fmla="*/ 8 h 285"/>
                <a:gd name="T94" fmla="*/ 1 w 495"/>
                <a:gd name="T95" fmla="*/ 10 h 285"/>
                <a:gd name="T96" fmla="*/ 1 w 495"/>
                <a:gd name="T97" fmla="*/ 12 h 285"/>
                <a:gd name="T98" fmla="*/ 0 w 495"/>
                <a:gd name="T99" fmla="*/ 1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5" h="285">
                  <a:moveTo>
                    <a:pt x="0" y="14"/>
                  </a:moveTo>
                  <a:lnTo>
                    <a:pt x="0" y="271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1" y="273"/>
                  </a:lnTo>
                  <a:lnTo>
                    <a:pt x="1" y="275"/>
                  </a:lnTo>
                  <a:lnTo>
                    <a:pt x="1" y="275"/>
                  </a:lnTo>
                  <a:lnTo>
                    <a:pt x="2" y="276"/>
                  </a:lnTo>
                  <a:lnTo>
                    <a:pt x="2" y="277"/>
                  </a:lnTo>
                  <a:lnTo>
                    <a:pt x="2" y="278"/>
                  </a:lnTo>
                  <a:lnTo>
                    <a:pt x="3" y="279"/>
                  </a:lnTo>
                  <a:lnTo>
                    <a:pt x="3" y="279"/>
                  </a:lnTo>
                  <a:lnTo>
                    <a:pt x="4" y="280"/>
                  </a:lnTo>
                  <a:lnTo>
                    <a:pt x="5" y="281"/>
                  </a:lnTo>
                  <a:lnTo>
                    <a:pt x="5" y="281"/>
                  </a:lnTo>
                  <a:lnTo>
                    <a:pt x="6" y="282"/>
                  </a:lnTo>
                  <a:lnTo>
                    <a:pt x="7" y="282"/>
                  </a:lnTo>
                  <a:lnTo>
                    <a:pt x="8" y="283"/>
                  </a:lnTo>
                  <a:lnTo>
                    <a:pt x="8" y="284"/>
                  </a:lnTo>
                  <a:lnTo>
                    <a:pt x="9" y="284"/>
                  </a:lnTo>
                  <a:lnTo>
                    <a:pt x="10" y="284"/>
                  </a:lnTo>
                  <a:lnTo>
                    <a:pt x="11" y="284"/>
                  </a:lnTo>
                  <a:lnTo>
                    <a:pt x="12" y="285"/>
                  </a:lnTo>
                  <a:lnTo>
                    <a:pt x="13" y="285"/>
                  </a:lnTo>
                  <a:lnTo>
                    <a:pt x="14" y="285"/>
                  </a:lnTo>
                  <a:lnTo>
                    <a:pt x="15" y="285"/>
                  </a:lnTo>
                  <a:lnTo>
                    <a:pt x="481" y="285"/>
                  </a:lnTo>
                  <a:lnTo>
                    <a:pt x="482" y="285"/>
                  </a:lnTo>
                  <a:lnTo>
                    <a:pt x="483" y="285"/>
                  </a:lnTo>
                  <a:lnTo>
                    <a:pt x="483" y="285"/>
                  </a:lnTo>
                  <a:lnTo>
                    <a:pt x="484" y="284"/>
                  </a:lnTo>
                  <a:lnTo>
                    <a:pt x="485" y="284"/>
                  </a:lnTo>
                  <a:lnTo>
                    <a:pt x="486" y="284"/>
                  </a:lnTo>
                  <a:lnTo>
                    <a:pt x="487" y="284"/>
                  </a:lnTo>
                  <a:lnTo>
                    <a:pt x="488" y="283"/>
                  </a:lnTo>
                  <a:lnTo>
                    <a:pt x="489" y="282"/>
                  </a:lnTo>
                  <a:lnTo>
                    <a:pt x="489" y="282"/>
                  </a:lnTo>
                  <a:lnTo>
                    <a:pt x="490" y="281"/>
                  </a:lnTo>
                  <a:lnTo>
                    <a:pt x="491" y="281"/>
                  </a:lnTo>
                  <a:lnTo>
                    <a:pt x="491" y="280"/>
                  </a:lnTo>
                  <a:lnTo>
                    <a:pt x="492" y="279"/>
                  </a:lnTo>
                  <a:lnTo>
                    <a:pt x="492" y="279"/>
                  </a:lnTo>
                  <a:lnTo>
                    <a:pt x="493" y="278"/>
                  </a:lnTo>
                  <a:lnTo>
                    <a:pt x="494" y="277"/>
                  </a:lnTo>
                  <a:lnTo>
                    <a:pt x="494" y="276"/>
                  </a:lnTo>
                  <a:lnTo>
                    <a:pt x="494" y="275"/>
                  </a:lnTo>
                  <a:lnTo>
                    <a:pt x="494" y="275"/>
                  </a:lnTo>
                  <a:lnTo>
                    <a:pt x="495" y="273"/>
                  </a:lnTo>
                  <a:lnTo>
                    <a:pt x="495" y="273"/>
                  </a:lnTo>
                  <a:lnTo>
                    <a:pt x="495" y="272"/>
                  </a:lnTo>
                  <a:lnTo>
                    <a:pt x="495" y="271"/>
                  </a:lnTo>
                  <a:lnTo>
                    <a:pt x="495" y="14"/>
                  </a:lnTo>
                  <a:lnTo>
                    <a:pt x="495" y="14"/>
                  </a:lnTo>
                  <a:lnTo>
                    <a:pt x="495" y="13"/>
                  </a:lnTo>
                  <a:lnTo>
                    <a:pt x="495" y="12"/>
                  </a:lnTo>
                  <a:lnTo>
                    <a:pt x="494" y="11"/>
                  </a:lnTo>
                  <a:lnTo>
                    <a:pt x="494" y="10"/>
                  </a:lnTo>
                  <a:lnTo>
                    <a:pt x="494" y="9"/>
                  </a:lnTo>
                  <a:lnTo>
                    <a:pt x="494" y="8"/>
                  </a:lnTo>
                  <a:lnTo>
                    <a:pt x="493" y="7"/>
                  </a:lnTo>
                  <a:lnTo>
                    <a:pt x="492" y="7"/>
                  </a:lnTo>
                  <a:lnTo>
                    <a:pt x="492" y="6"/>
                  </a:lnTo>
                  <a:lnTo>
                    <a:pt x="491" y="5"/>
                  </a:lnTo>
                  <a:lnTo>
                    <a:pt x="491" y="4"/>
                  </a:lnTo>
                  <a:lnTo>
                    <a:pt x="490" y="4"/>
                  </a:lnTo>
                  <a:lnTo>
                    <a:pt x="489" y="3"/>
                  </a:lnTo>
                  <a:lnTo>
                    <a:pt x="489" y="3"/>
                  </a:lnTo>
                  <a:lnTo>
                    <a:pt x="488" y="2"/>
                  </a:lnTo>
                  <a:lnTo>
                    <a:pt x="487" y="2"/>
                  </a:lnTo>
                  <a:lnTo>
                    <a:pt x="486" y="1"/>
                  </a:lnTo>
                  <a:lnTo>
                    <a:pt x="485" y="1"/>
                  </a:lnTo>
                  <a:lnTo>
                    <a:pt x="484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482" y="0"/>
                  </a:lnTo>
                  <a:lnTo>
                    <a:pt x="481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9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6BF10B6E-F4D9-47C9-6608-FE2D86007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1822450"/>
              <a:ext cx="785813" cy="452438"/>
            </a:xfrm>
            <a:custGeom>
              <a:avLst/>
              <a:gdLst>
                <a:gd name="T0" fmla="*/ 0 w 495"/>
                <a:gd name="T1" fmla="*/ 272 h 285"/>
                <a:gd name="T2" fmla="*/ 1 w 495"/>
                <a:gd name="T3" fmla="*/ 273 h 285"/>
                <a:gd name="T4" fmla="*/ 1 w 495"/>
                <a:gd name="T5" fmla="*/ 275 h 285"/>
                <a:gd name="T6" fmla="*/ 2 w 495"/>
                <a:gd name="T7" fmla="*/ 277 h 285"/>
                <a:gd name="T8" fmla="*/ 3 w 495"/>
                <a:gd name="T9" fmla="*/ 279 h 285"/>
                <a:gd name="T10" fmla="*/ 4 w 495"/>
                <a:gd name="T11" fmla="*/ 280 h 285"/>
                <a:gd name="T12" fmla="*/ 5 w 495"/>
                <a:gd name="T13" fmla="*/ 281 h 285"/>
                <a:gd name="T14" fmla="*/ 7 w 495"/>
                <a:gd name="T15" fmla="*/ 282 h 285"/>
                <a:gd name="T16" fmla="*/ 8 w 495"/>
                <a:gd name="T17" fmla="*/ 284 h 285"/>
                <a:gd name="T18" fmla="*/ 10 w 495"/>
                <a:gd name="T19" fmla="*/ 284 h 285"/>
                <a:gd name="T20" fmla="*/ 12 w 495"/>
                <a:gd name="T21" fmla="*/ 285 h 285"/>
                <a:gd name="T22" fmla="*/ 14 w 495"/>
                <a:gd name="T23" fmla="*/ 285 h 285"/>
                <a:gd name="T24" fmla="*/ 481 w 495"/>
                <a:gd name="T25" fmla="*/ 285 h 285"/>
                <a:gd name="T26" fmla="*/ 483 w 495"/>
                <a:gd name="T27" fmla="*/ 285 h 285"/>
                <a:gd name="T28" fmla="*/ 484 w 495"/>
                <a:gd name="T29" fmla="*/ 284 h 285"/>
                <a:gd name="T30" fmla="*/ 486 w 495"/>
                <a:gd name="T31" fmla="*/ 284 h 285"/>
                <a:gd name="T32" fmla="*/ 488 w 495"/>
                <a:gd name="T33" fmla="*/ 283 h 285"/>
                <a:gd name="T34" fmla="*/ 489 w 495"/>
                <a:gd name="T35" fmla="*/ 282 h 285"/>
                <a:gd name="T36" fmla="*/ 491 w 495"/>
                <a:gd name="T37" fmla="*/ 281 h 285"/>
                <a:gd name="T38" fmla="*/ 492 w 495"/>
                <a:gd name="T39" fmla="*/ 279 h 285"/>
                <a:gd name="T40" fmla="*/ 493 w 495"/>
                <a:gd name="T41" fmla="*/ 278 h 285"/>
                <a:gd name="T42" fmla="*/ 494 w 495"/>
                <a:gd name="T43" fmla="*/ 276 h 285"/>
                <a:gd name="T44" fmla="*/ 494 w 495"/>
                <a:gd name="T45" fmla="*/ 275 h 285"/>
                <a:gd name="T46" fmla="*/ 495 w 495"/>
                <a:gd name="T47" fmla="*/ 273 h 285"/>
                <a:gd name="T48" fmla="*/ 495 w 495"/>
                <a:gd name="T49" fmla="*/ 271 h 285"/>
                <a:gd name="T50" fmla="*/ 495 w 495"/>
                <a:gd name="T51" fmla="*/ 14 h 285"/>
                <a:gd name="T52" fmla="*/ 495 w 495"/>
                <a:gd name="T53" fmla="*/ 12 h 285"/>
                <a:gd name="T54" fmla="*/ 494 w 495"/>
                <a:gd name="T55" fmla="*/ 10 h 285"/>
                <a:gd name="T56" fmla="*/ 494 w 495"/>
                <a:gd name="T57" fmla="*/ 8 h 285"/>
                <a:gd name="T58" fmla="*/ 492 w 495"/>
                <a:gd name="T59" fmla="*/ 7 h 285"/>
                <a:gd name="T60" fmla="*/ 491 w 495"/>
                <a:gd name="T61" fmla="*/ 5 h 285"/>
                <a:gd name="T62" fmla="*/ 490 w 495"/>
                <a:gd name="T63" fmla="*/ 4 h 285"/>
                <a:gd name="T64" fmla="*/ 489 w 495"/>
                <a:gd name="T65" fmla="*/ 3 h 285"/>
                <a:gd name="T66" fmla="*/ 487 w 495"/>
                <a:gd name="T67" fmla="*/ 2 h 285"/>
                <a:gd name="T68" fmla="*/ 485 w 495"/>
                <a:gd name="T69" fmla="*/ 1 h 285"/>
                <a:gd name="T70" fmla="*/ 483 w 495"/>
                <a:gd name="T71" fmla="*/ 0 h 285"/>
                <a:gd name="T72" fmla="*/ 482 w 495"/>
                <a:gd name="T73" fmla="*/ 0 h 285"/>
                <a:gd name="T74" fmla="*/ 15 w 495"/>
                <a:gd name="T75" fmla="*/ 0 h 285"/>
                <a:gd name="T76" fmla="*/ 13 w 495"/>
                <a:gd name="T77" fmla="*/ 0 h 285"/>
                <a:gd name="T78" fmla="*/ 11 w 495"/>
                <a:gd name="T79" fmla="*/ 1 h 285"/>
                <a:gd name="T80" fmla="*/ 9 w 495"/>
                <a:gd name="T81" fmla="*/ 1 h 285"/>
                <a:gd name="T82" fmla="*/ 8 w 495"/>
                <a:gd name="T83" fmla="*/ 2 h 285"/>
                <a:gd name="T84" fmla="*/ 6 w 495"/>
                <a:gd name="T85" fmla="*/ 3 h 285"/>
                <a:gd name="T86" fmla="*/ 5 w 495"/>
                <a:gd name="T87" fmla="*/ 4 h 285"/>
                <a:gd name="T88" fmla="*/ 3 w 495"/>
                <a:gd name="T89" fmla="*/ 6 h 285"/>
                <a:gd name="T90" fmla="*/ 2 w 495"/>
                <a:gd name="T91" fmla="*/ 7 h 285"/>
                <a:gd name="T92" fmla="*/ 2 w 495"/>
                <a:gd name="T93" fmla="*/ 9 h 285"/>
                <a:gd name="T94" fmla="*/ 1 w 495"/>
                <a:gd name="T95" fmla="*/ 11 h 285"/>
                <a:gd name="T96" fmla="*/ 1 w 495"/>
                <a:gd name="T97" fmla="*/ 13 h 285"/>
                <a:gd name="T98" fmla="*/ 0 w 495"/>
                <a:gd name="T99" fmla="*/ 1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5" h="285">
                  <a:moveTo>
                    <a:pt x="0" y="271"/>
                  </a:moveTo>
                  <a:lnTo>
                    <a:pt x="0" y="272"/>
                  </a:lnTo>
                  <a:lnTo>
                    <a:pt x="1" y="273"/>
                  </a:lnTo>
                  <a:lnTo>
                    <a:pt x="1" y="273"/>
                  </a:lnTo>
                  <a:lnTo>
                    <a:pt x="1" y="275"/>
                  </a:lnTo>
                  <a:lnTo>
                    <a:pt x="1" y="275"/>
                  </a:lnTo>
                  <a:lnTo>
                    <a:pt x="2" y="276"/>
                  </a:lnTo>
                  <a:lnTo>
                    <a:pt x="2" y="277"/>
                  </a:lnTo>
                  <a:lnTo>
                    <a:pt x="2" y="278"/>
                  </a:lnTo>
                  <a:lnTo>
                    <a:pt x="3" y="279"/>
                  </a:lnTo>
                  <a:lnTo>
                    <a:pt x="3" y="279"/>
                  </a:lnTo>
                  <a:lnTo>
                    <a:pt x="4" y="280"/>
                  </a:lnTo>
                  <a:lnTo>
                    <a:pt x="5" y="281"/>
                  </a:lnTo>
                  <a:lnTo>
                    <a:pt x="5" y="281"/>
                  </a:lnTo>
                  <a:lnTo>
                    <a:pt x="6" y="282"/>
                  </a:lnTo>
                  <a:lnTo>
                    <a:pt x="7" y="282"/>
                  </a:lnTo>
                  <a:lnTo>
                    <a:pt x="8" y="283"/>
                  </a:lnTo>
                  <a:lnTo>
                    <a:pt x="8" y="284"/>
                  </a:lnTo>
                  <a:lnTo>
                    <a:pt x="9" y="284"/>
                  </a:lnTo>
                  <a:lnTo>
                    <a:pt x="10" y="284"/>
                  </a:lnTo>
                  <a:lnTo>
                    <a:pt x="11" y="284"/>
                  </a:lnTo>
                  <a:lnTo>
                    <a:pt x="12" y="285"/>
                  </a:lnTo>
                  <a:lnTo>
                    <a:pt x="13" y="285"/>
                  </a:lnTo>
                  <a:lnTo>
                    <a:pt x="14" y="285"/>
                  </a:lnTo>
                  <a:lnTo>
                    <a:pt x="15" y="285"/>
                  </a:lnTo>
                  <a:lnTo>
                    <a:pt x="481" y="285"/>
                  </a:lnTo>
                  <a:lnTo>
                    <a:pt x="482" y="285"/>
                  </a:lnTo>
                  <a:lnTo>
                    <a:pt x="483" y="285"/>
                  </a:lnTo>
                  <a:lnTo>
                    <a:pt x="483" y="285"/>
                  </a:lnTo>
                  <a:lnTo>
                    <a:pt x="484" y="284"/>
                  </a:lnTo>
                  <a:lnTo>
                    <a:pt x="485" y="284"/>
                  </a:lnTo>
                  <a:lnTo>
                    <a:pt x="486" y="284"/>
                  </a:lnTo>
                  <a:lnTo>
                    <a:pt x="487" y="284"/>
                  </a:lnTo>
                  <a:lnTo>
                    <a:pt x="488" y="283"/>
                  </a:lnTo>
                  <a:lnTo>
                    <a:pt x="489" y="282"/>
                  </a:lnTo>
                  <a:lnTo>
                    <a:pt x="489" y="282"/>
                  </a:lnTo>
                  <a:lnTo>
                    <a:pt x="490" y="281"/>
                  </a:lnTo>
                  <a:lnTo>
                    <a:pt x="491" y="281"/>
                  </a:lnTo>
                  <a:lnTo>
                    <a:pt x="491" y="280"/>
                  </a:lnTo>
                  <a:lnTo>
                    <a:pt x="492" y="279"/>
                  </a:lnTo>
                  <a:lnTo>
                    <a:pt x="492" y="279"/>
                  </a:lnTo>
                  <a:lnTo>
                    <a:pt x="493" y="278"/>
                  </a:lnTo>
                  <a:lnTo>
                    <a:pt x="494" y="277"/>
                  </a:lnTo>
                  <a:lnTo>
                    <a:pt x="494" y="276"/>
                  </a:lnTo>
                  <a:lnTo>
                    <a:pt x="494" y="275"/>
                  </a:lnTo>
                  <a:lnTo>
                    <a:pt x="494" y="275"/>
                  </a:lnTo>
                  <a:lnTo>
                    <a:pt x="495" y="273"/>
                  </a:lnTo>
                  <a:lnTo>
                    <a:pt x="495" y="273"/>
                  </a:lnTo>
                  <a:lnTo>
                    <a:pt x="495" y="272"/>
                  </a:lnTo>
                  <a:lnTo>
                    <a:pt x="495" y="271"/>
                  </a:lnTo>
                  <a:lnTo>
                    <a:pt x="495" y="14"/>
                  </a:lnTo>
                  <a:lnTo>
                    <a:pt x="495" y="14"/>
                  </a:lnTo>
                  <a:lnTo>
                    <a:pt x="495" y="13"/>
                  </a:lnTo>
                  <a:lnTo>
                    <a:pt x="495" y="12"/>
                  </a:lnTo>
                  <a:lnTo>
                    <a:pt x="494" y="11"/>
                  </a:lnTo>
                  <a:lnTo>
                    <a:pt x="494" y="10"/>
                  </a:lnTo>
                  <a:lnTo>
                    <a:pt x="494" y="9"/>
                  </a:lnTo>
                  <a:lnTo>
                    <a:pt x="494" y="8"/>
                  </a:lnTo>
                  <a:lnTo>
                    <a:pt x="493" y="7"/>
                  </a:lnTo>
                  <a:lnTo>
                    <a:pt x="492" y="7"/>
                  </a:lnTo>
                  <a:lnTo>
                    <a:pt x="492" y="6"/>
                  </a:lnTo>
                  <a:lnTo>
                    <a:pt x="491" y="5"/>
                  </a:lnTo>
                  <a:lnTo>
                    <a:pt x="491" y="4"/>
                  </a:lnTo>
                  <a:lnTo>
                    <a:pt x="490" y="4"/>
                  </a:lnTo>
                  <a:lnTo>
                    <a:pt x="489" y="3"/>
                  </a:lnTo>
                  <a:lnTo>
                    <a:pt x="489" y="3"/>
                  </a:lnTo>
                  <a:lnTo>
                    <a:pt x="488" y="2"/>
                  </a:lnTo>
                  <a:lnTo>
                    <a:pt x="487" y="2"/>
                  </a:lnTo>
                  <a:lnTo>
                    <a:pt x="486" y="1"/>
                  </a:lnTo>
                  <a:lnTo>
                    <a:pt x="485" y="1"/>
                  </a:lnTo>
                  <a:lnTo>
                    <a:pt x="484" y="1"/>
                  </a:lnTo>
                  <a:lnTo>
                    <a:pt x="483" y="0"/>
                  </a:lnTo>
                  <a:lnTo>
                    <a:pt x="483" y="0"/>
                  </a:lnTo>
                  <a:lnTo>
                    <a:pt x="482" y="0"/>
                  </a:lnTo>
                  <a:lnTo>
                    <a:pt x="481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9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71"/>
                  </a:lnTo>
                  <a:close/>
                </a:path>
              </a:pathLst>
            </a:custGeom>
            <a:noFill/>
            <a:ln w="6350" cap="flat">
              <a:solidFill>
                <a:srgbClr val="A6A6A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F3C921CD-A1FF-7064-15BA-C572B86DF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9850" y="1906588"/>
              <a:ext cx="1714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404040"/>
                  </a:solidFill>
                  <a:effectLst/>
                  <a:latin typeface="Arial" panose="020B0604020202020204" pitchFamily="34" charset="0"/>
                </a:rPr>
                <a:t>X 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A4D7895E-8247-2D63-AC64-B553D9CBC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5263" y="1906588"/>
              <a:ext cx="504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>
                  <a:ln>
                    <a:noFill/>
                  </a:ln>
                  <a:solidFill>
                    <a:srgbClr val="0099FF"/>
                  </a:solidFill>
                  <a:effectLst/>
                  <a:latin typeface="Arial" panose="020B0604020202020204" pitchFamily="34" charset="0"/>
                </a:rPr>
                <a:t>54.9085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E3FE7629-1E68-5AEC-E3A6-122BC7850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9850" y="2068513"/>
              <a:ext cx="1714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404040"/>
                  </a:solidFill>
                  <a:effectLst/>
                  <a:latin typeface="Arial" panose="020B0604020202020204" pitchFamily="34" charset="0"/>
                </a:rPr>
                <a:t>Y 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AFDD1250-0796-D64F-70CB-EF0CE7128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5263" y="2068513"/>
              <a:ext cx="5715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>
                  <a:ln>
                    <a:noFill/>
                  </a:ln>
                  <a:solidFill>
                    <a:srgbClr val="0099FF"/>
                  </a:solidFill>
                  <a:effectLst/>
                  <a:latin typeface="Arial" panose="020B0604020202020204" pitchFamily="34" charset="0"/>
                </a:rPr>
                <a:t>0.876616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Oval 80">
              <a:extLst>
                <a:ext uri="{FF2B5EF4-FFF2-40B4-BE49-F238E27FC236}">
                  <a16:creationId xmlns:a16="http://schemas.microsoft.com/office/drawing/2014/main" id="{3007B62B-D441-364E-FB35-87D52B085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9838" y="1784350"/>
              <a:ext cx="52388" cy="50800"/>
            </a:xfrm>
            <a:prstGeom prst="ellipse">
              <a:avLst/>
            </a:prstGeom>
            <a:solidFill>
              <a:srgbClr val="2626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3A68A4F4-8241-5EEE-E645-E5FB0E28D2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48725" y="1771650"/>
              <a:ext cx="76200" cy="76200"/>
            </a:xfrm>
            <a:custGeom>
              <a:avLst/>
              <a:gdLst>
                <a:gd name="T0" fmla="*/ 64 w 128"/>
                <a:gd name="T1" fmla="*/ 21 h 128"/>
                <a:gd name="T2" fmla="*/ 107 w 128"/>
                <a:gd name="T3" fmla="*/ 64 h 128"/>
                <a:gd name="T4" fmla="*/ 107 w 128"/>
                <a:gd name="T5" fmla="*/ 64 h 128"/>
                <a:gd name="T6" fmla="*/ 64 w 128"/>
                <a:gd name="T7" fmla="*/ 107 h 128"/>
                <a:gd name="T8" fmla="*/ 21 w 128"/>
                <a:gd name="T9" fmla="*/ 64 h 128"/>
                <a:gd name="T10" fmla="*/ 64 w 128"/>
                <a:gd name="T11" fmla="*/ 21 h 128"/>
                <a:gd name="T12" fmla="*/ 64 w 128"/>
                <a:gd name="T13" fmla="*/ 0 h 128"/>
                <a:gd name="T14" fmla="*/ 0 w 128"/>
                <a:gd name="T15" fmla="*/ 64 h 128"/>
                <a:gd name="T16" fmla="*/ 64 w 128"/>
                <a:gd name="T17" fmla="*/ 128 h 128"/>
                <a:gd name="T18" fmla="*/ 128 w 128"/>
                <a:gd name="T19" fmla="*/ 64 h 128"/>
                <a:gd name="T20" fmla="*/ 128 w 128"/>
                <a:gd name="T21" fmla="*/ 64 h 128"/>
                <a:gd name="T22" fmla="*/ 64 w 128"/>
                <a:gd name="T2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28">
                  <a:moveTo>
                    <a:pt x="64" y="21"/>
                  </a:moveTo>
                  <a:cubicBezTo>
                    <a:pt x="87" y="21"/>
                    <a:pt x="107" y="40"/>
                    <a:pt x="107" y="64"/>
                  </a:cubicBezTo>
                  <a:lnTo>
                    <a:pt x="107" y="64"/>
                  </a:lnTo>
                  <a:cubicBezTo>
                    <a:pt x="107" y="88"/>
                    <a:pt x="87" y="107"/>
                    <a:pt x="64" y="107"/>
                  </a:cubicBezTo>
                  <a:cubicBezTo>
                    <a:pt x="40" y="107"/>
                    <a:pt x="21" y="88"/>
                    <a:pt x="21" y="64"/>
                  </a:cubicBezTo>
                  <a:cubicBezTo>
                    <a:pt x="21" y="40"/>
                    <a:pt x="40" y="21"/>
                    <a:pt x="64" y="21"/>
                  </a:cubicBezTo>
                  <a:close/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lnTo>
                    <a:pt x="128" y="64"/>
                  </a:lnTo>
                  <a:cubicBezTo>
                    <a:pt x="128" y="29"/>
                    <a:pt x="99" y="0"/>
                    <a:pt x="64" y="0"/>
                  </a:cubicBezTo>
                  <a:close/>
                </a:path>
              </a:pathLst>
            </a:custGeom>
            <a:solidFill>
              <a:srgbClr val="FFFFD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81CEDD61-DF0D-0FCA-6536-6EEE5C5C0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9513" y="1773238"/>
              <a:ext cx="784225" cy="452438"/>
            </a:xfrm>
            <a:custGeom>
              <a:avLst/>
              <a:gdLst>
                <a:gd name="T0" fmla="*/ 0 w 494"/>
                <a:gd name="T1" fmla="*/ 271 h 285"/>
                <a:gd name="T2" fmla="*/ 0 w 494"/>
                <a:gd name="T3" fmla="*/ 272 h 285"/>
                <a:gd name="T4" fmla="*/ 0 w 494"/>
                <a:gd name="T5" fmla="*/ 274 h 285"/>
                <a:gd name="T6" fmla="*/ 1 w 494"/>
                <a:gd name="T7" fmla="*/ 276 h 285"/>
                <a:gd name="T8" fmla="*/ 2 w 494"/>
                <a:gd name="T9" fmla="*/ 278 h 285"/>
                <a:gd name="T10" fmla="*/ 3 w 494"/>
                <a:gd name="T11" fmla="*/ 279 h 285"/>
                <a:gd name="T12" fmla="*/ 4 w 494"/>
                <a:gd name="T13" fmla="*/ 281 h 285"/>
                <a:gd name="T14" fmla="*/ 6 w 494"/>
                <a:gd name="T15" fmla="*/ 282 h 285"/>
                <a:gd name="T16" fmla="*/ 7 w 494"/>
                <a:gd name="T17" fmla="*/ 283 h 285"/>
                <a:gd name="T18" fmla="*/ 9 w 494"/>
                <a:gd name="T19" fmla="*/ 284 h 285"/>
                <a:gd name="T20" fmla="*/ 10 w 494"/>
                <a:gd name="T21" fmla="*/ 284 h 285"/>
                <a:gd name="T22" fmla="*/ 12 w 494"/>
                <a:gd name="T23" fmla="*/ 285 h 285"/>
                <a:gd name="T24" fmla="*/ 14 w 494"/>
                <a:gd name="T25" fmla="*/ 285 h 285"/>
                <a:gd name="T26" fmla="*/ 481 w 494"/>
                <a:gd name="T27" fmla="*/ 285 h 285"/>
                <a:gd name="T28" fmla="*/ 483 w 494"/>
                <a:gd name="T29" fmla="*/ 285 h 285"/>
                <a:gd name="T30" fmla="*/ 485 w 494"/>
                <a:gd name="T31" fmla="*/ 284 h 285"/>
                <a:gd name="T32" fmla="*/ 486 w 494"/>
                <a:gd name="T33" fmla="*/ 283 h 285"/>
                <a:gd name="T34" fmla="*/ 488 w 494"/>
                <a:gd name="T35" fmla="*/ 283 h 285"/>
                <a:gd name="T36" fmla="*/ 489 w 494"/>
                <a:gd name="T37" fmla="*/ 281 h 285"/>
                <a:gd name="T38" fmla="*/ 491 w 494"/>
                <a:gd name="T39" fmla="*/ 280 h 285"/>
                <a:gd name="T40" fmla="*/ 492 w 494"/>
                <a:gd name="T41" fmla="*/ 278 h 285"/>
                <a:gd name="T42" fmla="*/ 493 w 494"/>
                <a:gd name="T43" fmla="*/ 277 h 285"/>
                <a:gd name="T44" fmla="*/ 493 w 494"/>
                <a:gd name="T45" fmla="*/ 275 h 285"/>
                <a:gd name="T46" fmla="*/ 494 w 494"/>
                <a:gd name="T47" fmla="*/ 274 h 285"/>
                <a:gd name="T48" fmla="*/ 494 w 494"/>
                <a:gd name="T49" fmla="*/ 272 h 285"/>
                <a:gd name="T50" fmla="*/ 494 w 494"/>
                <a:gd name="T51" fmla="*/ 15 h 285"/>
                <a:gd name="T52" fmla="*/ 494 w 494"/>
                <a:gd name="T53" fmla="*/ 13 h 285"/>
                <a:gd name="T54" fmla="*/ 494 w 494"/>
                <a:gd name="T55" fmla="*/ 11 h 285"/>
                <a:gd name="T56" fmla="*/ 493 w 494"/>
                <a:gd name="T57" fmla="*/ 9 h 285"/>
                <a:gd name="T58" fmla="*/ 492 w 494"/>
                <a:gd name="T59" fmla="*/ 7 h 285"/>
                <a:gd name="T60" fmla="*/ 491 w 494"/>
                <a:gd name="T61" fmla="*/ 6 h 285"/>
                <a:gd name="T62" fmla="*/ 490 w 494"/>
                <a:gd name="T63" fmla="*/ 4 h 285"/>
                <a:gd name="T64" fmla="*/ 489 w 494"/>
                <a:gd name="T65" fmla="*/ 3 h 285"/>
                <a:gd name="T66" fmla="*/ 487 w 494"/>
                <a:gd name="T67" fmla="*/ 2 h 285"/>
                <a:gd name="T68" fmla="*/ 486 w 494"/>
                <a:gd name="T69" fmla="*/ 1 h 285"/>
                <a:gd name="T70" fmla="*/ 484 w 494"/>
                <a:gd name="T71" fmla="*/ 1 h 285"/>
                <a:gd name="T72" fmla="*/ 482 w 494"/>
                <a:gd name="T73" fmla="*/ 0 h 285"/>
                <a:gd name="T74" fmla="*/ 480 w 494"/>
                <a:gd name="T75" fmla="*/ 0 h 285"/>
                <a:gd name="T76" fmla="*/ 13 w 494"/>
                <a:gd name="T77" fmla="*/ 0 h 285"/>
                <a:gd name="T78" fmla="*/ 11 w 494"/>
                <a:gd name="T79" fmla="*/ 1 h 285"/>
                <a:gd name="T80" fmla="*/ 10 w 494"/>
                <a:gd name="T81" fmla="*/ 1 h 285"/>
                <a:gd name="T82" fmla="*/ 8 w 494"/>
                <a:gd name="T83" fmla="*/ 2 h 285"/>
                <a:gd name="T84" fmla="*/ 6 w 494"/>
                <a:gd name="T85" fmla="*/ 3 h 285"/>
                <a:gd name="T86" fmla="*/ 5 w 494"/>
                <a:gd name="T87" fmla="*/ 4 h 285"/>
                <a:gd name="T88" fmla="*/ 3 w 494"/>
                <a:gd name="T89" fmla="*/ 5 h 285"/>
                <a:gd name="T90" fmla="*/ 2 w 494"/>
                <a:gd name="T91" fmla="*/ 7 h 285"/>
                <a:gd name="T92" fmla="*/ 1 w 494"/>
                <a:gd name="T93" fmla="*/ 8 h 285"/>
                <a:gd name="T94" fmla="*/ 1 w 494"/>
                <a:gd name="T95" fmla="*/ 10 h 285"/>
                <a:gd name="T96" fmla="*/ 0 w 494"/>
                <a:gd name="T97" fmla="*/ 12 h 285"/>
                <a:gd name="T98" fmla="*/ 0 w 494"/>
                <a:gd name="T99" fmla="*/ 1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" h="285">
                  <a:moveTo>
                    <a:pt x="0" y="15"/>
                  </a:moveTo>
                  <a:lnTo>
                    <a:pt x="0" y="271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1" y="276"/>
                  </a:lnTo>
                  <a:lnTo>
                    <a:pt x="1" y="277"/>
                  </a:lnTo>
                  <a:lnTo>
                    <a:pt x="2" y="278"/>
                  </a:lnTo>
                  <a:lnTo>
                    <a:pt x="2" y="278"/>
                  </a:lnTo>
                  <a:lnTo>
                    <a:pt x="3" y="279"/>
                  </a:lnTo>
                  <a:lnTo>
                    <a:pt x="3" y="280"/>
                  </a:lnTo>
                  <a:lnTo>
                    <a:pt x="4" y="281"/>
                  </a:lnTo>
                  <a:lnTo>
                    <a:pt x="5" y="281"/>
                  </a:lnTo>
                  <a:lnTo>
                    <a:pt x="6" y="282"/>
                  </a:lnTo>
                  <a:lnTo>
                    <a:pt x="6" y="283"/>
                  </a:lnTo>
                  <a:lnTo>
                    <a:pt x="7" y="283"/>
                  </a:lnTo>
                  <a:lnTo>
                    <a:pt x="8" y="283"/>
                  </a:lnTo>
                  <a:lnTo>
                    <a:pt x="9" y="284"/>
                  </a:lnTo>
                  <a:lnTo>
                    <a:pt x="10" y="284"/>
                  </a:lnTo>
                  <a:lnTo>
                    <a:pt x="10" y="284"/>
                  </a:lnTo>
                  <a:lnTo>
                    <a:pt x="11" y="285"/>
                  </a:lnTo>
                  <a:lnTo>
                    <a:pt x="12" y="285"/>
                  </a:lnTo>
                  <a:lnTo>
                    <a:pt x="13" y="285"/>
                  </a:lnTo>
                  <a:lnTo>
                    <a:pt x="14" y="285"/>
                  </a:lnTo>
                  <a:lnTo>
                    <a:pt x="480" y="285"/>
                  </a:lnTo>
                  <a:lnTo>
                    <a:pt x="481" y="285"/>
                  </a:lnTo>
                  <a:lnTo>
                    <a:pt x="482" y="285"/>
                  </a:lnTo>
                  <a:lnTo>
                    <a:pt x="483" y="285"/>
                  </a:lnTo>
                  <a:lnTo>
                    <a:pt x="484" y="284"/>
                  </a:lnTo>
                  <a:lnTo>
                    <a:pt x="485" y="284"/>
                  </a:lnTo>
                  <a:lnTo>
                    <a:pt x="486" y="284"/>
                  </a:lnTo>
                  <a:lnTo>
                    <a:pt x="486" y="283"/>
                  </a:lnTo>
                  <a:lnTo>
                    <a:pt x="487" y="283"/>
                  </a:lnTo>
                  <a:lnTo>
                    <a:pt x="488" y="283"/>
                  </a:lnTo>
                  <a:lnTo>
                    <a:pt x="489" y="282"/>
                  </a:lnTo>
                  <a:lnTo>
                    <a:pt x="489" y="281"/>
                  </a:lnTo>
                  <a:lnTo>
                    <a:pt x="490" y="281"/>
                  </a:lnTo>
                  <a:lnTo>
                    <a:pt x="491" y="280"/>
                  </a:lnTo>
                  <a:lnTo>
                    <a:pt x="491" y="279"/>
                  </a:lnTo>
                  <a:lnTo>
                    <a:pt x="492" y="278"/>
                  </a:lnTo>
                  <a:lnTo>
                    <a:pt x="492" y="278"/>
                  </a:lnTo>
                  <a:lnTo>
                    <a:pt x="493" y="277"/>
                  </a:lnTo>
                  <a:lnTo>
                    <a:pt x="493" y="276"/>
                  </a:lnTo>
                  <a:lnTo>
                    <a:pt x="493" y="275"/>
                  </a:lnTo>
                  <a:lnTo>
                    <a:pt x="494" y="274"/>
                  </a:lnTo>
                  <a:lnTo>
                    <a:pt x="494" y="274"/>
                  </a:lnTo>
                  <a:lnTo>
                    <a:pt x="494" y="272"/>
                  </a:lnTo>
                  <a:lnTo>
                    <a:pt x="494" y="272"/>
                  </a:lnTo>
                  <a:lnTo>
                    <a:pt x="494" y="271"/>
                  </a:lnTo>
                  <a:lnTo>
                    <a:pt x="494" y="15"/>
                  </a:lnTo>
                  <a:lnTo>
                    <a:pt x="494" y="13"/>
                  </a:lnTo>
                  <a:lnTo>
                    <a:pt x="494" y="13"/>
                  </a:lnTo>
                  <a:lnTo>
                    <a:pt x="494" y="12"/>
                  </a:lnTo>
                  <a:lnTo>
                    <a:pt x="494" y="11"/>
                  </a:lnTo>
                  <a:lnTo>
                    <a:pt x="493" y="10"/>
                  </a:lnTo>
                  <a:lnTo>
                    <a:pt x="493" y="9"/>
                  </a:lnTo>
                  <a:lnTo>
                    <a:pt x="493" y="8"/>
                  </a:lnTo>
                  <a:lnTo>
                    <a:pt x="492" y="7"/>
                  </a:lnTo>
                  <a:lnTo>
                    <a:pt x="492" y="7"/>
                  </a:lnTo>
                  <a:lnTo>
                    <a:pt x="491" y="6"/>
                  </a:lnTo>
                  <a:lnTo>
                    <a:pt x="491" y="5"/>
                  </a:lnTo>
                  <a:lnTo>
                    <a:pt x="490" y="4"/>
                  </a:lnTo>
                  <a:lnTo>
                    <a:pt x="489" y="4"/>
                  </a:lnTo>
                  <a:lnTo>
                    <a:pt x="489" y="3"/>
                  </a:lnTo>
                  <a:lnTo>
                    <a:pt x="488" y="3"/>
                  </a:lnTo>
                  <a:lnTo>
                    <a:pt x="487" y="2"/>
                  </a:lnTo>
                  <a:lnTo>
                    <a:pt x="486" y="2"/>
                  </a:lnTo>
                  <a:lnTo>
                    <a:pt x="486" y="1"/>
                  </a:lnTo>
                  <a:lnTo>
                    <a:pt x="485" y="1"/>
                  </a:lnTo>
                  <a:lnTo>
                    <a:pt x="484" y="1"/>
                  </a:lnTo>
                  <a:lnTo>
                    <a:pt x="483" y="1"/>
                  </a:lnTo>
                  <a:lnTo>
                    <a:pt x="482" y="0"/>
                  </a:lnTo>
                  <a:lnTo>
                    <a:pt x="481" y="0"/>
                  </a:lnTo>
                  <a:lnTo>
                    <a:pt x="480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8" y="2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1" y="8"/>
                  </a:lnTo>
                  <a:lnTo>
                    <a:pt x="1" y="9"/>
                  </a:lnTo>
                  <a:lnTo>
                    <a:pt x="1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5B43ED81-C44A-9963-CA46-F5C249D9A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9513" y="1773238"/>
              <a:ext cx="784225" cy="452438"/>
            </a:xfrm>
            <a:custGeom>
              <a:avLst/>
              <a:gdLst>
                <a:gd name="T0" fmla="*/ 0 w 494"/>
                <a:gd name="T1" fmla="*/ 272 h 285"/>
                <a:gd name="T2" fmla="*/ 0 w 494"/>
                <a:gd name="T3" fmla="*/ 274 h 285"/>
                <a:gd name="T4" fmla="*/ 1 w 494"/>
                <a:gd name="T5" fmla="*/ 275 h 285"/>
                <a:gd name="T6" fmla="*/ 1 w 494"/>
                <a:gd name="T7" fmla="*/ 277 h 285"/>
                <a:gd name="T8" fmla="*/ 2 w 494"/>
                <a:gd name="T9" fmla="*/ 278 h 285"/>
                <a:gd name="T10" fmla="*/ 3 w 494"/>
                <a:gd name="T11" fmla="*/ 280 h 285"/>
                <a:gd name="T12" fmla="*/ 5 w 494"/>
                <a:gd name="T13" fmla="*/ 281 h 285"/>
                <a:gd name="T14" fmla="*/ 6 w 494"/>
                <a:gd name="T15" fmla="*/ 283 h 285"/>
                <a:gd name="T16" fmla="*/ 8 w 494"/>
                <a:gd name="T17" fmla="*/ 283 h 285"/>
                <a:gd name="T18" fmla="*/ 10 w 494"/>
                <a:gd name="T19" fmla="*/ 284 h 285"/>
                <a:gd name="T20" fmla="*/ 11 w 494"/>
                <a:gd name="T21" fmla="*/ 285 h 285"/>
                <a:gd name="T22" fmla="*/ 13 w 494"/>
                <a:gd name="T23" fmla="*/ 285 h 285"/>
                <a:gd name="T24" fmla="*/ 480 w 494"/>
                <a:gd name="T25" fmla="*/ 285 h 285"/>
                <a:gd name="T26" fmla="*/ 482 w 494"/>
                <a:gd name="T27" fmla="*/ 285 h 285"/>
                <a:gd name="T28" fmla="*/ 484 w 494"/>
                <a:gd name="T29" fmla="*/ 284 h 285"/>
                <a:gd name="T30" fmla="*/ 486 w 494"/>
                <a:gd name="T31" fmla="*/ 284 h 285"/>
                <a:gd name="T32" fmla="*/ 487 w 494"/>
                <a:gd name="T33" fmla="*/ 283 h 285"/>
                <a:gd name="T34" fmla="*/ 489 w 494"/>
                <a:gd name="T35" fmla="*/ 282 h 285"/>
                <a:gd name="T36" fmla="*/ 490 w 494"/>
                <a:gd name="T37" fmla="*/ 281 h 285"/>
                <a:gd name="T38" fmla="*/ 491 w 494"/>
                <a:gd name="T39" fmla="*/ 279 h 285"/>
                <a:gd name="T40" fmla="*/ 492 w 494"/>
                <a:gd name="T41" fmla="*/ 278 h 285"/>
                <a:gd name="T42" fmla="*/ 493 w 494"/>
                <a:gd name="T43" fmla="*/ 276 h 285"/>
                <a:gd name="T44" fmla="*/ 494 w 494"/>
                <a:gd name="T45" fmla="*/ 274 h 285"/>
                <a:gd name="T46" fmla="*/ 494 w 494"/>
                <a:gd name="T47" fmla="*/ 272 h 285"/>
                <a:gd name="T48" fmla="*/ 494 w 494"/>
                <a:gd name="T49" fmla="*/ 271 h 285"/>
                <a:gd name="T50" fmla="*/ 494 w 494"/>
                <a:gd name="T51" fmla="*/ 13 h 285"/>
                <a:gd name="T52" fmla="*/ 494 w 494"/>
                <a:gd name="T53" fmla="*/ 12 h 285"/>
                <a:gd name="T54" fmla="*/ 493 w 494"/>
                <a:gd name="T55" fmla="*/ 10 h 285"/>
                <a:gd name="T56" fmla="*/ 493 w 494"/>
                <a:gd name="T57" fmla="*/ 8 h 285"/>
                <a:gd name="T58" fmla="*/ 492 w 494"/>
                <a:gd name="T59" fmla="*/ 7 h 285"/>
                <a:gd name="T60" fmla="*/ 491 w 494"/>
                <a:gd name="T61" fmla="*/ 5 h 285"/>
                <a:gd name="T62" fmla="*/ 489 w 494"/>
                <a:gd name="T63" fmla="*/ 4 h 285"/>
                <a:gd name="T64" fmla="*/ 488 w 494"/>
                <a:gd name="T65" fmla="*/ 3 h 285"/>
                <a:gd name="T66" fmla="*/ 486 w 494"/>
                <a:gd name="T67" fmla="*/ 2 h 285"/>
                <a:gd name="T68" fmla="*/ 485 w 494"/>
                <a:gd name="T69" fmla="*/ 1 h 285"/>
                <a:gd name="T70" fmla="*/ 483 w 494"/>
                <a:gd name="T71" fmla="*/ 1 h 285"/>
                <a:gd name="T72" fmla="*/ 481 w 494"/>
                <a:gd name="T73" fmla="*/ 0 h 285"/>
                <a:gd name="T74" fmla="*/ 14 w 494"/>
                <a:gd name="T75" fmla="*/ 0 h 285"/>
                <a:gd name="T76" fmla="*/ 12 w 494"/>
                <a:gd name="T77" fmla="*/ 0 h 285"/>
                <a:gd name="T78" fmla="*/ 10 w 494"/>
                <a:gd name="T79" fmla="*/ 1 h 285"/>
                <a:gd name="T80" fmla="*/ 9 w 494"/>
                <a:gd name="T81" fmla="*/ 1 h 285"/>
                <a:gd name="T82" fmla="*/ 7 w 494"/>
                <a:gd name="T83" fmla="*/ 2 h 285"/>
                <a:gd name="T84" fmla="*/ 6 w 494"/>
                <a:gd name="T85" fmla="*/ 3 h 285"/>
                <a:gd name="T86" fmla="*/ 4 w 494"/>
                <a:gd name="T87" fmla="*/ 4 h 285"/>
                <a:gd name="T88" fmla="*/ 3 w 494"/>
                <a:gd name="T89" fmla="*/ 6 h 285"/>
                <a:gd name="T90" fmla="*/ 2 w 494"/>
                <a:gd name="T91" fmla="*/ 7 h 285"/>
                <a:gd name="T92" fmla="*/ 1 w 494"/>
                <a:gd name="T93" fmla="*/ 9 h 285"/>
                <a:gd name="T94" fmla="*/ 0 w 494"/>
                <a:gd name="T95" fmla="*/ 11 h 285"/>
                <a:gd name="T96" fmla="*/ 0 w 494"/>
                <a:gd name="T97" fmla="*/ 13 h 285"/>
                <a:gd name="T98" fmla="*/ 0 w 494"/>
                <a:gd name="T99" fmla="*/ 1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4" h="285">
                  <a:moveTo>
                    <a:pt x="0" y="271"/>
                  </a:moveTo>
                  <a:lnTo>
                    <a:pt x="0" y="272"/>
                  </a:lnTo>
                  <a:lnTo>
                    <a:pt x="0" y="272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1" y="276"/>
                  </a:lnTo>
                  <a:lnTo>
                    <a:pt x="1" y="277"/>
                  </a:lnTo>
                  <a:lnTo>
                    <a:pt x="2" y="278"/>
                  </a:lnTo>
                  <a:lnTo>
                    <a:pt x="2" y="278"/>
                  </a:lnTo>
                  <a:lnTo>
                    <a:pt x="3" y="279"/>
                  </a:lnTo>
                  <a:lnTo>
                    <a:pt x="3" y="280"/>
                  </a:lnTo>
                  <a:lnTo>
                    <a:pt x="4" y="281"/>
                  </a:lnTo>
                  <a:lnTo>
                    <a:pt x="5" y="281"/>
                  </a:lnTo>
                  <a:lnTo>
                    <a:pt x="6" y="282"/>
                  </a:lnTo>
                  <a:lnTo>
                    <a:pt x="6" y="283"/>
                  </a:lnTo>
                  <a:lnTo>
                    <a:pt x="7" y="283"/>
                  </a:lnTo>
                  <a:lnTo>
                    <a:pt x="8" y="283"/>
                  </a:lnTo>
                  <a:lnTo>
                    <a:pt x="9" y="284"/>
                  </a:lnTo>
                  <a:lnTo>
                    <a:pt x="10" y="284"/>
                  </a:lnTo>
                  <a:lnTo>
                    <a:pt x="10" y="284"/>
                  </a:lnTo>
                  <a:lnTo>
                    <a:pt x="11" y="285"/>
                  </a:lnTo>
                  <a:lnTo>
                    <a:pt x="12" y="285"/>
                  </a:lnTo>
                  <a:lnTo>
                    <a:pt x="13" y="285"/>
                  </a:lnTo>
                  <a:lnTo>
                    <a:pt x="14" y="285"/>
                  </a:lnTo>
                  <a:lnTo>
                    <a:pt x="480" y="285"/>
                  </a:lnTo>
                  <a:lnTo>
                    <a:pt x="481" y="285"/>
                  </a:lnTo>
                  <a:lnTo>
                    <a:pt x="482" y="285"/>
                  </a:lnTo>
                  <a:lnTo>
                    <a:pt x="483" y="285"/>
                  </a:lnTo>
                  <a:lnTo>
                    <a:pt x="484" y="284"/>
                  </a:lnTo>
                  <a:lnTo>
                    <a:pt x="485" y="284"/>
                  </a:lnTo>
                  <a:lnTo>
                    <a:pt x="486" y="284"/>
                  </a:lnTo>
                  <a:lnTo>
                    <a:pt x="486" y="283"/>
                  </a:lnTo>
                  <a:lnTo>
                    <a:pt x="487" y="283"/>
                  </a:lnTo>
                  <a:lnTo>
                    <a:pt x="488" y="283"/>
                  </a:lnTo>
                  <a:lnTo>
                    <a:pt x="489" y="282"/>
                  </a:lnTo>
                  <a:lnTo>
                    <a:pt x="489" y="281"/>
                  </a:lnTo>
                  <a:lnTo>
                    <a:pt x="490" y="281"/>
                  </a:lnTo>
                  <a:lnTo>
                    <a:pt x="491" y="280"/>
                  </a:lnTo>
                  <a:lnTo>
                    <a:pt x="491" y="279"/>
                  </a:lnTo>
                  <a:lnTo>
                    <a:pt x="492" y="278"/>
                  </a:lnTo>
                  <a:lnTo>
                    <a:pt x="492" y="278"/>
                  </a:lnTo>
                  <a:lnTo>
                    <a:pt x="493" y="277"/>
                  </a:lnTo>
                  <a:lnTo>
                    <a:pt x="493" y="276"/>
                  </a:lnTo>
                  <a:lnTo>
                    <a:pt x="493" y="275"/>
                  </a:lnTo>
                  <a:lnTo>
                    <a:pt x="494" y="274"/>
                  </a:lnTo>
                  <a:lnTo>
                    <a:pt x="494" y="274"/>
                  </a:lnTo>
                  <a:lnTo>
                    <a:pt x="494" y="272"/>
                  </a:lnTo>
                  <a:lnTo>
                    <a:pt x="494" y="272"/>
                  </a:lnTo>
                  <a:lnTo>
                    <a:pt x="494" y="271"/>
                  </a:lnTo>
                  <a:lnTo>
                    <a:pt x="494" y="15"/>
                  </a:lnTo>
                  <a:lnTo>
                    <a:pt x="494" y="13"/>
                  </a:lnTo>
                  <a:lnTo>
                    <a:pt x="494" y="13"/>
                  </a:lnTo>
                  <a:lnTo>
                    <a:pt x="494" y="12"/>
                  </a:lnTo>
                  <a:lnTo>
                    <a:pt x="494" y="11"/>
                  </a:lnTo>
                  <a:lnTo>
                    <a:pt x="493" y="10"/>
                  </a:lnTo>
                  <a:lnTo>
                    <a:pt x="493" y="9"/>
                  </a:lnTo>
                  <a:lnTo>
                    <a:pt x="493" y="8"/>
                  </a:lnTo>
                  <a:lnTo>
                    <a:pt x="492" y="7"/>
                  </a:lnTo>
                  <a:lnTo>
                    <a:pt x="492" y="7"/>
                  </a:lnTo>
                  <a:lnTo>
                    <a:pt x="491" y="6"/>
                  </a:lnTo>
                  <a:lnTo>
                    <a:pt x="491" y="5"/>
                  </a:lnTo>
                  <a:lnTo>
                    <a:pt x="490" y="4"/>
                  </a:lnTo>
                  <a:lnTo>
                    <a:pt x="489" y="4"/>
                  </a:lnTo>
                  <a:lnTo>
                    <a:pt x="489" y="3"/>
                  </a:lnTo>
                  <a:lnTo>
                    <a:pt x="488" y="3"/>
                  </a:lnTo>
                  <a:lnTo>
                    <a:pt x="487" y="2"/>
                  </a:lnTo>
                  <a:lnTo>
                    <a:pt x="486" y="2"/>
                  </a:lnTo>
                  <a:lnTo>
                    <a:pt x="486" y="1"/>
                  </a:lnTo>
                  <a:lnTo>
                    <a:pt x="485" y="1"/>
                  </a:lnTo>
                  <a:lnTo>
                    <a:pt x="484" y="1"/>
                  </a:lnTo>
                  <a:lnTo>
                    <a:pt x="483" y="1"/>
                  </a:lnTo>
                  <a:lnTo>
                    <a:pt x="482" y="0"/>
                  </a:lnTo>
                  <a:lnTo>
                    <a:pt x="481" y="0"/>
                  </a:lnTo>
                  <a:lnTo>
                    <a:pt x="480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8" y="2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1" y="8"/>
                  </a:lnTo>
                  <a:lnTo>
                    <a:pt x="1" y="9"/>
                  </a:lnTo>
                  <a:lnTo>
                    <a:pt x="1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71"/>
                  </a:lnTo>
                  <a:close/>
                </a:path>
              </a:pathLst>
            </a:custGeom>
            <a:noFill/>
            <a:ln w="6350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87151453-A9A4-972E-0F1A-FA35FB842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3013" y="1858963"/>
              <a:ext cx="1714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404040"/>
                  </a:solidFill>
                  <a:effectLst/>
                  <a:latin typeface="Arial" panose="020B0604020202020204" pitchFamily="34" charset="0"/>
                </a:rPr>
                <a:t>X 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90FA330D-4BE3-B9ED-F3F4-529B674BD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6838" y="1858963"/>
              <a:ext cx="504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>
                  <a:ln>
                    <a:noFill/>
                  </a:ln>
                  <a:solidFill>
                    <a:srgbClr val="0099FF"/>
                  </a:solidFill>
                  <a:effectLst/>
                  <a:latin typeface="Arial" panose="020B0604020202020204" pitchFamily="34" charset="0"/>
                </a:rPr>
                <a:t>79.8669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D848F957-D47D-87F0-85D0-0B69346E1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3013" y="2020888"/>
              <a:ext cx="1714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>
                  <a:ln>
                    <a:noFill/>
                  </a:ln>
                  <a:solidFill>
                    <a:srgbClr val="404040"/>
                  </a:solidFill>
                  <a:effectLst/>
                  <a:latin typeface="Arial" panose="020B0604020202020204" pitchFamily="34" charset="0"/>
                </a:rPr>
                <a:t>Y 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5D8EEF02-3EC5-1D20-CED6-70E1B9A7A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6838" y="2020888"/>
              <a:ext cx="5715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>
                  <a:ln>
                    <a:noFill/>
                  </a:ln>
                  <a:solidFill>
                    <a:srgbClr val="0099FF"/>
                  </a:solidFill>
                  <a:effectLst/>
                  <a:latin typeface="Arial" panose="020B0604020202020204" pitchFamily="34" charset="0"/>
                </a:rPr>
                <a:t>0.758948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Oval 88">
              <a:extLst>
                <a:ext uri="{FF2B5EF4-FFF2-40B4-BE49-F238E27FC236}">
                  <a16:creationId xmlns:a16="http://schemas.microsoft.com/office/drawing/2014/main" id="{4D2AEE15-544A-1F6B-F3BD-A9132DA71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1413" y="2212975"/>
              <a:ext cx="50800" cy="50800"/>
            </a:xfrm>
            <a:prstGeom prst="ellipse">
              <a:avLst/>
            </a:prstGeom>
            <a:solidFill>
              <a:srgbClr val="2626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3B964F8E-FC4C-5069-F892-8E68E9D0A5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8713" y="2200275"/>
              <a:ext cx="76200" cy="76200"/>
            </a:xfrm>
            <a:custGeom>
              <a:avLst/>
              <a:gdLst>
                <a:gd name="T0" fmla="*/ 64 w 128"/>
                <a:gd name="T1" fmla="*/ 21 h 128"/>
                <a:gd name="T2" fmla="*/ 106 w 128"/>
                <a:gd name="T3" fmla="*/ 64 h 128"/>
                <a:gd name="T4" fmla="*/ 106 w 128"/>
                <a:gd name="T5" fmla="*/ 64 h 128"/>
                <a:gd name="T6" fmla="*/ 64 w 128"/>
                <a:gd name="T7" fmla="*/ 106 h 128"/>
                <a:gd name="T8" fmla="*/ 21 w 128"/>
                <a:gd name="T9" fmla="*/ 64 h 128"/>
                <a:gd name="T10" fmla="*/ 64 w 128"/>
                <a:gd name="T11" fmla="*/ 21 h 128"/>
                <a:gd name="T12" fmla="*/ 64 w 128"/>
                <a:gd name="T13" fmla="*/ 0 h 128"/>
                <a:gd name="T14" fmla="*/ 0 w 128"/>
                <a:gd name="T15" fmla="*/ 64 h 128"/>
                <a:gd name="T16" fmla="*/ 64 w 128"/>
                <a:gd name="T17" fmla="*/ 128 h 128"/>
                <a:gd name="T18" fmla="*/ 128 w 128"/>
                <a:gd name="T19" fmla="*/ 64 h 128"/>
                <a:gd name="T20" fmla="*/ 128 w 128"/>
                <a:gd name="T21" fmla="*/ 64 h 128"/>
                <a:gd name="T22" fmla="*/ 64 w 128"/>
                <a:gd name="T2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28">
                  <a:moveTo>
                    <a:pt x="64" y="21"/>
                  </a:moveTo>
                  <a:cubicBezTo>
                    <a:pt x="87" y="21"/>
                    <a:pt x="106" y="40"/>
                    <a:pt x="106" y="64"/>
                  </a:cubicBezTo>
                  <a:lnTo>
                    <a:pt x="106" y="64"/>
                  </a:lnTo>
                  <a:cubicBezTo>
                    <a:pt x="106" y="87"/>
                    <a:pt x="87" y="106"/>
                    <a:pt x="64" y="106"/>
                  </a:cubicBezTo>
                  <a:cubicBezTo>
                    <a:pt x="40" y="106"/>
                    <a:pt x="21" y="87"/>
                    <a:pt x="21" y="64"/>
                  </a:cubicBezTo>
                  <a:cubicBezTo>
                    <a:pt x="21" y="40"/>
                    <a:pt x="40" y="21"/>
                    <a:pt x="64" y="21"/>
                  </a:cubicBezTo>
                  <a:close/>
                  <a:moveTo>
                    <a:pt x="64" y="0"/>
                  </a:moveTo>
                  <a:cubicBezTo>
                    <a:pt x="28" y="0"/>
                    <a:pt x="0" y="28"/>
                    <a:pt x="0" y="64"/>
                  </a:cubicBezTo>
                  <a:cubicBezTo>
                    <a:pt x="0" y="99"/>
                    <a:pt x="28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lnTo>
                    <a:pt x="128" y="64"/>
                  </a:lnTo>
                  <a:cubicBezTo>
                    <a:pt x="128" y="28"/>
                    <a:pt x="99" y="0"/>
                    <a:pt x="64" y="0"/>
                  </a:cubicBezTo>
                  <a:close/>
                </a:path>
              </a:pathLst>
            </a:custGeom>
            <a:solidFill>
              <a:srgbClr val="FFFFD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D1B3C6A6-3358-3328-9723-B8C80671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15" y="4283075"/>
            <a:ext cx="9882473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74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>
            <a:extLst>
              <a:ext uri="{FF2B5EF4-FFF2-40B4-BE49-F238E27FC236}">
                <a16:creationId xmlns:a16="http://schemas.microsoft.com/office/drawing/2014/main" id="{4B4595F5-53FF-E536-717D-7F7B234FEDC0}"/>
              </a:ext>
            </a:extLst>
          </p:cNvPr>
          <p:cNvGrpSpPr/>
          <p:nvPr/>
        </p:nvGrpSpPr>
        <p:grpSpPr>
          <a:xfrm>
            <a:off x="1420813" y="1712913"/>
            <a:ext cx="9736138" cy="3419476"/>
            <a:chOff x="1420813" y="1712913"/>
            <a:chExt cx="9736138" cy="3419476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0B130465-F523-55DD-A07A-0C1F26E99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738" y="1758951"/>
              <a:ext cx="9459913" cy="3203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2BB7E700-7BC1-2A71-6886-8549402C8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4962526"/>
              <a:ext cx="9459913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3AC9B6F0-180E-4A18-A37A-A993785BD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1758951"/>
              <a:ext cx="9459913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A29303C2-ADEF-3FFF-D476-CA432BCD55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2738" y="4868863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130A5ECA-48D4-DE1D-D1E5-5595694A6A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8888" y="4868863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28FBAE81-9B67-0048-3A84-1644DB246B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5038" y="4868863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0C6F3884-225E-1EE5-954F-4B0E121A2B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1188" y="4868863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99E24DA0-2DEA-7A86-31C6-11880A9FF7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67338" y="4868863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866729C8-0D07-AFBF-FF3C-A1F261B7CC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1900" y="4868863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DBA0E4CF-FBD3-2F64-DE6F-D473EB4D1F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58050" y="4868863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1A86FFCE-6C55-3F89-0868-25A6A9F601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04200" y="4868863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1325C9A8-907A-0018-6075-879B2E8B4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50350" y="4868863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0DDF4D83-F4A4-DE1E-FE12-E5A2FAC9DE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96500" y="4868863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C5AF8A75-0186-66DE-E30C-B23635EC8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2650" y="4868863"/>
              <a:ext cx="0" cy="93663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C5B9D936-A894-1643-4120-B61D72A662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1758951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6BB43283-B8F7-A627-0D77-92AD818E22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888" y="1758951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C8BA0C19-7C33-8FC1-A078-014333262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5038" y="1758951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74ECA102-1F04-20BE-DEDE-625910B563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1188" y="1758951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38FACEEB-4B25-5CB4-2BC9-98B22F7F3B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7338" y="1758951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C376E269-0551-311C-76AE-D2A8164E4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1900" y="1758951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D95F19A0-6AE4-327D-E1CE-5AAC30D69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8050" y="1758951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8F2EFFD5-860A-653F-87A7-85CCA0BDA4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4200" y="1758951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42C1BD15-C9D2-CBB5-6627-47530456C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50350" y="1758951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DC907428-4168-A895-AB84-2838F552FE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6500" y="1758951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0CDAA49F-7632-7D8A-C624-E12FA3F8BB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2650" y="1758951"/>
              <a:ext cx="0" cy="952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ED6A46C6-9073-1D66-A0DC-963BB9B37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425" y="5010151"/>
              <a:ext cx="21590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-250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836E292C-B6B7-5506-A926-2EEF31DE3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3163" y="5010151"/>
              <a:ext cx="21590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-200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1D1BB903-DB28-3351-0793-6AFE4AB55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9313" y="5010151"/>
              <a:ext cx="21590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-150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8BCCEC92-FE1C-F85E-64B8-7BFC40B1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0700" y="5010151"/>
              <a:ext cx="21590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-100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A158496D-0709-8410-E837-5CD7B37A7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7488" y="5010151"/>
              <a:ext cx="16986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-50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1B158697-0765-975E-0818-0F09D89B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4913" y="5010151"/>
              <a:ext cx="8731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D2D72E5E-6265-FDBD-C557-7D2CD5000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2013" y="5010151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E3E476C4-E496-0110-A520-6B8A68123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763" y="5010151"/>
              <a:ext cx="18891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8A76D64A-19BC-7644-FCE2-6BB855DD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2563" y="5010151"/>
              <a:ext cx="18891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BCA761CE-6393-DBF9-8C96-4E2C1B4B1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0300" y="5010151"/>
              <a:ext cx="18891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8D566EB7-4774-80B5-D56E-E20643467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8038" y="5010151"/>
              <a:ext cx="18891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250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32E85F6F-B81D-1E53-5928-01F04B4917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2738" y="1758951"/>
              <a:ext cx="0" cy="3203575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Line 42">
              <a:extLst>
                <a:ext uri="{FF2B5EF4-FFF2-40B4-BE49-F238E27FC236}">
                  <a16:creationId xmlns:a16="http://schemas.microsoft.com/office/drawing/2014/main" id="{01C6EDA7-2988-1F03-5C54-0C4596459E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2650" y="1758951"/>
              <a:ext cx="0" cy="3203575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Line 43">
              <a:extLst>
                <a:ext uri="{FF2B5EF4-FFF2-40B4-BE49-F238E27FC236}">
                  <a16:creationId xmlns:a16="http://schemas.microsoft.com/office/drawing/2014/main" id="{7A83E7D9-85DA-FDD9-E2BB-E427C685DA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4962526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C9433FCE-8267-55C9-FA4A-6B32AA52D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4643438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Line 45">
              <a:extLst>
                <a:ext uri="{FF2B5EF4-FFF2-40B4-BE49-F238E27FC236}">
                  <a16:creationId xmlns:a16="http://schemas.microsoft.com/office/drawing/2014/main" id="{1E4DFA75-C2EC-9687-A66C-BCDEA9983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4322763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592A1B15-B8D3-F019-C412-C0CDFBEA7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4002088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BA578755-BA24-5178-2A89-44474EDCBD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3681413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94D3B167-F5FE-764E-18A7-04908F5AF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3360738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Line 49">
              <a:extLst>
                <a:ext uri="{FF2B5EF4-FFF2-40B4-BE49-F238E27FC236}">
                  <a16:creationId xmlns:a16="http://schemas.microsoft.com/office/drawing/2014/main" id="{67779AD5-53D9-92DF-55AE-1B7C5BE06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3041651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Line 50">
              <a:extLst>
                <a:ext uri="{FF2B5EF4-FFF2-40B4-BE49-F238E27FC236}">
                  <a16:creationId xmlns:a16="http://schemas.microsoft.com/office/drawing/2014/main" id="{E08F33B2-3AC7-4916-2124-B566368936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2720976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Line 51">
              <a:extLst>
                <a:ext uri="{FF2B5EF4-FFF2-40B4-BE49-F238E27FC236}">
                  <a16:creationId xmlns:a16="http://schemas.microsoft.com/office/drawing/2014/main" id="{58760F13-10D4-17FF-A9BF-4A1BC95E0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2400301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E3CDAF53-93B4-029C-E2C2-FDB18CB3A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2079626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E65C4164-4095-538F-7076-FC1F5D6F0B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738" y="1758951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84A3417F-3029-6E14-ED88-C4F0175E65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7400" y="4962526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Line 55">
              <a:extLst>
                <a:ext uri="{FF2B5EF4-FFF2-40B4-BE49-F238E27FC236}">
                  <a16:creationId xmlns:a16="http://schemas.microsoft.com/office/drawing/2014/main" id="{380150EB-0051-0091-172E-840167B74A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7400" y="4643438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Line 56">
              <a:extLst>
                <a:ext uri="{FF2B5EF4-FFF2-40B4-BE49-F238E27FC236}">
                  <a16:creationId xmlns:a16="http://schemas.microsoft.com/office/drawing/2014/main" id="{A70CB293-198C-0171-9298-7354FEA39F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7400" y="4322763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Line 57">
              <a:extLst>
                <a:ext uri="{FF2B5EF4-FFF2-40B4-BE49-F238E27FC236}">
                  <a16:creationId xmlns:a16="http://schemas.microsoft.com/office/drawing/2014/main" id="{10BB6596-AC48-F255-3F1F-D2AEAB8BA2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7400" y="4002088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Line 58">
              <a:extLst>
                <a:ext uri="{FF2B5EF4-FFF2-40B4-BE49-F238E27FC236}">
                  <a16:creationId xmlns:a16="http://schemas.microsoft.com/office/drawing/2014/main" id="{2E99CEAD-1017-F801-EFA4-4F5C6431F4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7400" y="3681413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Line 59">
              <a:extLst>
                <a:ext uri="{FF2B5EF4-FFF2-40B4-BE49-F238E27FC236}">
                  <a16:creationId xmlns:a16="http://schemas.microsoft.com/office/drawing/2014/main" id="{61EDB218-5F56-933C-3C57-E00C509F93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7400" y="3360738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Line 60">
              <a:extLst>
                <a:ext uri="{FF2B5EF4-FFF2-40B4-BE49-F238E27FC236}">
                  <a16:creationId xmlns:a16="http://schemas.microsoft.com/office/drawing/2014/main" id="{3F5B41E8-F0C0-87FE-478F-5ACEE7ACC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7400" y="3041651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Line 61">
              <a:extLst>
                <a:ext uri="{FF2B5EF4-FFF2-40B4-BE49-F238E27FC236}">
                  <a16:creationId xmlns:a16="http://schemas.microsoft.com/office/drawing/2014/main" id="{B10FE353-526E-2E02-F025-2F6FB43FA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7400" y="2720976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Line 62">
              <a:extLst>
                <a:ext uri="{FF2B5EF4-FFF2-40B4-BE49-F238E27FC236}">
                  <a16:creationId xmlns:a16="http://schemas.microsoft.com/office/drawing/2014/main" id="{8A1AE7FD-4AFC-72BC-A804-EC5B492CCC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7400" y="2400301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Line 63">
              <a:extLst>
                <a:ext uri="{FF2B5EF4-FFF2-40B4-BE49-F238E27FC236}">
                  <a16:creationId xmlns:a16="http://schemas.microsoft.com/office/drawing/2014/main" id="{0471EBBC-F6AC-0AD9-6016-0657F9808B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7400" y="2079626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Line 64">
              <a:extLst>
                <a:ext uri="{FF2B5EF4-FFF2-40B4-BE49-F238E27FC236}">
                  <a16:creationId xmlns:a16="http://schemas.microsoft.com/office/drawing/2014/main" id="{0353DD00-25AB-2ECE-050B-C051E8D714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47400" y="1758951"/>
              <a:ext cx="952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CFBD469D-CF20-FC41-5175-45647E3D2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425" y="4916488"/>
              <a:ext cx="8731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CBC71544-794A-804F-B4E7-E9A5C53D0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4597401"/>
              <a:ext cx="1619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F271AAD4-6187-9449-7F3C-F290F5F0D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4271963"/>
              <a:ext cx="1619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0.2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44750368-DB3D-249C-7794-3749D0D69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3954463"/>
              <a:ext cx="1619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0.3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90D39C8B-EAB5-658D-6D1E-DF058725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3635376"/>
              <a:ext cx="1619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0.4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77B73F19-FE59-4936-0FFC-3DC964702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3317876"/>
              <a:ext cx="1619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4DEE9AC9-B6D9-04BA-7363-7C8C6F731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2992438"/>
              <a:ext cx="1619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0.6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87FFC6A0-8F11-38BC-C30A-9F8D6840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2674938"/>
              <a:ext cx="1619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0.7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63613F82-6AF1-B934-E3F5-15C6F99EB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2355851"/>
              <a:ext cx="1619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0.8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CC119366-D33B-9DF2-1DE9-4796B5E59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813" y="2030413"/>
              <a:ext cx="1619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0.9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3DB5DD82-B515-C18D-3DC4-8AB849837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425" y="1712913"/>
              <a:ext cx="87313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DC9442B0-C411-C8BB-54ED-77844E2F4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913" y="1822451"/>
              <a:ext cx="9453563" cy="3140075"/>
            </a:xfrm>
            <a:custGeom>
              <a:avLst/>
              <a:gdLst>
                <a:gd name="T0" fmla="*/ 2886 w 5955"/>
                <a:gd name="T1" fmla="*/ 1978 h 1978"/>
                <a:gd name="T2" fmla="*/ 2791 w 5955"/>
                <a:gd name="T3" fmla="*/ 1977 h 1978"/>
                <a:gd name="T4" fmla="*/ 2696 w 5955"/>
                <a:gd name="T5" fmla="*/ 1977 h 1978"/>
                <a:gd name="T6" fmla="*/ 2600 w 5955"/>
                <a:gd name="T7" fmla="*/ 1976 h 1978"/>
                <a:gd name="T8" fmla="*/ 2505 w 5955"/>
                <a:gd name="T9" fmla="*/ 1974 h 1978"/>
                <a:gd name="T10" fmla="*/ 2410 w 5955"/>
                <a:gd name="T11" fmla="*/ 1968 h 1978"/>
                <a:gd name="T12" fmla="*/ 2315 w 5955"/>
                <a:gd name="T13" fmla="*/ 1864 h 1978"/>
                <a:gd name="T14" fmla="*/ 2219 w 5955"/>
                <a:gd name="T15" fmla="*/ 1971 h 1978"/>
                <a:gd name="T16" fmla="*/ 2124 w 5955"/>
                <a:gd name="T17" fmla="*/ 1976 h 1978"/>
                <a:gd name="T18" fmla="*/ 2029 w 5955"/>
                <a:gd name="T19" fmla="*/ 1977 h 1978"/>
                <a:gd name="T20" fmla="*/ 1934 w 5955"/>
                <a:gd name="T21" fmla="*/ 1978 h 1978"/>
                <a:gd name="T22" fmla="*/ 1838 w 5955"/>
                <a:gd name="T23" fmla="*/ 1976 h 1978"/>
                <a:gd name="T24" fmla="*/ 1743 w 5955"/>
                <a:gd name="T25" fmla="*/ 1972 h 1978"/>
                <a:gd name="T26" fmla="*/ 1648 w 5955"/>
                <a:gd name="T27" fmla="*/ 1964 h 1978"/>
                <a:gd name="T28" fmla="*/ 1553 w 5955"/>
                <a:gd name="T29" fmla="*/ 1626 h 1978"/>
                <a:gd name="T30" fmla="*/ 1457 w 5955"/>
                <a:gd name="T31" fmla="*/ 1957 h 1978"/>
                <a:gd name="T32" fmla="*/ 1362 w 5955"/>
                <a:gd name="T33" fmla="*/ 1967 h 1978"/>
                <a:gd name="T34" fmla="*/ 1267 w 5955"/>
                <a:gd name="T35" fmla="*/ 1970 h 1978"/>
                <a:gd name="T36" fmla="*/ 1171 w 5955"/>
                <a:gd name="T37" fmla="*/ 1972 h 1978"/>
                <a:gd name="T38" fmla="*/ 1076 w 5955"/>
                <a:gd name="T39" fmla="*/ 1972 h 1978"/>
                <a:gd name="T40" fmla="*/ 981 w 5955"/>
                <a:gd name="T41" fmla="*/ 1973 h 1978"/>
                <a:gd name="T42" fmla="*/ 886 w 5955"/>
                <a:gd name="T43" fmla="*/ 1974 h 1978"/>
                <a:gd name="T44" fmla="*/ 790 w 5955"/>
                <a:gd name="T45" fmla="*/ 1974 h 1978"/>
                <a:gd name="T46" fmla="*/ 695 w 5955"/>
                <a:gd name="T47" fmla="*/ 1974 h 1978"/>
                <a:gd name="T48" fmla="*/ 600 w 5955"/>
                <a:gd name="T49" fmla="*/ 1975 h 1978"/>
                <a:gd name="T50" fmla="*/ 504 w 5955"/>
                <a:gd name="T51" fmla="*/ 1975 h 1978"/>
                <a:gd name="T52" fmla="*/ 409 w 5955"/>
                <a:gd name="T53" fmla="*/ 1975 h 1978"/>
                <a:gd name="T54" fmla="*/ 314 w 5955"/>
                <a:gd name="T55" fmla="*/ 1975 h 1978"/>
                <a:gd name="T56" fmla="*/ 219 w 5955"/>
                <a:gd name="T57" fmla="*/ 1975 h 1978"/>
                <a:gd name="T58" fmla="*/ 124 w 5955"/>
                <a:gd name="T59" fmla="*/ 1975 h 1978"/>
                <a:gd name="T60" fmla="*/ 28 w 5955"/>
                <a:gd name="T61" fmla="*/ 1975 h 1978"/>
                <a:gd name="T62" fmla="*/ 3041 w 5955"/>
                <a:gd name="T63" fmla="*/ 1978 h 1978"/>
                <a:gd name="T64" fmla="*/ 3136 w 5955"/>
                <a:gd name="T65" fmla="*/ 1977 h 1978"/>
                <a:gd name="T66" fmla="*/ 3232 w 5955"/>
                <a:gd name="T67" fmla="*/ 1977 h 1978"/>
                <a:gd name="T68" fmla="*/ 3327 w 5955"/>
                <a:gd name="T69" fmla="*/ 1976 h 1978"/>
                <a:gd name="T70" fmla="*/ 3422 w 5955"/>
                <a:gd name="T71" fmla="*/ 1974 h 1978"/>
                <a:gd name="T72" fmla="*/ 3517 w 5955"/>
                <a:gd name="T73" fmla="*/ 1971 h 1978"/>
                <a:gd name="T74" fmla="*/ 3613 w 5955"/>
                <a:gd name="T75" fmla="*/ 1935 h 1978"/>
                <a:gd name="T76" fmla="*/ 3708 w 5955"/>
                <a:gd name="T77" fmla="*/ 1968 h 1978"/>
                <a:gd name="T78" fmla="*/ 3803 w 5955"/>
                <a:gd name="T79" fmla="*/ 1975 h 1978"/>
                <a:gd name="T80" fmla="*/ 3899 w 5955"/>
                <a:gd name="T81" fmla="*/ 1977 h 1978"/>
                <a:gd name="T82" fmla="*/ 3994 w 5955"/>
                <a:gd name="T83" fmla="*/ 1978 h 1978"/>
                <a:gd name="T84" fmla="*/ 4089 w 5955"/>
                <a:gd name="T85" fmla="*/ 1976 h 1978"/>
                <a:gd name="T86" fmla="*/ 4184 w 5955"/>
                <a:gd name="T87" fmla="*/ 1974 h 1978"/>
                <a:gd name="T88" fmla="*/ 4279 w 5955"/>
                <a:gd name="T89" fmla="*/ 1968 h 1978"/>
                <a:gd name="T90" fmla="*/ 4375 w 5955"/>
                <a:gd name="T91" fmla="*/ 1928 h 1978"/>
                <a:gd name="T92" fmla="*/ 4470 w 5955"/>
                <a:gd name="T93" fmla="*/ 1948 h 1978"/>
                <a:gd name="T94" fmla="*/ 4565 w 5955"/>
                <a:gd name="T95" fmla="*/ 1965 h 1978"/>
                <a:gd name="T96" fmla="*/ 4661 w 5955"/>
                <a:gd name="T97" fmla="*/ 1969 h 1978"/>
                <a:gd name="T98" fmla="*/ 4756 w 5955"/>
                <a:gd name="T99" fmla="*/ 1971 h 1978"/>
                <a:gd name="T100" fmla="*/ 4851 w 5955"/>
                <a:gd name="T101" fmla="*/ 1972 h 1978"/>
                <a:gd name="T102" fmla="*/ 4946 w 5955"/>
                <a:gd name="T103" fmla="*/ 1973 h 1978"/>
                <a:gd name="T104" fmla="*/ 5042 w 5955"/>
                <a:gd name="T105" fmla="*/ 1973 h 1978"/>
                <a:gd name="T106" fmla="*/ 5137 w 5955"/>
                <a:gd name="T107" fmla="*/ 1974 h 1978"/>
                <a:gd name="T108" fmla="*/ 5232 w 5955"/>
                <a:gd name="T109" fmla="*/ 1974 h 1978"/>
                <a:gd name="T110" fmla="*/ 5327 w 5955"/>
                <a:gd name="T111" fmla="*/ 1974 h 1978"/>
                <a:gd name="T112" fmla="*/ 5423 w 5955"/>
                <a:gd name="T113" fmla="*/ 1975 h 1978"/>
                <a:gd name="T114" fmla="*/ 5518 w 5955"/>
                <a:gd name="T115" fmla="*/ 1975 h 1978"/>
                <a:gd name="T116" fmla="*/ 5613 w 5955"/>
                <a:gd name="T117" fmla="*/ 1975 h 1978"/>
                <a:gd name="T118" fmla="*/ 5709 w 5955"/>
                <a:gd name="T119" fmla="*/ 1975 h 1978"/>
                <a:gd name="T120" fmla="*/ 5804 w 5955"/>
                <a:gd name="T121" fmla="*/ 1975 h 1978"/>
                <a:gd name="T122" fmla="*/ 5899 w 5955"/>
                <a:gd name="T123" fmla="*/ 1975 h 1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55" h="1978">
                  <a:moveTo>
                    <a:pt x="2977" y="1978"/>
                  </a:moveTo>
                  <a:lnTo>
                    <a:pt x="2974" y="1978"/>
                  </a:lnTo>
                  <a:lnTo>
                    <a:pt x="2970" y="1978"/>
                  </a:lnTo>
                  <a:lnTo>
                    <a:pt x="2966" y="1978"/>
                  </a:lnTo>
                  <a:lnTo>
                    <a:pt x="2962" y="1978"/>
                  </a:lnTo>
                  <a:lnTo>
                    <a:pt x="2958" y="1978"/>
                  </a:lnTo>
                  <a:lnTo>
                    <a:pt x="2954" y="1978"/>
                  </a:lnTo>
                  <a:lnTo>
                    <a:pt x="2950" y="1978"/>
                  </a:lnTo>
                  <a:lnTo>
                    <a:pt x="2946" y="1978"/>
                  </a:lnTo>
                  <a:lnTo>
                    <a:pt x="2942" y="1978"/>
                  </a:lnTo>
                  <a:lnTo>
                    <a:pt x="2938" y="1978"/>
                  </a:lnTo>
                  <a:lnTo>
                    <a:pt x="2934" y="1978"/>
                  </a:lnTo>
                  <a:lnTo>
                    <a:pt x="2930" y="1978"/>
                  </a:lnTo>
                  <a:lnTo>
                    <a:pt x="2926" y="1978"/>
                  </a:lnTo>
                  <a:lnTo>
                    <a:pt x="2922" y="1978"/>
                  </a:lnTo>
                  <a:lnTo>
                    <a:pt x="2918" y="1978"/>
                  </a:lnTo>
                  <a:lnTo>
                    <a:pt x="2914" y="1978"/>
                  </a:lnTo>
                  <a:lnTo>
                    <a:pt x="2910" y="1978"/>
                  </a:lnTo>
                  <a:lnTo>
                    <a:pt x="2906" y="1978"/>
                  </a:lnTo>
                  <a:lnTo>
                    <a:pt x="2902" y="1978"/>
                  </a:lnTo>
                  <a:lnTo>
                    <a:pt x="2898" y="1978"/>
                  </a:lnTo>
                  <a:lnTo>
                    <a:pt x="2894" y="1978"/>
                  </a:lnTo>
                  <a:lnTo>
                    <a:pt x="2890" y="1978"/>
                  </a:lnTo>
                  <a:lnTo>
                    <a:pt x="2886" y="1978"/>
                  </a:lnTo>
                  <a:lnTo>
                    <a:pt x="2882" y="1978"/>
                  </a:lnTo>
                  <a:lnTo>
                    <a:pt x="2878" y="1978"/>
                  </a:lnTo>
                  <a:lnTo>
                    <a:pt x="2874" y="1978"/>
                  </a:lnTo>
                  <a:lnTo>
                    <a:pt x="2870" y="1978"/>
                  </a:lnTo>
                  <a:lnTo>
                    <a:pt x="2866" y="1978"/>
                  </a:lnTo>
                  <a:lnTo>
                    <a:pt x="2862" y="1978"/>
                  </a:lnTo>
                  <a:lnTo>
                    <a:pt x="2858" y="1978"/>
                  </a:lnTo>
                  <a:lnTo>
                    <a:pt x="2855" y="1978"/>
                  </a:lnTo>
                  <a:lnTo>
                    <a:pt x="2851" y="1978"/>
                  </a:lnTo>
                  <a:lnTo>
                    <a:pt x="2847" y="1978"/>
                  </a:lnTo>
                  <a:lnTo>
                    <a:pt x="2843" y="1978"/>
                  </a:lnTo>
                  <a:lnTo>
                    <a:pt x="2839" y="1978"/>
                  </a:lnTo>
                  <a:lnTo>
                    <a:pt x="2835" y="1977"/>
                  </a:lnTo>
                  <a:lnTo>
                    <a:pt x="2831" y="1977"/>
                  </a:lnTo>
                  <a:lnTo>
                    <a:pt x="2827" y="1977"/>
                  </a:lnTo>
                  <a:lnTo>
                    <a:pt x="2823" y="1977"/>
                  </a:lnTo>
                  <a:lnTo>
                    <a:pt x="2819" y="1977"/>
                  </a:lnTo>
                  <a:lnTo>
                    <a:pt x="2815" y="1977"/>
                  </a:lnTo>
                  <a:lnTo>
                    <a:pt x="2811" y="1977"/>
                  </a:lnTo>
                  <a:lnTo>
                    <a:pt x="2807" y="1977"/>
                  </a:lnTo>
                  <a:lnTo>
                    <a:pt x="2803" y="1977"/>
                  </a:lnTo>
                  <a:lnTo>
                    <a:pt x="2799" y="1977"/>
                  </a:lnTo>
                  <a:lnTo>
                    <a:pt x="2795" y="1977"/>
                  </a:lnTo>
                  <a:lnTo>
                    <a:pt x="2791" y="1977"/>
                  </a:lnTo>
                  <a:lnTo>
                    <a:pt x="2787" y="1977"/>
                  </a:lnTo>
                  <a:lnTo>
                    <a:pt x="2783" y="1977"/>
                  </a:lnTo>
                  <a:lnTo>
                    <a:pt x="2779" y="1977"/>
                  </a:lnTo>
                  <a:lnTo>
                    <a:pt x="2775" y="1977"/>
                  </a:lnTo>
                  <a:lnTo>
                    <a:pt x="2771" y="1977"/>
                  </a:lnTo>
                  <a:lnTo>
                    <a:pt x="2767" y="1977"/>
                  </a:lnTo>
                  <a:lnTo>
                    <a:pt x="2763" y="1977"/>
                  </a:lnTo>
                  <a:lnTo>
                    <a:pt x="2759" y="1977"/>
                  </a:lnTo>
                  <a:lnTo>
                    <a:pt x="2755" y="1977"/>
                  </a:lnTo>
                  <a:lnTo>
                    <a:pt x="2751" y="1977"/>
                  </a:lnTo>
                  <a:lnTo>
                    <a:pt x="2747" y="1977"/>
                  </a:lnTo>
                  <a:lnTo>
                    <a:pt x="2743" y="1977"/>
                  </a:lnTo>
                  <a:lnTo>
                    <a:pt x="2739" y="1977"/>
                  </a:lnTo>
                  <a:lnTo>
                    <a:pt x="2735" y="1977"/>
                  </a:lnTo>
                  <a:lnTo>
                    <a:pt x="2732" y="1977"/>
                  </a:lnTo>
                  <a:lnTo>
                    <a:pt x="2728" y="1977"/>
                  </a:lnTo>
                  <a:lnTo>
                    <a:pt x="2724" y="1977"/>
                  </a:lnTo>
                  <a:lnTo>
                    <a:pt x="2720" y="1977"/>
                  </a:lnTo>
                  <a:lnTo>
                    <a:pt x="2716" y="1977"/>
                  </a:lnTo>
                  <a:lnTo>
                    <a:pt x="2712" y="1977"/>
                  </a:lnTo>
                  <a:lnTo>
                    <a:pt x="2708" y="1977"/>
                  </a:lnTo>
                  <a:lnTo>
                    <a:pt x="2704" y="1977"/>
                  </a:lnTo>
                  <a:lnTo>
                    <a:pt x="2700" y="1977"/>
                  </a:lnTo>
                  <a:lnTo>
                    <a:pt x="2696" y="1977"/>
                  </a:lnTo>
                  <a:lnTo>
                    <a:pt x="2692" y="1977"/>
                  </a:lnTo>
                  <a:lnTo>
                    <a:pt x="2688" y="1976"/>
                  </a:lnTo>
                  <a:lnTo>
                    <a:pt x="2684" y="1976"/>
                  </a:lnTo>
                  <a:lnTo>
                    <a:pt x="2680" y="1976"/>
                  </a:lnTo>
                  <a:lnTo>
                    <a:pt x="2676" y="1976"/>
                  </a:lnTo>
                  <a:lnTo>
                    <a:pt x="2672" y="1976"/>
                  </a:lnTo>
                  <a:lnTo>
                    <a:pt x="2668" y="1976"/>
                  </a:lnTo>
                  <a:lnTo>
                    <a:pt x="2664" y="1976"/>
                  </a:lnTo>
                  <a:lnTo>
                    <a:pt x="2660" y="1976"/>
                  </a:lnTo>
                  <a:lnTo>
                    <a:pt x="2656" y="1976"/>
                  </a:lnTo>
                  <a:lnTo>
                    <a:pt x="2652" y="1976"/>
                  </a:lnTo>
                  <a:lnTo>
                    <a:pt x="2648" y="1976"/>
                  </a:lnTo>
                  <a:lnTo>
                    <a:pt x="2644" y="1976"/>
                  </a:lnTo>
                  <a:lnTo>
                    <a:pt x="2640" y="1976"/>
                  </a:lnTo>
                  <a:lnTo>
                    <a:pt x="2636" y="1976"/>
                  </a:lnTo>
                  <a:lnTo>
                    <a:pt x="2632" y="1976"/>
                  </a:lnTo>
                  <a:lnTo>
                    <a:pt x="2628" y="1976"/>
                  </a:lnTo>
                  <a:lnTo>
                    <a:pt x="2624" y="1976"/>
                  </a:lnTo>
                  <a:lnTo>
                    <a:pt x="2620" y="1976"/>
                  </a:lnTo>
                  <a:lnTo>
                    <a:pt x="2616" y="1976"/>
                  </a:lnTo>
                  <a:lnTo>
                    <a:pt x="2612" y="1976"/>
                  </a:lnTo>
                  <a:lnTo>
                    <a:pt x="2608" y="1976"/>
                  </a:lnTo>
                  <a:lnTo>
                    <a:pt x="2604" y="1976"/>
                  </a:lnTo>
                  <a:lnTo>
                    <a:pt x="2600" y="1976"/>
                  </a:lnTo>
                  <a:lnTo>
                    <a:pt x="2597" y="1976"/>
                  </a:lnTo>
                  <a:lnTo>
                    <a:pt x="2593" y="1975"/>
                  </a:lnTo>
                  <a:lnTo>
                    <a:pt x="2589" y="1975"/>
                  </a:lnTo>
                  <a:lnTo>
                    <a:pt x="2585" y="1975"/>
                  </a:lnTo>
                  <a:lnTo>
                    <a:pt x="2581" y="1975"/>
                  </a:lnTo>
                  <a:lnTo>
                    <a:pt x="2577" y="1975"/>
                  </a:lnTo>
                  <a:lnTo>
                    <a:pt x="2573" y="1975"/>
                  </a:lnTo>
                  <a:lnTo>
                    <a:pt x="2569" y="1975"/>
                  </a:lnTo>
                  <a:lnTo>
                    <a:pt x="2565" y="1975"/>
                  </a:lnTo>
                  <a:lnTo>
                    <a:pt x="2561" y="1975"/>
                  </a:lnTo>
                  <a:lnTo>
                    <a:pt x="2557" y="1975"/>
                  </a:lnTo>
                  <a:lnTo>
                    <a:pt x="2553" y="1975"/>
                  </a:lnTo>
                  <a:lnTo>
                    <a:pt x="2549" y="1975"/>
                  </a:lnTo>
                  <a:lnTo>
                    <a:pt x="2545" y="1975"/>
                  </a:lnTo>
                  <a:lnTo>
                    <a:pt x="2541" y="1975"/>
                  </a:lnTo>
                  <a:lnTo>
                    <a:pt x="2537" y="1975"/>
                  </a:lnTo>
                  <a:lnTo>
                    <a:pt x="2533" y="1974"/>
                  </a:lnTo>
                  <a:lnTo>
                    <a:pt x="2529" y="1974"/>
                  </a:lnTo>
                  <a:lnTo>
                    <a:pt x="2525" y="1974"/>
                  </a:lnTo>
                  <a:lnTo>
                    <a:pt x="2521" y="1974"/>
                  </a:lnTo>
                  <a:lnTo>
                    <a:pt x="2517" y="1974"/>
                  </a:lnTo>
                  <a:lnTo>
                    <a:pt x="2513" y="1974"/>
                  </a:lnTo>
                  <a:lnTo>
                    <a:pt x="2509" y="1974"/>
                  </a:lnTo>
                  <a:lnTo>
                    <a:pt x="2505" y="1974"/>
                  </a:lnTo>
                  <a:lnTo>
                    <a:pt x="2501" y="1973"/>
                  </a:lnTo>
                  <a:lnTo>
                    <a:pt x="2497" y="1973"/>
                  </a:lnTo>
                  <a:lnTo>
                    <a:pt x="2493" y="1973"/>
                  </a:lnTo>
                  <a:lnTo>
                    <a:pt x="2489" y="1973"/>
                  </a:lnTo>
                  <a:lnTo>
                    <a:pt x="2485" y="1973"/>
                  </a:lnTo>
                  <a:lnTo>
                    <a:pt x="2481" y="1973"/>
                  </a:lnTo>
                  <a:lnTo>
                    <a:pt x="2477" y="1973"/>
                  </a:lnTo>
                  <a:lnTo>
                    <a:pt x="2473" y="1973"/>
                  </a:lnTo>
                  <a:lnTo>
                    <a:pt x="2469" y="1972"/>
                  </a:lnTo>
                  <a:lnTo>
                    <a:pt x="2465" y="1972"/>
                  </a:lnTo>
                  <a:lnTo>
                    <a:pt x="2461" y="1972"/>
                  </a:lnTo>
                  <a:lnTo>
                    <a:pt x="2457" y="1972"/>
                  </a:lnTo>
                  <a:lnTo>
                    <a:pt x="2453" y="1972"/>
                  </a:lnTo>
                  <a:lnTo>
                    <a:pt x="2449" y="1971"/>
                  </a:lnTo>
                  <a:lnTo>
                    <a:pt x="2446" y="1971"/>
                  </a:lnTo>
                  <a:lnTo>
                    <a:pt x="2442" y="1971"/>
                  </a:lnTo>
                  <a:lnTo>
                    <a:pt x="2438" y="1971"/>
                  </a:lnTo>
                  <a:lnTo>
                    <a:pt x="2434" y="1971"/>
                  </a:lnTo>
                  <a:lnTo>
                    <a:pt x="2430" y="1970"/>
                  </a:lnTo>
                  <a:lnTo>
                    <a:pt x="2426" y="1970"/>
                  </a:lnTo>
                  <a:lnTo>
                    <a:pt x="2422" y="1969"/>
                  </a:lnTo>
                  <a:lnTo>
                    <a:pt x="2418" y="1969"/>
                  </a:lnTo>
                  <a:lnTo>
                    <a:pt x="2414" y="1969"/>
                  </a:lnTo>
                  <a:lnTo>
                    <a:pt x="2410" y="1968"/>
                  </a:lnTo>
                  <a:lnTo>
                    <a:pt x="2406" y="1968"/>
                  </a:lnTo>
                  <a:lnTo>
                    <a:pt x="2402" y="1967"/>
                  </a:lnTo>
                  <a:lnTo>
                    <a:pt x="2398" y="1967"/>
                  </a:lnTo>
                  <a:lnTo>
                    <a:pt x="2394" y="1966"/>
                  </a:lnTo>
                  <a:lnTo>
                    <a:pt x="2390" y="1965"/>
                  </a:lnTo>
                  <a:lnTo>
                    <a:pt x="2386" y="1964"/>
                  </a:lnTo>
                  <a:lnTo>
                    <a:pt x="2382" y="1964"/>
                  </a:lnTo>
                  <a:lnTo>
                    <a:pt x="2378" y="1963"/>
                  </a:lnTo>
                  <a:lnTo>
                    <a:pt x="2374" y="1961"/>
                  </a:lnTo>
                  <a:lnTo>
                    <a:pt x="2370" y="1960"/>
                  </a:lnTo>
                  <a:lnTo>
                    <a:pt x="2366" y="1958"/>
                  </a:lnTo>
                  <a:lnTo>
                    <a:pt x="2362" y="1956"/>
                  </a:lnTo>
                  <a:lnTo>
                    <a:pt x="2358" y="1954"/>
                  </a:lnTo>
                  <a:lnTo>
                    <a:pt x="2354" y="1951"/>
                  </a:lnTo>
                  <a:lnTo>
                    <a:pt x="2350" y="1947"/>
                  </a:lnTo>
                  <a:lnTo>
                    <a:pt x="2346" y="1942"/>
                  </a:lnTo>
                  <a:lnTo>
                    <a:pt x="2342" y="1935"/>
                  </a:lnTo>
                  <a:lnTo>
                    <a:pt x="2338" y="1925"/>
                  </a:lnTo>
                  <a:lnTo>
                    <a:pt x="2334" y="1908"/>
                  </a:lnTo>
                  <a:lnTo>
                    <a:pt x="2330" y="1875"/>
                  </a:lnTo>
                  <a:lnTo>
                    <a:pt x="2327" y="1782"/>
                  </a:lnTo>
                  <a:lnTo>
                    <a:pt x="2323" y="0"/>
                  </a:lnTo>
                  <a:lnTo>
                    <a:pt x="2319" y="1735"/>
                  </a:lnTo>
                  <a:lnTo>
                    <a:pt x="2315" y="1864"/>
                  </a:lnTo>
                  <a:lnTo>
                    <a:pt x="2311" y="1904"/>
                  </a:lnTo>
                  <a:lnTo>
                    <a:pt x="2307" y="1923"/>
                  </a:lnTo>
                  <a:lnTo>
                    <a:pt x="2303" y="1935"/>
                  </a:lnTo>
                  <a:lnTo>
                    <a:pt x="2299" y="1942"/>
                  </a:lnTo>
                  <a:lnTo>
                    <a:pt x="2295" y="1948"/>
                  </a:lnTo>
                  <a:lnTo>
                    <a:pt x="2291" y="1952"/>
                  </a:lnTo>
                  <a:lnTo>
                    <a:pt x="2287" y="1955"/>
                  </a:lnTo>
                  <a:lnTo>
                    <a:pt x="2283" y="1957"/>
                  </a:lnTo>
                  <a:lnTo>
                    <a:pt x="2279" y="1959"/>
                  </a:lnTo>
                  <a:lnTo>
                    <a:pt x="2275" y="1961"/>
                  </a:lnTo>
                  <a:lnTo>
                    <a:pt x="2271" y="1962"/>
                  </a:lnTo>
                  <a:lnTo>
                    <a:pt x="2267" y="1964"/>
                  </a:lnTo>
                  <a:lnTo>
                    <a:pt x="2263" y="1965"/>
                  </a:lnTo>
                  <a:lnTo>
                    <a:pt x="2259" y="1965"/>
                  </a:lnTo>
                  <a:lnTo>
                    <a:pt x="2255" y="1966"/>
                  </a:lnTo>
                  <a:lnTo>
                    <a:pt x="2251" y="1967"/>
                  </a:lnTo>
                  <a:lnTo>
                    <a:pt x="2247" y="1968"/>
                  </a:lnTo>
                  <a:lnTo>
                    <a:pt x="2243" y="1968"/>
                  </a:lnTo>
                  <a:lnTo>
                    <a:pt x="2239" y="1969"/>
                  </a:lnTo>
                  <a:lnTo>
                    <a:pt x="2235" y="1969"/>
                  </a:lnTo>
                  <a:lnTo>
                    <a:pt x="2231" y="1970"/>
                  </a:lnTo>
                  <a:lnTo>
                    <a:pt x="2227" y="1970"/>
                  </a:lnTo>
                  <a:lnTo>
                    <a:pt x="2223" y="1971"/>
                  </a:lnTo>
                  <a:lnTo>
                    <a:pt x="2219" y="1971"/>
                  </a:lnTo>
                  <a:lnTo>
                    <a:pt x="2215" y="1971"/>
                  </a:lnTo>
                  <a:lnTo>
                    <a:pt x="2211" y="1972"/>
                  </a:lnTo>
                  <a:lnTo>
                    <a:pt x="2207" y="1972"/>
                  </a:lnTo>
                  <a:lnTo>
                    <a:pt x="2204" y="1972"/>
                  </a:lnTo>
                  <a:lnTo>
                    <a:pt x="2200" y="1972"/>
                  </a:lnTo>
                  <a:lnTo>
                    <a:pt x="2196" y="1973"/>
                  </a:lnTo>
                  <a:lnTo>
                    <a:pt x="2192" y="1973"/>
                  </a:lnTo>
                  <a:lnTo>
                    <a:pt x="2188" y="1973"/>
                  </a:lnTo>
                  <a:lnTo>
                    <a:pt x="2184" y="1973"/>
                  </a:lnTo>
                  <a:lnTo>
                    <a:pt x="2180" y="1973"/>
                  </a:lnTo>
                  <a:lnTo>
                    <a:pt x="2176" y="1974"/>
                  </a:lnTo>
                  <a:lnTo>
                    <a:pt x="2172" y="1974"/>
                  </a:lnTo>
                  <a:lnTo>
                    <a:pt x="2168" y="1974"/>
                  </a:lnTo>
                  <a:lnTo>
                    <a:pt x="2164" y="1974"/>
                  </a:lnTo>
                  <a:lnTo>
                    <a:pt x="2160" y="1974"/>
                  </a:lnTo>
                  <a:lnTo>
                    <a:pt x="2156" y="1975"/>
                  </a:lnTo>
                  <a:lnTo>
                    <a:pt x="2152" y="1975"/>
                  </a:lnTo>
                  <a:lnTo>
                    <a:pt x="2148" y="1975"/>
                  </a:lnTo>
                  <a:lnTo>
                    <a:pt x="2144" y="1975"/>
                  </a:lnTo>
                  <a:lnTo>
                    <a:pt x="2140" y="1975"/>
                  </a:lnTo>
                  <a:lnTo>
                    <a:pt x="2136" y="1975"/>
                  </a:lnTo>
                  <a:lnTo>
                    <a:pt x="2132" y="1975"/>
                  </a:lnTo>
                  <a:lnTo>
                    <a:pt x="2128" y="1975"/>
                  </a:lnTo>
                  <a:lnTo>
                    <a:pt x="2124" y="1976"/>
                  </a:lnTo>
                  <a:lnTo>
                    <a:pt x="2120" y="1976"/>
                  </a:lnTo>
                  <a:lnTo>
                    <a:pt x="2116" y="1976"/>
                  </a:lnTo>
                  <a:lnTo>
                    <a:pt x="2112" y="1976"/>
                  </a:lnTo>
                  <a:lnTo>
                    <a:pt x="2108" y="1976"/>
                  </a:lnTo>
                  <a:lnTo>
                    <a:pt x="2104" y="1976"/>
                  </a:lnTo>
                  <a:lnTo>
                    <a:pt x="2100" y="1976"/>
                  </a:lnTo>
                  <a:lnTo>
                    <a:pt x="2096" y="1976"/>
                  </a:lnTo>
                  <a:lnTo>
                    <a:pt x="2092" y="1976"/>
                  </a:lnTo>
                  <a:lnTo>
                    <a:pt x="2088" y="1976"/>
                  </a:lnTo>
                  <a:lnTo>
                    <a:pt x="2085" y="1976"/>
                  </a:lnTo>
                  <a:lnTo>
                    <a:pt x="2081" y="1976"/>
                  </a:lnTo>
                  <a:lnTo>
                    <a:pt x="2077" y="1977"/>
                  </a:lnTo>
                  <a:lnTo>
                    <a:pt x="2073" y="1977"/>
                  </a:lnTo>
                  <a:lnTo>
                    <a:pt x="2069" y="1977"/>
                  </a:lnTo>
                  <a:lnTo>
                    <a:pt x="2065" y="1977"/>
                  </a:lnTo>
                  <a:lnTo>
                    <a:pt x="2061" y="1977"/>
                  </a:lnTo>
                  <a:lnTo>
                    <a:pt x="2057" y="1977"/>
                  </a:lnTo>
                  <a:lnTo>
                    <a:pt x="2053" y="1977"/>
                  </a:lnTo>
                  <a:lnTo>
                    <a:pt x="2049" y="1977"/>
                  </a:lnTo>
                  <a:lnTo>
                    <a:pt x="2045" y="1977"/>
                  </a:lnTo>
                  <a:lnTo>
                    <a:pt x="2041" y="1977"/>
                  </a:lnTo>
                  <a:lnTo>
                    <a:pt x="2037" y="1977"/>
                  </a:lnTo>
                  <a:lnTo>
                    <a:pt x="2033" y="1977"/>
                  </a:lnTo>
                  <a:lnTo>
                    <a:pt x="2029" y="1977"/>
                  </a:lnTo>
                  <a:lnTo>
                    <a:pt x="2025" y="1977"/>
                  </a:lnTo>
                  <a:lnTo>
                    <a:pt x="2021" y="1978"/>
                  </a:lnTo>
                  <a:lnTo>
                    <a:pt x="2017" y="1978"/>
                  </a:lnTo>
                  <a:lnTo>
                    <a:pt x="2013" y="1978"/>
                  </a:lnTo>
                  <a:lnTo>
                    <a:pt x="2009" y="1978"/>
                  </a:lnTo>
                  <a:lnTo>
                    <a:pt x="2005" y="1978"/>
                  </a:lnTo>
                  <a:lnTo>
                    <a:pt x="2001" y="1978"/>
                  </a:lnTo>
                  <a:lnTo>
                    <a:pt x="1997" y="1978"/>
                  </a:lnTo>
                  <a:lnTo>
                    <a:pt x="1993" y="1978"/>
                  </a:lnTo>
                  <a:lnTo>
                    <a:pt x="1989" y="1978"/>
                  </a:lnTo>
                  <a:lnTo>
                    <a:pt x="1985" y="1978"/>
                  </a:lnTo>
                  <a:lnTo>
                    <a:pt x="1981" y="1978"/>
                  </a:lnTo>
                  <a:lnTo>
                    <a:pt x="1977" y="1978"/>
                  </a:lnTo>
                  <a:lnTo>
                    <a:pt x="1973" y="1978"/>
                  </a:lnTo>
                  <a:lnTo>
                    <a:pt x="1969" y="1978"/>
                  </a:lnTo>
                  <a:lnTo>
                    <a:pt x="1965" y="1978"/>
                  </a:lnTo>
                  <a:lnTo>
                    <a:pt x="1961" y="1978"/>
                  </a:lnTo>
                  <a:lnTo>
                    <a:pt x="1957" y="1978"/>
                  </a:lnTo>
                  <a:lnTo>
                    <a:pt x="1953" y="1978"/>
                  </a:lnTo>
                  <a:lnTo>
                    <a:pt x="1949" y="1978"/>
                  </a:lnTo>
                  <a:lnTo>
                    <a:pt x="1945" y="1978"/>
                  </a:lnTo>
                  <a:lnTo>
                    <a:pt x="1941" y="1978"/>
                  </a:lnTo>
                  <a:lnTo>
                    <a:pt x="1938" y="1978"/>
                  </a:lnTo>
                  <a:lnTo>
                    <a:pt x="1934" y="1978"/>
                  </a:lnTo>
                  <a:lnTo>
                    <a:pt x="1930" y="1977"/>
                  </a:lnTo>
                  <a:lnTo>
                    <a:pt x="1926" y="1977"/>
                  </a:lnTo>
                  <a:lnTo>
                    <a:pt x="1922" y="1977"/>
                  </a:lnTo>
                  <a:lnTo>
                    <a:pt x="1918" y="1977"/>
                  </a:lnTo>
                  <a:lnTo>
                    <a:pt x="1914" y="1977"/>
                  </a:lnTo>
                  <a:lnTo>
                    <a:pt x="1910" y="1977"/>
                  </a:lnTo>
                  <a:lnTo>
                    <a:pt x="1906" y="1977"/>
                  </a:lnTo>
                  <a:lnTo>
                    <a:pt x="1902" y="1977"/>
                  </a:lnTo>
                  <a:lnTo>
                    <a:pt x="1898" y="1977"/>
                  </a:lnTo>
                  <a:lnTo>
                    <a:pt x="1894" y="1977"/>
                  </a:lnTo>
                  <a:lnTo>
                    <a:pt x="1890" y="1977"/>
                  </a:lnTo>
                  <a:lnTo>
                    <a:pt x="1886" y="1977"/>
                  </a:lnTo>
                  <a:lnTo>
                    <a:pt x="1882" y="1977"/>
                  </a:lnTo>
                  <a:lnTo>
                    <a:pt x="1878" y="1977"/>
                  </a:lnTo>
                  <a:lnTo>
                    <a:pt x="1874" y="1976"/>
                  </a:lnTo>
                  <a:lnTo>
                    <a:pt x="1870" y="1976"/>
                  </a:lnTo>
                  <a:lnTo>
                    <a:pt x="1866" y="1976"/>
                  </a:lnTo>
                  <a:lnTo>
                    <a:pt x="1862" y="1976"/>
                  </a:lnTo>
                  <a:lnTo>
                    <a:pt x="1858" y="1976"/>
                  </a:lnTo>
                  <a:lnTo>
                    <a:pt x="1854" y="1976"/>
                  </a:lnTo>
                  <a:lnTo>
                    <a:pt x="1850" y="1976"/>
                  </a:lnTo>
                  <a:lnTo>
                    <a:pt x="1846" y="1976"/>
                  </a:lnTo>
                  <a:lnTo>
                    <a:pt x="1842" y="1976"/>
                  </a:lnTo>
                  <a:lnTo>
                    <a:pt x="1838" y="1976"/>
                  </a:lnTo>
                  <a:lnTo>
                    <a:pt x="1834" y="1976"/>
                  </a:lnTo>
                  <a:lnTo>
                    <a:pt x="1830" y="1976"/>
                  </a:lnTo>
                  <a:lnTo>
                    <a:pt x="1826" y="1975"/>
                  </a:lnTo>
                  <a:lnTo>
                    <a:pt x="1822" y="1975"/>
                  </a:lnTo>
                  <a:lnTo>
                    <a:pt x="1818" y="1975"/>
                  </a:lnTo>
                  <a:lnTo>
                    <a:pt x="1814" y="1975"/>
                  </a:lnTo>
                  <a:lnTo>
                    <a:pt x="1810" y="1975"/>
                  </a:lnTo>
                  <a:lnTo>
                    <a:pt x="1806" y="1975"/>
                  </a:lnTo>
                  <a:lnTo>
                    <a:pt x="1802" y="1975"/>
                  </a:lnTo>
                  <a:lnTo>
                    <a:pt x="1799" y="1975"/>
                  </a:lnTo>
                  <a:lnTo>
                    <a:pt x="1795" y="1975"/>
                  </a:lnTo>
                  <a:lnTo>
                    <a:pt x="1791" y="1974"/>
                  </a:lnTo>
                  <a:lnTo>
                    <a:pt x="1787" y="1974"/>
                  </a:lnTo>
                  <a:lnTo>
                    <a:pt x="1783" y="1974"/>
                  </a:lnTo>
                  <a:lnTo>
                    <a:pt x="1779" y="1974"/>
                  </a:lnTo>
                  <a:lnTo>
                    <a:pt x="1775" y="1974"/>
                  </a:lnTo>
                  <a:lnTo>
                    <a:pt x="1771" y="1974"/>
                  </a:lnTo>
                  <a:lnTo>
                    <a:pt x="1767" y="1973"/>
                  </a:lnTo>
                  <a:lnTo>
                    <a:pt x="1763" y="1973"/>
                  </a:lnTo>
                  <a:lnTo>
                    <a:pt x="1759" y="1973"/>
                  </a:lnTo>
                  <a:lnTo>
                    <a:pt x="1755" y="1973"/>
                  </a:lnTo>
                  <a:lnTo>
                    <a:pt x="1751" y="1973"/>
                  </a:lnTo>
                  <a:lnTo>
                    <a:pt x="1747" y="1973"/>
                  </a:lnTo>
                  <a:lnTo>
                    <a:pt x="1743" y="1972"/>
                  </a:lnTo>
                  <a:lnTo>
                    <a:pt x="1739" y="1972"/>
                  </a:lnTo>
                  <a:lnTo>
                    <a:pt x="1735" y="1972"/>
                  </a:lnTo>
                  <a:lnTo>
                    <a:pt x="1731" y="1972"/>
                  </a:lnTo>
                  <a:lnTo>
                    <a:pt x="1727" y="1972"/>
                  </a:lnTo>
                  <a:lnTo>
                    <a:pt x="1723" y="1971"/>
                  </a:lnTo>
                  <a:lnTo>
                    <a:pt x="1719" y="1971"/>
                  </a:lnTo>
                  <a:lnTo>
                    <a:pt x="1715" y="1971"/>
                  </a:lnTo>
                  <a:lnTo>
                    <a:pt x="1711" y="1971"/>
                  </a:lnTo>
                  <a:lnTo>
                    <a:pt x="1707" y="1970"/>
                  </a:lnTo>
                  <a:lnTo>
                    <a:pt x="1703" y="1970"/>
                  </a:lnTo>
                  <a:lnTo>
                    <a:pt x="1699" y="1970"/>
                  </a:lnTo>
                  <a:lnTo>
                    <a:pt x="1695" y="1969"/>
                  </a:lnTo>
                  <a:lnTo>
                    <a:pt x="1691" y="1969"/>
                  </a:lnTo>
                  <a:lnTo>
                    <a:pt x="1687" y="1969"/>
                  </a:lnTo>
                  <a:lnTo>
                    <a:pt x="1683" y="1968"/>
                  </a:lnTo>
                  <a:lnTo>
                    <a:pt x="1679" y="1968"/>
                  </a:lnTo>
                  <a:lnTo>
                    <a:pt x="1676" y="1968"/>
                  </a:lnTo>
                  <a:lnTo>
                    <a:pt x="1672" y="1967"/>
                  </a:lnTo>
                  <a:lnTo>
                    <a:pt x="1668" y="1967"/>
                  </a:lnTo>
                  <a:lnTo>
                    <a:pt x="1664" y="1966"/>
                  </a:lnTo>
                  <a:lnTo>
                    <a:pt x="1660" y="1965"/>
                  </a:lnTo>
                  <a:lnTo>
                    <a:pt x="1656" y="1965"/>
                  </a:lnTo>
                  <a:lnTo>
                    <a:pt x="1652" y="1964"/>
                  </a:lnTo>
                  <a:lnTo>
                    <a:pt x="1648" y="1964"/>
                  </a:lnTo>
                  <a:lnTo>
                    <a:pt x="1644" y="1963"/>
                  </a:lnTo>
                  <a:lnTo>
                    <a:pt x="1640" y="1962"/>
                  </a:lnTo>
                  <a:lnTo>
                    <a:pt x="1636" y="1961"/>
                  </a:lnTo>
                  <a:lnTo>
                    <a:pt x="1632" y="1960"/>
                  </a:lnTo>
                  <a:lnTo>
                    <a:pt x="1628" y="1959"/>
                  </a:lnTo>
                  <a:lnTo>
                    <a:pt x="1624" y="1958"/>
                  </a:lnTo>
                  <a:lnTo>
                    <a:pt x="1620" y="1957"/>
                  </a:lnTo>
                  <a:lnTo>
                    <a:pt x="1616" y="1956"/>
                  </a:lnTo>
                  <a:lnTo>
                    <a:pt x="1612" y="1954"/>
                  </a:lnTo>
                  <a:lnTo>
                    <a:pt x="1608" y="1952"/>
                  </a:lnTo>
                  <a:lnTo>
                    <a:pt x="1604" y="1950"/>
                  </a:lnTo>
                  <a:lnTo>
                    <a:pt x="1600" y="1948"/>
                  </a:lnTo>
                  <a:lnTo>
                    <a:pt x="1596" y="1945"/>
                  </a:lnTo>
                  <a:lnTo>
                    <a:pt x="1592" y="1942"/>
                  </a:lnTo>
                  <a:lnTo>
                    <a:pt x="1588" y="1938"/>
                  </a:lnTo>
                  <a:lnTo>
                    <a:pt x="1584" y="1933"/>
                  </a:lnTo>
                  <a:lnTo>
                    <a:pt x="1580" y="1928"/>
                  </a:lnTo>
                  <a:lnTo>
                    <a:pt x="1576" y="1920"/>
                  </a:lnTo>
                  <a:lnTo>
                    <a:pt x="1572" y="1911"/>
                  </a:lnTo>
                  <a:lnTo>
                    <a:pt x="1568" y="1897"/>
                  </a:lnTo>
                  <a:lnTo>
                    <a:pt x="1564" y="1877"/>
                  </a:lnTo>
                  <a:lnTo>
                    <a:pt x="1560" y="1845"/>
                  </a:lnTo>
                  <a:lnTo>
                    <a:pt x="1557" y="1785"/>
                  </a:lnTo>
                  <a:lnTo>
                    <a:pt x="1553" y="1626"/>
                  </a:lnTo>
                  <a:lnTo>
                    <a:pt x="1549" y="149"/>
                  </a:lnTo>
                  <a:lnTo>
                    <a:pt x="1545" y="1397"/>
                  </a:lnTo>
                  <a:lnTo>
                    <a:pt x="1541" y="1726"/>
                  </a:lnTo>
                  <a:lnTo>
                    <a:pt x="1537" y="1816"/>
                  </a:lnTo>
                  <a:lnTo>
                    <a:pt x="1533" y="1859"/>
                  </a:lnTo>
                  <a:lnTo>
                    <a:pt x="1529" y="1883"/>
                  </a:lnTo>
                  <a:lnTo>
                    <a:pt x="1525" y="1900"/>
                  </a:lnTo>
                  <a:lnTo>
                    <a:pt x="1521" y="1911"/>
                  </a:lnTo>
                  <a:lnTo>
                    <a:pt x="1517" y="1919"/>
                  </a:lnTo>
                  <a:lnTo>
                    <a:pt x="1513" y="1926"/>
                  </a:lnTo>
                  <a:lnTo>
                    <a:pt x="1509" y="1931"/>
                  </a:lnTo>
                  <a:lnTo>
                    <a:pt x="1505" y="1935"/>
                  </a:lnTo>
                  <a:lnTo>
                    <a:pt x="1501" y="1939"/>
                  </a:lnTo>
                  <a:lnTo>
                    <a:pt x="1497" y="1941"/>
                  </a:lnTo>
                  <a:lnTo>
                    <a:pt x="1493" y="1944"/>
                  </a:lnTo>
                  <a:lnTo>
                    <a:pt x="1489" y="1946"/>
                  </a:lnTo>
                  <a:lnTo>
                    <a:pt x="1485" y="1948"/>
                  </a:lnTo>
                  <a:lnTo>
                    <a:pt x="1481" y="1950"/>
                  </a:lnTo>
                  <a:lnTo>
                    <a:pt x="1477" y="1951"/>
                  </a:lnTo>
                  <a:lnTo>
                    <a:pt x="1473" y="1952"/>
                  </a:lnTo>
                  <a:lnTo>
                    <a:pt x="1469" y="1954"/>
                  </a:lnTo>
                  <a:lnTo>
                    <a:pt x="1465" y="1955"/>
                  </a:lnTo>
                  <a:lnTo>
                    <a:pt x="1461" y="1956"/>
                  </a:lnTo>
                  <a:lnTo>
                    <a:pt x="1457" y="1957"/>
                  </a:lnTo>
                  <a:lnTo>
                    <a:pt x="1453" y="1957"/>
                  </a:lnTo>
                  <a:lnTo>
                    <a:pt x="1449" y="1958"/>
                  </a:lnTo>
                  <a:lnTo>
                    <a:pt x="1445" y="1959"/>
                  </a:lnTo>
                  <a:lnTo>
                    <a:pt x="1441" y="1960"/>
                  </a:lnTo>
                  <a:lnTo>
                    <a:pt x="1437" y="1960"/>
                  </a:lnTo>
                  <a:lnTo>
                    <a:pt x="1434" y="1961"/>
                  </a:lnTo>
                  <a:lnTo>
                    <a:pt x="1430" y="1961"/>
                  </a:lnTo>
                  <a:lnTo>
                    <a:pt x="1426" y="1962"/>
                  </a:lnTo>
                  <a:lnTo>
                    <a:pt x="1422" y="1962"/>
                  </a:lnTo>
                  <a:lnTo>
                    <a:pt x="1418" y="1963"/>
                  </a:lnTo>
                  <a:lnTo>
                    <a:pt x="1414" y="1963"/>
                  </a:lnTo>
                  <a:lnTo>
                    <a:pt x="1410" y="1963"/>
                  </a:lnTo>
                  <a:lnTo>
                    <a:pt x="1406" y="1964"/>
                  </a:lnTo>
                  <a:lnTo>
                    <a:pt x="1402" y="1964"/>
                  </a:lnTo>
                  <a:lnTo>
                    <a:pt x="1398" y="1964"/>
                  </a:lnTo>
                  <a:lnTo>
                    <a:pt x="1394" y="1965"/>
                  </a:lnTo>
                  <a:lnTo>
                    <a:pt x="1390" y="1965"/>
                  </a:lnTo>
                  <a:lnTo>
                    <a:pt x="1386" y="1965"/>
                  </a:lnTo>
                  <a:lnTo>
                    <a:pt x="1382" y="1965"/>
                  </a:lnTo>
                  <a:lnTo>
                    <a:pt x="1378" y="1966"/>
                  </a:lnTo>
                  <a:lnTo>
                    <a:pt x="1374" y="1966"/>
                  </a:lnTo>
                  <a:lnTo>
                    <a:pt x="1370" y="1966"/>
                  </a:lnTo>
                  <a:lnTo>
                    <a:pt x="1366" y="1967"/>
                  </a:lnTo>
                  <a:lnTo>
                    <a:pt x="1362" y="1967"/>
                  </a:lnTo>
                  <a:lnTo>
                    <a:pt x="1358" y="1967"/>
                  </a:lnTo>
                  <a:lnTo>
                    <a:pt x="1354" y="1967"/>
                  </a:lnTo>
                  <a:lnTo>
                    <a:pt x="1350" y="1967"/>
                  </a:lnTo>
                  <a:lnTo>
                    <a:pt x="1346" y="1967"/>
                  </a:lnTo>
                  <a:lnTo>
                    <a:pt x="1342" y="1968"/>
                  </a:lnTo>
                  <a:lnTo>
                    <a:pt x="1338" y="1968"/>
                  </a:lnTo>
                  <a:lnTo>
                    <a:pt x="1334" y="1968"/>
                  </a:lnTo>
                  <a:lnTo>
                    <a:pt x="1330" y="1968"/>
                  </a:lnTo>
                  <a:lnTo>
                    <a:pt x="1326" y="1968"/>
                  </a:lnTo>
                  <a:lnTo>
                    <a:pt x="1322" y="1968"/>
                  </a:lnTo>
                  <a:lnTo>
                    <a:pt x="1318" y="1968"/>
                  </a:lnTo>
                  <a:lnTo>
                    <a:pt x="1314" y="1969"/>
                  </a:lnTo>
                  <a:lnTo>
                    <a:pt x="1310" y="1969"/>
                  </a:lnTo>
                  <a:lnTo>
                    <a:pt x="1306" y="1969"/>
                  </a:lnTo>
                  <a:lnTo>
                    <a:pt x="1302" y="1969"/>
                  </a:lnTo>
                  <a:lnTo>
                    <a:pt x="1298" y="1969"/>
                  </a:lnTo>
                  <a:lnTo>
                    <a:pt x="1294" y="1969"/>
                  </a:lnTo>
                  <a:lnTo>
                    <a:pt x="1290" y="1969"/>
                  </a:lnTo>
                  <a:lnTo>
                    <a:pt x="1286" y="1969"/>
                  </a:lnTo>
                  <a:lnTo>
                    <a:pt x="1282" y="1969"/>
                  </a:lnTo>
                  <a:lnTo>
                    <a:pt x="1279" y="1970"/>
                  </a:lnTo>
                  <a:lnTo>
                    <a:pt x="1275" y="1970"/>
                  </a:lnTo>
                  <a:lnTo>
                    <a:pt x="1271" y="1970"/>
                  </a:lnTo>
                  <a:lnTo>
                    <a:pt x="1267" y="1970"/>
                  </a:lnTo>
                  <a:lnTo>
                    <a:pt x="1263" y="1970"/>
                  </a:lnTo>
                  <a:lnTo>
                    <a:pt x="1259" y="1970"/>
                  </a:lnTo>
                  <a:lnTo>
                    <a:pt x="1255" y="1970"/>
                  </a:lnTo>
                  <a:lnTo>
                    <a:pt x="1251" y="1970"/>
                  </a:lnTo>
                  <a:lnTo>
                    <a:pt x="1247" y="1970"/>
                  </a:lnTo>
                  <a:lnTo>
                    <a:pt x="1243" y="1970"/>
                  </a:lnTo>
                  <a:lnTo>
                    <a:pt x="1239" y="1971"/>
                  </a:lnTo>
                  <a:lnTo>
                    <a:pt x="1235" y="1971"/>
                  </a:lnTo>
                  <a:lnTo>
                    <a:pt x="1231" y="1971"/>
                  </a:lnTo>
                  <a:lnTo>
                    <a:pt x="1227" y="1971"/>
                  </a:lnTo>
                  <a:lnTo>
                    <a:pt x="1223" y="1971"/>
                  </a:lnTo>
                  <a:lnTo>
                    <a:pt x="1219" y="1971"/>
                  </a:lnTo>
                  <a:lnTo>
                    <a:pt x="1215" y="1971"/>
                  </a:lnTo>
                  <a:lnTo>
                    <a:pt x="1211" y="1971"/>
                  </a:lnTo>
                  <a:lnTo>
                    <a:pt x="1207" y="1971"/>
                  </a:lnTo>
                  <a:lnTo>
                    <a:pt x="1203" y="1971"/>
                  </a:lnTo>
                  <a:lnTo>
                    <a:pt x="1199" y="1971"/>
                  </a:lnTo>
                  <a:lnTo>
                    <a:pt x="1195" y="1971"/>
                  </a:lnTo>
                  <a:lnTo>
                    <a:pt x="1191" y="1971"/>
                  </a:lnTo>
                  <a:lnTo>
                    <a:pt x="1187" y="1971"/>
                  </a:lnTo>
                  <a:lnTo>
                    <a:pt x="1183" y="1971"/>
                  </a:lnTo>
                  <a:lnTo>
                    <a:pt x="1179" y="1971"/>
                  </a:lnTo>
                  <a:lnTo>
                    <a:pt x="1175" y="1972"/>
                  </a:lnTo>
                  <a:lnTo>
                    <a:pt x="1171" y="1972"/>
                  </a:lnTo>
                  <a:lnTo>
                    <a:pt x="1167" y="1972"/>
                  </a:lnTo>
                  <a:lnTo>
                    <a:pt x="1163" y="1972"/>
                  </a:lnTo>
                  <a:lnTo>
                    <a:pt x="1159" y="1972"/>
                  </a:lnTo>
                  <a:lnTo>
                    <a:pt x="1155" y="1972"/>
                  </a:lnTo>
                  <a:lnTo>
                    <a:pt x="1152" y="1972"/>
                  </a:lnTo>
                  <a:lnTo>
                    <a:pt x="1148" y="1972"/>
                  </a:lnTo>
                  <a:lnTo>
                    <a:pt x="1144" y="1972"/>
                  </a:lnTo>
                  <a:lnTo>
                    <a:pt x="1140" y="1972"/>
                  </a:lnTo>
                  <a:lnTo>
                    <a:pt x="1136" y="1972"/>
                  </a:lnTo>
                  <a:lnTo>
                    <a:pt x="1132" y="1972"/>
                  </a:lnTo>
                  <a:lnTo>
                    <a:pt x="1128" y="1972"/>
                  </a:lnTo>
                  <a:lnTo>
                    <a:pt x="1124" y="1972"/>
                  </a:lnTo>
                  <a:lnTo>
                    <a:pt x="1120" y="1972"/>
                  </a:lnTo>
                  <a:lnTo>
                    <a:pt x="1116" y="1972"/>
                  </a:lnTo>
                  <a:lnTo>
                    <a:pt x="1112" y="1972"/>
                  </a:lnTo>
                  <a:lnTo>
                    <a:pt x="1108" y="1972"/>
                  </a:lnTo>
                  <a:lnTo>
                    <a:pt x="1104" y="1972"/>
                  </a:lnTo>
                  <a:lnTo>
                    <a:pt x="1100" y="1972"/>
                  </a:lnTo>
                  <a:lnTo>
                    <a:pt x="1096" y="1972"/>
                  </a:lnTo>
                  <a:lnTo>
                    <a:pt x="1092" y="1972"/>
                  </a:lnTo>
                  <a:lnTo>
                    <a:pt x="1088" y="1972"/>
                  </a:lnTo>
                  <a:lnTo>
                    <a:pt x="1084" y="1972"/>
                  </a:lnTo>
                  <a:lnTo>
                    <a:pt x="1080" y="1972"/>
                  </a:lnTo>
                  <a:lnTo>
                    <a:pt x="1076" y="1972"/>
                  </a:lnTo>
                  <a:lnTo>
                    <a:pt x="1072" y="1973"/>
                  </a:lnTo>
                  <a:lnTo>
                    <a:pt x="1068" y="1973"/>
                  </a:lnTo>
                  <a:lnTo>
                    <a:pt x="1064" y="1973"/>
                  </a:lnTo>
                  <a:lnTo>
                    <a:pt x="1060" y="1973"/>
                  </a:lnTo>
                  <a:lnTo>
                    <a:pt x="1056" y="1973"/>
                  </a:lnTo>
                  <a:lnTo>
                    <a:pt x="1052" y="1973"/>
                  </a:lnTo>
                  <a:lnTo>
                    <a:pt x="1048" y="1973"/>
                  </a:lnTo>
                  <a:lnTo>
                    <a:pt x="1044" y="1973"/>
                  </a:lnTo>
                  <a:lnTo>
                    <a:pt x="1040" y="1973"/>
                  </a:lnTo>
                  <a:lnTo>
                    <a:pt x="1036" y="1973"/>
                  </a:lnTo>
                  <a:lnTo>
                    <a:pt x="1032" y="1973"/>
                  </a:lnTo>
                  <a:lnTo>
                    <a:pt x="1029" y="1973"/>
                  </a:lnTo>
                  <a:lnTo>
                    <a:pt x="1025" y="1973"/>
                  </a:lnTo>
                  <a:lnTo>
                    <a:pt x="1021" y="1973"/>
                  </a:lnTo>
                  <a:lnTo>
                    <a:pt x="1017" y="1973"/>
                  </a:lnTo>
                  <a:lnTo>
                    <a:pt x="1013" y="1973"/>
                  </a:lnTo>
                  <a:lnTo>
                    <a:pt x="1009" y="1973"/>
                  </a:lnTo>
                  <a:lnTo>
                    <a:pt x="1005" y="1973"/>
                  </a:lnTo>
                  <a:lnTo>
                    <a:pt x="1001" y="1973"/>
                  </a:lnTo>
                  <a:lnTo>
                    <a:pt x="997" y="1973"/>
                  </a:lnTo>
                  <a:lnTo>
                    <a:pt x="993" y="1973"/>
                  </a:lnTo>
                  <a:lnTo>
                    <a:pt x="989" y="1973"/>
                  </a:lnTo>
                  <a:lnTo>
                    <a:pt x="985" y="1973"/>
                  </a:lnTo>
                  <a:lnTo>
                    <a:pt x="981" y="1973"/>
                  </a:lnTo>
                  <a:lnTo>
                    <a:pt x="977" y="1973"/>
                  </a:lnTo>
                  <a:lnTo>
                    <a:pt x="973" y="1973"/>
                  </a:lnTo>
                  <a:lnTo>
                    <a:pt x="969" y="1973"/>
                  </a:lnTo>
                  <a:lnTo>
                    <a:pt x="965" y="1973"/>
                  </a:lnTo>
                  <a:lnTo>
                    <a:pt x="961" y="1973"/>
                  </a:lnTo>
                  <a:lnTo>
                    <a:pt x="957" y="1973"/>
                  </a:lnTo>
                  <a:lnTo>
                    <a:pt x="953" y="1973"/>
                  </a:lnTo>
                  <a:lnTo>
                    <a:pt x="949" y="1973"/>
                  </a:lnTo>
                  <a:lnTo>
                    <a:pt x="945" y="1973"/>
                  </a:lnTo>
                  <a:lnTo>
                    <a:pt x="941" y="1973"/>
                  </a:lnTo>
                  <a:lnTo>
                    <a:pt x="937" y="1973"/>
                  </a:lnTo>
                  <a:lnTo>
                    <a:pt x="933" y="1973"/>
                  </a:lnTo>
                  <a:lnTo>
                    <a:pt x="929" y="1973"/>
                  </a:lnTo>
                  <a:lnTo>
                    <a:pt x="925" y="1973"/>
                  </a:lnTo>
                  <a:lnTo>
                    <a:pt x="921" y="1973"/>
                  </a:lnTo>
                  <a:lnTo>
                    <a:pt x="917" y="1973"/>
                  </a:lnTo>
                  <a:lnTo>
                    <a:pt x="913" y="1973"/>
                  </a:lnTo>
                  <a:lnTo>
                    <a:pt x="909" y="1973"/>
                  </a:lnTo>
                  <a:lnTo>
                    <a:pt x="906" y="1973"/>
                  </a:lnTo>
                  <a:lnTo>
                    <a:pt x="902" y="1973"/>
                  </a:lnTo>
                  <a:lnTo>
                    <a:pt x="898" y="1973"/>
                  </a:lnTo>
                  <a:lnTo>
                    <a:pt x="894" y="1973"/>
                  </a:lnTo>
                  <a:lnTo>
                    <a:pt x="890" y="1974"/>
                  </a:lnTo>
                  <a:lnTo>
                    <a:pt x="886" y="1974"/>
                  </a:lnTo>
                  <a:lnTo>
                    <a:pt x="882" y="1974"/>
                  </a:lnTo>
                  <a:lnTo>
                    <a:pt x="878" y="1974"/>
                  </a:lnTo>
                  <a:lnTo>
                    <a:pt x="874" y="1974"/>
                  </a:lnTo>
                  <a:lnTo>
                    <a:pt x="870" y="1974"/>
                  </a:lnTo>
                  <a:lnTo>
                    <a:pt x="866" y="1974"/>
                  </a:lnTo>
                  <a:lnTo>
                    <a:pt x="862" y="1974"/>
                  </a:lnTo>
                  <a:lnTo>
                    <a:pt x="858" y="1974"/>
                  </a:lnTo>
                  <a:lnTo>
                    <a:pt x="854" y="1974"/>
                  </a:lnTo>
                  <a:lnTo>
                    <a:pt x="850" y="1974"/>
                  </a:lnTo>
                  <a:lnTo>
                    <a:pt x="846" y="1974"/>
                  </a:lnTo>
                  <a:lnTo>
                    <a:pt x="842" y="1974"/>
                  </a:lnTo>
                  <a:lnTo>
                    <a:pt x="838" y="1974"/>
                  </a:lnTo>
                  <a:lnTo>
                    <a:pt x="834" y="1974"/>
                  </a:lnTo>
                  <a:lnTo>
                    <a:pt x="830" y="1974"/>
                  </a:lnTo>
                  <a:lnTo>
                    <a:pt x="826" y="1974"/>
                  </a:lnTo>
                  <a:lnTo>
                    <a:pt x="822" y="1974"/>
                  </a:lnTo>
                  <a:lnTo>
                    <a:pt x="818" y="1974"/>
                  </a:lnTo>
                  <a:lnTo>
                    <a:pt x="814" y="1974"/>
                  </a:lnTo>
                  <a:lnTo>
                    <a:pt x="810" y="1974"/>
                  </a:lnTo>
                  <a:lnTo>
                    <a:pt x="806" y="1974"/>
                  </a:lnTo>
                  <a:lnTo>
                    <a:pt x="802" y="1974"/>
                  </a:lnTo>
                  <a:lnTo>
                    <a:pt x="798" y="1974"/>
                  </a:lnTo>
                  <a:lnTo>
                    <a:pt x="794" y="1974"/>
                  </a:lnTo>
                  <a:lnTo>
                    <a:pt x="790" y="1974"/>
                  </a:lnTo>
                  <a:lnTo>
                    <a:pt x="787" y="1974"/>
                  </a:lnTo>
                  <a:lnTo>
                    <a:pt x="783" y="1974"/>
                  </a:lnTo>
                  <a:lnTo>
                    <a:pt x="779" y="1974"/>
                  </a:lnTo>
                  <a:lnTo>
                    <a:pt x="775" y="1974"/>
                  </a:lnTo>
                  <a:lnTo>
                    <a:pt x="771" y="1974"/>
                  </a:lnTo>
                  <a:lnTo>
                    <a:pt x="767" y="1974"/>
                  </a:lnTo>
                  <a:lnTo>
                    <a:pt x="763" y="1974"/>
                  </a:lnTo>
                  <a:lnTo>
                    <a:pt x="759" y="1974"/>
                  </a:lnTo>
                  <a:lnTo>
                    <a:pt x="755" y="1974"/>
                  </a:lnTo>
                  <a:lnTo>
                    <a:pt x="751" y="1974"/>
                  </a:lnTo>
                  <a:lnTo>
                    <a:pt x="747" y="1974"/>
                  </a:lnTo>
                  <a:lnTo>
                    <a:pt x="743" y="1974"/>
                  </a:lnTo>
                  <a:lnTo>
                    <a:pt x="739" y="1974"/>
                  </a:lnTo>
                  <a:lnTo>
                    <a:pt x="735" y="1974"/>
                  </a:lnTo>
                  <a:lnTo>
                    <a:pt x="731" y="1974"/>
                  </a:lnTo>
                  <a:lnTo>
                    <a:pt x="727" y="1974"/>
                  </a:lnTo>
                  <a:lnTo>
                    <a:pt x="723" y="1974"/>
                  </a:lnTo>
                  <a:lnTo>
                    <a:pt x="719" y="1974"/>
                  </a:lnTo>
                  <a:lnTo>
                    <a:pt x="715" y="1974"/>
                  </a:lnTo>
                  <a:lnTo>
                    <a:pt x="711" y="1974"/>
                  </a:lnTo>
                  <a:lnTo>
                    <a:pt x="707" y="1974"/>
                  </a:lnTo>
                  <a:lnTo>
                    <a:pt x="703" y="1974"/>
                  </a:lnTo>
                  <a:lnTo>
                    <a:pt x="699" y="1974"/>
                  </a:lnTo>
                  <a:lnTo>
                    <a:pt x="695" y="1974"/>
                  </a:lnTo>
                  <a:lnTo>
                    <a:pt x="691" y="1974"/>
                  </a:lnTo>
                  <a:lnTo>
                    <a:pt x="687" y="1974"/>
                  </a:lnTo>
                  <a:lnTo>
                    <a:pt x="683" y="1974"/>
                  </a:lnTo>
                  <a:lnTo>
                    <a:pt x="679" y="1974"/>
                  </a:lnTo>
                  <a:lnTo>
                    <a:pt x="675" y="1974"/>
                  </a:lnTo>
                  <a:lnTo>
                    <a:pt x="671" y="1974"/>
                  </a:lnTo>
                  <a:lnTo>
                    <a:pt x="667" y="1974"/>
                  </a:lnTo>
                  <a:lnTo>
                    <a:pt x="663" y="1974"/>
                  </a:lnTo>
                  <a:lnTo>
                    <a:pt x="659" y="1974"/>
                  </a:lnTo>
                  <a:lnTo>
                    <a:pt x="655" y="1974"/>
                  </a:lnTo>
                  <a:lnTo>
                    <a:pt x="651" y="1974"/>
                  </a:lnTo>
                  <a:lnTo>
                    <a:pt x="647" y="1974"/>
                  </a:lnTo>
                  <a:lnTo>
                    <a:pt x="643" y="1974"/>
                  </a:lnTo>
                  <a:lnTo>
                    <a:pt x="639" y="1974"/>
                  </a:lnTo>
                  <a:lnTo>
                    <a:pt x="635" y="1974"/>
                  </a:lnTo>
                  <a:lnTo>
                    <a:pt x="631" y="1974"/>
                  </a:lnTo>
                  <a:lnTo>
                    <a:pt x="627" y="1974"/>
                  </a:lnTo>
                  <a:lnTo>
                    <a:pt x="624" y="1974"/>
                  </a:lnTo>
                  <a:lnTo>
                    <a:pt x="620" y="1974"/>
                  </a:lnTo>
                  <a:lnTo>
                    <a:pt x="616" y="1974"/>
                  </a:lnTo>
                  <a:lnTo>
                    <a:pt x="612" y="1974"/>
                  </a:lnTo>
                  <a:lnTo>
                    <a:pt x="608" y="1975"/>
                  </a:lnTo>
                  <a:lnTo>
                    <a:pt x="604" y="1975"/>
                  </a:lnTo>
                  <a:lnTo>
                    <a:pt x="600" y="1975"/>
                  </a:lnTo>
                  <a:lnTo>
                    <a:pt x="596" y="1975"/>
                  </a:lnTo>
                  <a:lnTo>
                    <a:pt x="592" y="1975"/>
                  </a:lnTo>
                  <a:lnTo>
                    <a:pt x="588" y="1975"/>
                  </a:lnTo>
                  <a:lnTo>
                    <a:pt x="584" y="1975"/>
                  </a:lnTo>
                  <a:lnTo>
                    <a:pt x="580" y="1975"/>
                  </a:lnTo>
                  <a:lnTo>
                    <a:pt x="576" y="1975"/>
                  </a:lnTo>
                  <a:lnTo>
                    <a:pt x="572" y="1975"/>
                  </a:lnTo>
                  <a:lnTo>
                    <a:pt x="568" y="1975"/>
                  </a:lnTo>
                  <a:lnTo>
                    <a:pt x="564" y="1975"/>
                  </a:lnTo>
                  <a:lnTo>
                    <a:pt x="560" y="1975"/>
                  </a:lnTo>
                  <a:lnTo>
                    <a:pt x="556" y="1975"/>
                  </a:lnTo>
                  <a:lnTo>
                    <a:pt x="552" y="1975"/>
                  </a:lnTo>
                  <a:lnTo>
                    <a:pt x="548" y="1975"/>
                  </a:lnTo>
                  <a:lnTo>
                    <a:pt x="544" y="1975"/>
                  </a:lnTo>
                  <a:lnTo>
                    <a:pt x="540" y="1975"/>
                  </a:lnTo>
                  <a:lnTo>
                    <a:pt x="536" y="1975"/>
                  </a:lnTo>
                  <a:lnTo>
                    <a:pt x="532" y="1975"/>
                  </a:lnTo>
                  <a:lnTo>
                    <a:pt x="528" y="1975"/>
                  </a:lnTo>
                  <a:lnTo>
                    <a:pt x="524" y="1975"/>
                  </a:lnTo>
                  <a:lnTo>
                    <a:pt x="520" y="1975"/>
                  </a:lnTo>
                  <a:lnTo>
                    <a:pt x="516" y="1975"/>
                  </a:lnTo>
                  <a:lnTo>
                    <a:pt x="512" y="1975"/>
                  </a:lnTo>
                  <a:lnTo>
                    <a:pt x="508" y="1975"/>
                  </a:lnTo>
                  <a:lnTo>
                    <a:pt x="504" y="1975"/>
                  </a:lnTo>
                  <a:lnTo>
                    <a:pt x="501" y="1975"/>
                  </a:lnTo>
                  <a:lnTo>
                    <a:pt x="497" y="1975"/>
                  </a:lnTo>
                  <a:lnTo>
                    <a:pt x="493" y="1975"/>
                  </a:lnTo>
                  <a:lnTo>
                    <a:pt x="489" y="1975"/>
                  </a:lnTo>
                  <a:lnTo>
                    <a:pt x="485" y="1975"/>
                  </a:lnTo>
                  <a:lnTo>
                    <a:pt x="481" y="1975"/>
                  </a:lnTo>
                  <a:lnTo>
                    <a:pt x="477" y="1975"/>
                  </a:lnTo>
                  <a:lnTo>
                    <a:pt x="473" y="1975"/>
                  </a:lnTo>
                  <a:lnTo>
                    <a:pt x="469" y="1975"/>
                  </a:lnTo>
                  <a:lnTo>
                    <a:pt x="465" y="1975"/>
                  </a:lnTo>
                  <a:lnTo>
                    <a:pt x="461" y="1975"/>
                  </a:lnTo>
                  <a:lnTo>
                    <a:pt x="457" y="1975"/>
                  </a:lnTo>
                  <a:lnTo>
                    <a:pt x="453" y="1975"/>
                  </a:lnTo>
                  <a:lnTo>
                    <a:pt x="449" y="1975"/>
                  </a:lnTo>
                  <a:lnTo>
                    <a:pt x="445" y="1975"/>
                  </a:lnTo>
                  <a:lnTo>
                    <a:pt x="441" y="1975"/>
                  </a:lnTo>
                  <a:lnTo>
                    <a:pt x="437" y="1975"/>
                  </a:lnTo>
                  <a:lnTo>
                    <a:pt x="433" y="1975"/>
                  </a:lnTo>
                  <a:lnTo>
                    <a:pt x="429" y="1975"/>
                  </a:lnTo>
                  <a:lnTo>
                    <a:pt x="425" y="1975"/>
                  </a:lnTo>
                  <a:lnTo>
                    <a:pt x="421" y="1975"/>
                  </a:lnTo>
                  <a:lnTo>
                    <a:pt x="417" y="1975"/>
                  </a:lnTo>
                  <a:lnTo>
                    <a:pt x="413" y="1975"/>
                  </a:lnTo>
                  <a:lnTo>
                    <a:pt x="409" y="1975"/>
                  </a:lnTo>
                  <a:lnTo>
                    <a:pt x="405" y="1975"/>
                  </a:lnTo>
                  <a:lnTo>
                    <a:pt x="401" y="1975"/>
                  </a:lnTo>
                  <a:lnTo>
                    <a:pt x="397" y="1975"/>
                  </a:lnTo>
                  <a:lnTo>
                    <a:pt x="393" y="1975"/>
                  </a:lnTo>
                  <a:lnTo>
                    <a:pt x="389" y="1975"/>
                  </a:lnTo>
                  <a:lnTo>
                    <a:pt x="385" y="1975"/>
                  </a:lnTo>
                  <a:lnTo>
                    <a:pt x="382" y="1975"/>
                  </a:lnTo>
                  <a:lnTo>
                    <a:pt x="378" y="1975"/>
                  </a:lnTo>
                  <a:lnTo>
                    <a:pt x="374" y="1975"/>
                  </a:lnTo>
                  <a:lnTo>
                    <a:pt x="370" y="1975"/>
                  </a:lnTo>
                  <a:lnTo>
                    <a:pt x="366" y="1975"/>
                  </a:lnTo>
                  <a:lnTo>
                    <a:pt x="362" y="1975"/>
                  </a:lnTo>
                  <a:lnTo>
                    <a:pt x="358" y="1975"/>
                  </a:lnTo>
                  <a:lnTo>
                    <a:pt x="354" y="1975"/>
                  </a:lnTo>
                  <a:lnTo>
                    <a:pt x="350" y="1975"/>
                  </a:lnTo>
                  <a:lnTo>
                    <a:pt x="346" y="1975"/>
                  </a:lnTo>
                  <a:lnTo>
                    <a:pt x="342" y="1975"/>
                  </a:lnTo>
                  <a:lnTo>
                    <a:pt x="338" y="1975"/>
                  </a:lnTo>
                  <a:lnTo>
                    <a:pt x="334" y="1975"/>
                  </a:lnTo>
                  <a:lnTo>
                    <a:pt x="330" y="1975"/>
                  </a:lnTo>
                  <a:lnTo>
                    <a:pt x="326" y="1975"/>
                  </a:lnTo>
                  <a:lnTo>
                    <a:pt x="322" y="1975"/>
                  </a:lnTo>
                  <a:lnTo>
                    <a:pt x="318" y="1975"/>
                  </a:lnTo>
                  <a:lnTo>
                    <a:pt x="314" y="1975"/>
                  </a:lnTo>
                  <a:lnTo>
                    <a:pt x="310" y="1975"/>
                  </a:lnTo>
                  <a:lnTo>
                    <a:pt x="306" y="1975"/>
                  </a:lnTo>
                  <a:lnTo>
                    <a:pt x="302" y="1975"/>
                  </a:lnTo>
                  <a:lnTo>
                    <a:pt x="298" y="1975"/>
                  </a:lnTo>
                  <a:lnTo>
                    <a:pt x="294" y="1975"/>
                  </a:lnTo>
                  <a:lnTo>
                    <a:pt x="290" y="1975"/>
                  </a:lnTo>
                  <a:lnTo>
                    <a:pt x="286" y="1975"/>
                  </a:lnTo>
                  <a:lnTo>
                    <a:pt x="282" y="1975"/>
                  </a:lnTo>
                  <a:lnTo>
                    <a:pt x="278" y="1975"/>
                  </a:lnTo>
                  <a:lnTo>
                    <a:pt x="274" y="1975"/>
                  </a:lnTo>
                  <a:lnTo>
                    <a:pt x="270" y="1975"/>
                  </a:lnTo>
                  <a:lnTo>
                    <a:pt x="266" y="1975"/>
                  </a:lnTo>
                  <a:lnTo>
                    <a:pt x="262" y="1975"/>
                  </a:lnTo>
                  <a:lnTo>
                    <a:pt x="259" y="1975"/>
                  </a:lnTo>
                  <a:lnTo>
                    <a:pt x="255" y="1975"/>
                  </a:lnTo>
                  <a:lnTo>
                    <a:pt x="251" y="1975"/>
                  </a:lnTo>
                  <a:lnTo>
                    <a:pt x="247" y="1975"/>
                  </a:lnTo>
                  <a:lnTo>
                    <a:pt x="243" y="1975"/>
                  </a:lnTo>
                  <a:lnTo>
                    <a:pt x="239" y="1975"/>
                  </a:lnTo>
                  <a:lnTo>
                    <a:pt x="235" y="1975"/>
                  </a:lnTo>
                  <a:lnTo>
                    <a:pt x="231" y="1975"/>
                  </a:lnTo>
                  <a:lnTo>
                    <a:pt x="227" y="1975"/>
                  </a:lnTo>
                  <a:lnTo>
                    <a:pt x="223" y="1975"/>
                  </a:lnTo>
                  <a:lnTo>
                    <a:pt x="219" y="1975"/>
                  </a:lnTo>
                  <a:lnTo>
                    <a:pt x="215" y="1975"/>
                  </a:lnTo>
                  <a:lnTo>
                    <a:pt x="211" y="1975"/>
                  </a:lnTo>
                  <a:lnTo>
                    <a:pt x="207" y="1975"/>
                  </a:lnTo>
                  <a:lnTo>
                    <a:pt x="203" y="1975"/>
                  </a:lnTo>
                  <a:lnTo>
                    <a:pt x="199" y="1975"/>
                  </a:lnTo>
                  <a:lnTo>
                    <a:pt x="195" y="1975"/>
                  </a:lnTo>
                  <a:lnTo>
                    <a:pt x="191" y="1975"/>
                  </a:lnTo>
                  <a:lnTo>
                    <a:pt x="187" y="1975"/>
                  </a:lnTo>
                  <a:lnTo>
                    <a:pt x="183" y="1975"/>
                  </a:lnTo>
                  <a:lnTo>
                    <a:pt x="179" y="1975"/>
                  </a:lnTo>
                  <a:lnTo>
                    <a:pt x="175" y="1975"/>
                  </a:lnTo>
                  <a:lnTo>
                    <a:pt x="171" y="1975"/>
                  </a:lnTo>
                  <a:lnTo>
                    <a:pt x="167" y="1975"/>
                  </a:lnTo>
                  <a:lnTo>
                    <a:pt x="163" y="1975"/>
                  </a:lnTo>
                  <a:lnTo>
                    <a:pt x="159" y="1975"/>
                  </a:lnTo>
                  <a:lnTo>
                    <a:pt x="155" y="1975"/>
                  </a:lnTo>
                  <a:lnTo>
                    <a:pt x="151" y="1975"/>
                  </a:lnTo>
                  <a:lnTo>
                    <a:pt x="147" y="1975"/>
                  </a:lnTo>
                  <a:lnTo>
                    <a:pt x="143" y="1975"/>
                  </a:lnTo>
                  <a:lnTo>
                    <a:pt x="139" y="1975"/>
                  </a:lnTo>
                  <a:lnTo>
                    <a:pt x="136" y="1975"/>
                  </a:lnTo>
                  <a:lnTo>
                    <a:pt x="132" y="1975"/>
                  </a:lnTo>
                  <a:lnTo>
                    <a:pt x="128" y="1975"/>
                  </a:lnTo>
                  <a:lnTo>
                    <a:pt x="124" y="1975"/>
                  </a:lnTo>
                  <a:lnTo>
                    <a:pt x="120" y="1975"/>
                  </a:lnTo>
                  <a:lnTo>
                    <a:pt x="116" y="1975"/>
                  </a:lnTo>
                  <a:lnTo>
                    <a:pt x="112" y="1975"/>
                  </a:lnTo>
                  <a:lnTo>
                    <a:pt x="108" y="1975"/>
                  </a:lnTo>
                  <a:lnTo>
                    <a:pt x="104" y="1975"/>
                  </a:lnTo>
                  <a:lnTo>
                    <a:pt x="100" y="1975"/>
                  </a:lnTo>
                  <a:lnTo>
                    <a:pt x="96" y="1975"/>
                  </a:lnTo>
                  <a:lnTo>
                    <a:pt x="92" y="1975"/>
                  </a:lnTo>
                  <a:lnTo>
                    <a:pt x="88" y="1975"/>
                  </a:lnTo>
                  <a:lnTo>
                    <a:pt x="84" y="1975"/>
                  </a:lnTo>
                  <a:lnTo>
                    <a:pt x="80" y="1975"/>
                  </a:lnTo>
                  <a:lnTo>
                    <a:pt x="76" y="1975"/>
                  </a:lnTo>
                  <a:lnTo>
                    <a:pt x="72" y="1975"/>
                  </a:lnTo>
                  <a:lnTo>
                    <a:pt x="68" y="1975"/>
                  </a:lnTo>
                  <a:lnTo>
                    <a:pt x="64" y="1975"/>
                  </a:lnTo>
                  <a:lnTo>
                    <a:pt x="60" y="1975"/>
                  </a:lnTo>
                  <a:lnTo>
                    <a:pt x="56" y="1975"/>
                  </a:lnTo>
                  <a:lnTo>
                    <a:pt x="52" y="1975"/>
                  </a:lnTo>
                  <a:lnTo>
                    <a:pt x="48" y="1975"/>
                  </a:lnTo>
                  <a:lnTo>
                    <a:pt x="44" y="1975"/>
                  </a:lnTo>
                  <a:lnTo>
                    <a:pt x="40" y="1975"/>
                  </a:lnTo>
                  <a:lnTo>
                    <a:pt x="36" y="1975"/>
                  </a:lnTo>
                  <a:lnTo>
                    <a:pt x="32" y="1975"/>
                  </a:lnTo>
                  <a:lnTo>
                    <a:pt x="28" y="1975"/>
                  </a:lnTo>
                  <a:lnTo>
                    <a:pt x="24" y="1975"/>
                  </a:lnTo>
                  <a:lnTo>
                    <a:pt x="20" y="1975"/>
                  </a:lnTo>
                  <a:lnTo>
                    <a:pt x="16" y="1975"/>
                  </a:lnTo>
                  <a:lnTo>
                    <a:pt x="12" y="1975"/>
                  </a:lnTo>
                  <a:lnTo>
                    <a:pt x="8" y="1975"/>
                  </a:lnTo>
                  <a:lnTo>
                    <a:pt x="4" y="1975"/>
                  </a:lnTo>
                  <a:lnTo>
                    <a:pt x="0" y="1977"/>
                  </a:lnTo>
                  <a:lnTo>
                    <a:pt x="2977" y="1978"/>
                  </a:lnTo>
                  <a:lnTo>
                    <a:pt x="2981" y="1978"/>
                  </a:lnTo>
                  <a:lnTo>
                    <a:pt x="2985" y="1978"/>
                  </a:lnTo>
                  <a:lnTo>
                    <a:pt x="2989" y="1978"/>
                  </a:lnTo>
                  <a:lnTo>
                    <a:pt x="2993" y="1978"/>
                  </a:lnTo>
                  <a:lnTo>
                    <a:pt x="2997" y="1978"/>
                  </a:lnTo>
                  <a:lnTo>
                    <a:pt x="3001" y="1978"/>
                  </a:lnTo>
                  <a:lnTo>
                    <a:pt x="3005" y="1978"/>
                  </a:lnTo>
                  <a:lnTo>
                    <a:pt x="3009" y="1978"/>
                  </a:lnTo>
                  <a:lnTo>
                    <a:pt x="3013" y="1978"/>
                  </a:lnTo>
                  <a:lnTo>
                    <a:pt x="3017" y="1978"/>
                  </a:lnTo>
                  <a:lnTo>
                    <a:pt x="3021" y="1978"/>
                  </a:lnTo>
                  <a:lnTo>
                    <a:pt x="3025" y="1978"/>
                  </a:lnTo>
                  <a:lnTo>
                    <a:pt x="3029" y="1978"/>
                  </a:lnTo>
                  <a:lnTo>
                    <a:pt x="3033" y="1978"/>
                  </a:lnTo>
                  <a:lnTo>
                    <a:pt x="3037" y="1978"/>
                  </a:lnTo>
                  <a:lnTo>
                    <a:pt x="3041" y="1978"/>
                  </a:lnTo>
                  <a:lnTo>
                    <a:pt x="3045" y="1978"/>
                  </a:lnTo>
                  <a:lnTo>
                    <a:pt x="3049" y="1978"/>
                  </a:lnTo>
                  <a:lnTo>
                    <a:pt x="3053" y="1978"/>
                  </a:lnTo>
                  <a:lnTo>
                    <a:pt x="3057" y="1978"/>
                  </a:lnTo>
                  <a:lnTo>
                    <a:pt x="3061" y="1978"/>
                  </a:lnTo>
                  <a:lnTo>
                    <a:pt x="3065" y="1978"/>
                  </a:lnTo>
                  <a:lnTo>
                    <a:pt x="3069" y="1978"/>
                  </a:lnTo>
                  <a:lnTo>
                    <a:pt x="3073" y="1978"/>
                  </a:lnTo>
                  <a:lnTo>
                    <a:pt x="3077" y="1978"/>
                  </a:lnTo>
                  <a:lnTo>
                    <a:pt x="3081" y="1978"/>
                  </a:lnTo>
                  <a:lnTo>
                    <a:pt x="3085" y="1978"/>
                  </a:lnTo>
                  <a:lnTo>
                    <a:pt x="3089" y="1978"/>
                  </a:lnTo>
                  <a:lnTo>
                    <a:pt x="3093" y="1978"/>
                  </a:lnTo>
                  <a:lnTo>
                    <a:pt x="3097" y="1978"/>
                  </a:lnTo>
                  <a:lnTo>
                    <a:pt x="3100" y="1978"/>
                  </a:lnTo>
                  <a:lnTo>
                    <a:pt x="3104" y="1978"/>
                  </a:lnTo>
                  <a:lnTo>
                    <a:pt x="3108" y="1978"/>
                  </a:lnTo>
                  <a:lnTo>
                    <a:pt x="3112" y="1978"/>
                  </a:lnTo>
                  <a:lnTo>
                    <a:pt x="3116" y="1978"/>
                  </a:lnTo>
                  <a:lnTo>
                    <a:pt x="3120" y="1977"/>
                  </a:lnTo>
                  <a:lnTo>
                    <a:pt x="3124" y="1977"/>
                  </a:lnTo>
                  <a:lnTo>
                    <a:pt x="3128" y="1977"/>
                  </a:lnTo>
                  <a:lnTo>
                    <a:pt x="3132" y="1977"/>
                  </a:lnTo>
                  <a:lnTo>
                    <a:pt x="3136" y="1977"/>
                  </a:lnTo>
                  <a:lnTo>
                    <a:pt x="3140" y="1977"/>
                  </a:lnTo>
                  <a:lnTo>
                    <a:pt x="3144" y="1977"/>
                  </a:lnTo>
                  <a:lnTo>
                    <a:pt x="3148" y="1977"/>
                  </a:lnTo>
                  <a:lnTo>
                    <a:pt x="3152" y="1977"/>
                  </a:lnTo>
                  <a:lnTo>
                    <a:pt x="3156" y="1977"/>
                  </a:lnTo>
                  <a:lnTo>
                    <a:pt x="3160" y="1977"/>
                  </a:lnTo>
                  <a:lnTo>
                    <a:pt x="3164" y="1977"/>
                  </a:lnTo>
                  <a:lnTo>
                    <a:pt x="3168" y="1977"/>
                  </a:lnTo>
                  <a:lnTo>
                    <a:pt x="3172" y="1977"/>
                  </a:lnTo>
                  <a:lnTo>
                    <a:pt x="3176" y="1977"/>
                  </a:lnTo>
                  <a:lnTo>
                    <a:pt x="3180" y="1977"/>
                  </a:lnTo>
                  <a:lnTo>
                    <a:pt x="3184" y="1977"/>
                  </a:lnTo>
                  <a:lnTo>
                    <a:pt x="3188" y="1977"/>
                  </a:lnTo>
                  <a:lnTo>
                    <a:pt x="3192" y="1977"/>
                  </a:lnTo>
                  <a:lnTo>
                    <a:pt x="3196" y="1977"/>
                  </a:lnTo>
                  <a:lnTo>
                    <a:pt x="3200" y="1977"/>
                  </a:lnTo>
                  <a:lnTo>
                    <a:pt x="3204" y="1977"/>
                  </a:lnTo>
                  <a:lnTo>
                    <a:pt x="3208" y="1977"/>
                  </a:lnTo>
                  <a:lnTo>
                    <a:pt x="3212" y="1977"/>
                  </a:lnTo>
                  <a:lnTo>
                    <a:pt x="3216" y="1977"/>
                  </a:lnTo>
                  <a:lnTo>
                    <a:pt x="3220" y="1977"/>
                  </a:lnTo>
                  <a:lnTo>
                    <a:pt x="3224" y="1977"/>
                  </a:lnTo>
                  <a:lnTo>
                    <a:pt x="3228" y="1977"/>
                  </a:lnTo>
                  <a:lnTo>
                    <a:pt x="3232" y="1977"/>
                  </a:lnTo>
                  <a:lnTo>
                    <a:pt x="3236" y="1977"/>
                  </a:lnTo>
                  <a:lnTo>
                    <a:pt x="3240" y="1977"/>
                  </a:lnTo>
                  <a:lnTo>
                    <a:pt x="3244" y="1977"/>
                  </a:lnTo>
                  <a:lnTo>
                    <a:pt x="3248" y="1977"/>
                  </a:lnTo>
                  <a:lnTo>
                    <a:pt x="3252" y="1977"/>
                  </a:lnTo>
                  <a:lnTo>
                    <a:pt x="3256" y="1977"/>
                  </a:lnTo>
                  <a:lnTo>
                    <a:pt x="3259" y="1977"/>
                  </a:lnTo>
                  <a:lnTo>
                    <a:pt x="3263" y="1977"/>
                  </a:lnTo>
                  <a:lnTo>
                    <a:pt x="3267" y="1976"/>
                  </a:lnTo>
                  <a:lnTo>
                    <a:pt x="3271" y="1976"/>
                  </a:lnTo>
                  <a:lnTo>
                    <a:pt x="3275" y="1976"/>
                  </a:lnTo>
                  <a:lnTo>
                    <a:pt x="3279" y="1976"/>
                  </a:lnTo>
                  <a:lnTo>
                    <a:pt x="3283" y="1976"/>
                  </a:lnTo>
                  <a:lnTo>
                    <a:pt x="3287" y="1976"/>
                  </a:lnTo>
                  <a:lnTo>
                    <a:pt x="3291" y="1976"/>
                  </a:lnTo>
                  <a:lnTo>
                    <a:pt x="3295" y="1976"/>
                  </a:lnTo>
                  <a:lnTo>
                    <a:pt x="3299" y="1976"/>
                  </a:lnTo>
                  <a:lnTo>
                    <a:pt x="3303" y="1976"/>
                  </a:lnTo>
                  <a:lnTo>
                    <a:pt x="3307" y="1976"/>
                  </a:lnTo>
                  <a:lnTo>
                    <a:pt x="3311" y="1976"/>
                  </a:lnTo>
                  <a:lnTo>
                    <a:pt x="3315" y="1976"/>
                  </a:lnTo>
                  <a:lnTo>
                    <a:pt x="3319" y="1976"/>
                  </a:lnTo>
                  <a:lnTo>
                    <a:pt x="3323" y="1976"/>
                  </a:lnTo>
                  <a:lnTo>
                    <a:pt x="3327" y="1976"/>
                  </a:lnTo>
                  <a:lnTo>
                    <a:pt x="3331" y="1976"/>
                  </a:lnTo>
                  <a:lnTo>
                    <a:pt x="3335" y="1976"/>
                  </a:lnTo>
                  <a:lnTo>
                    <a:pt x="3339" y="1976"/>
                  </a:lnTo>
                  <a:lnTo>
                    <a:pt x="3343" y="1976"/>
                  </a:lnTo>
                  <a:lnTo>
                    <a:pt x="3347" y="1976"/>
                  </a:lnTo>
                  <a:lnTo>
                    <a:pt x="3351" y="1976"/>
                  </a:lnTo>
                  <a:lnTo>
                    <a:pt x="3355" y="1976"/>
                  </a:lnTo>
                  <a:lnTo>
                    <a:pt x="3359" y="1976"/>
                  </a:lnTo>
                  <a:lnTo>
                    <a:pt x="3363" y="1975"/>
                  </a:lnTo>
                  <a:lnTo>
                    <a:pt x="3367" y="1975"/>
                  </a:lnTo>
                  <a:lnTo>
                    <a:pt x="3371" y="1975"/>
                  </a:lnTo>
                  <a:lnTo>
                    <a:pt x="3375" y="1975"/>
                  </a:lnTo>
                  <a:lnTo>
                    <a:pt x="3379" y="1975"/>
                  </a:lnTo>
                  <a:lnTo>
                    <a:pt x="3382" y="1975"/>
                  </a:lnTo>
                  <a:lnTo>
                    <a:pt x="3386" y="1975"/>
                  </a:lnTo>
                  <a:lnTo>
                    <a:pt x="3390" y="1975"/>
                  </a:lnTo>
                  <a:lnTo>
                    <a:pt x="3394" y="1975"/>
                  </a:lnTo>
                  <a:lnTo>
                    <a:pt x="3398" y="1975"/>
                  </a:lnTo>
                  <a:lnTo>
                    <a:pt x="3402" y="1975"/>
                  </a:lnTo>
                  <a:lnTo>
                    <a:pt x="3406" y="1975"/>
                  </a:lnTo>
                  <a:lnTo>
                    <a:pt x="3410" y="1975"/>
                  </a:lnTo>
                  <a:lnTo>
                    <a:pt x="3414" y="1975"/>
                  </a:lnTo>
                  <a:lnTo>
                    <a:pt x="3418" y="1975"/>
                  </a:lnTo>
                  <a:lnTo>
                    <a:pt x="3422" y="1974"/>
                  </a:lnTo>
                  <a:lnTo>
                    <a:pt x="3426" y="1974"/>
                  </a:lnTo>
                  <a:lnTo>
                    <a:pt x="3430" y="1974"/>
                  </a:lnTo>
                  <a:lnTo>
                    <a:pt x="3434" y="1974"/>
                  </a:lnTo>
                  <a:lnTo>
                    <a:pt x="3438" y="1974"/>
                  </a:lnTo>
                  <a:lnTo>
                    <a:pt x="3442" y="1974"/>
                  </a:lnTo>
                  <a:lnTo>
                    <a:pt x="3446" y="1974"/>
                  </a:lnTo>
                  <a:lnTo>
                    <a:pt x="3450" y="1974"/>
                  </a:lnTo>
                  <a:lnTo>
                    <a:pt x="3454" y="1973"/>
                  </a:lnTo>
                  <a:lnTo>
                    <a:pt x="3458" y="1973"/>
                  </a:lnTo>
                  <a:lnTo>
                    <a:pt x="3462" y="1973"/>
                  </a:lnTo>
                  <a:lnTo>
                    <a:pt x="3466" y="1973"/>
                  </a:lnTo>
                  <a:lnTo>
                    <a:pt x="3470" y="1973"/>
                  </a:lnTo>
                  <a:lnTo>
                    <a:pt x="3474" y="1973"/>
                  </a:lnTo>
                  <a:lnTo>
                    <a:pt x="3478" y="1973"/>
                  </a:lnTo>
                  <a:lnTo>
                    <a:pt x="3482" y="1973"/>
                  </a:lnTo>
                  <a:lnTo>
                    <a:pt x="3486" y="1972"/>
                  </a:lnTo>
                  <a:lnTo>
                    <a:pt x="3490" y="1972"/>
                  </a:lnTo>
                  <a:lnTo>
                    <a:pt x="3494" y="1972"/>
                  </a:lnTo>
                  <a:lnTo>
                    <a:pt x="3498" y="1972"/>
                  </a:lnTo>
                  <a:lnTo>
                    <a:pt x="3502" y="1972"/>
                  </a:lnTo>
                  <a:lnTo>
                    <a:pt x="3505" y="1971"/>
                  </a:lnTo>
                  <a:lnTo>
                    <a:pt x="3509" y="1971"/>
                  </a:lnTo>
                  <a:lnTo>
                    <a:pt x="3513" y="1971"/>
                  </a:lnTo>
                  <a:lnTo>
                    <a:pt x="3517" y="1971"/>
                  </a:lnTo>
                  <a:lnTo>
                    <a:pt x="3521" y="1971"/>
                  </a:lnTo>
                  <a:lnTo>
                    <a:pt x="3525" y="1970"/>
                  </a:lnTo>
                  <a:lnTo>
                    <a:pt x="3529" y="1970"/>
                  </a:lnTo>
                  <a:lnTo>
                    <a:pt x="3533" y="1969"/>
                  </a:lnTo>
                  <a:lnTo>
                    <a:pt x="3537" y="1969"/>
                  </a:lnTo>
                  <a:lnTo>
                    <a:pt x="3541" y="1969"/>
                  </a:lnTo>
                  <a:lnTo>
                    <a:pt x="3545" y="1968"/>
                  </a:lnTo>
                  <a:lnTo>
                    <a:pt x="3549" y="1968"/>
                  </a:lnTo>
                  <a:lnTo>
                    <a:pt x="3553" y="1967"/>
                  </a:lnTo>
                  <a:lnTo>
                    <a:pt x="3557" y="1967"/>
                  </a:lnTo>
                  <a:lnTo>
                    <a:pt x="3561" y="1966"/>
                  </a:lnTo>
                  <a:lnTo>
                    <a:pt x="3565" y="1965"/>
                  </a:lnTo>
                  <a:lnTo>
                    <a:pt x="3569" y="1964"/>
                  </a:lnTo>
                  <a:lnTo>
                    <a:pt x="3573" y="1964"/>
                  </a:lnTo>
                  <a:lnTo>
                    <a:pt x="3577" y="1963"/>
                  </a:lnTo>
                  <a:lnTo>
                    <a:pt x="3581" y="1961"/>
                  </a:lnTo>
                  <a:lnTo>
                    <a:pt x="3585" y="1960"/>
                  </a:lnTo>
                  <a:lnTo>
                    <a:pt x="3589" y="1958"/>
                  </a:lnTo>
                  <a:lnTo>
                    <a:pt x="3593" y="1956"/>
                  </a:lnTo>
                  <a:lnTo>
                    <a:pt x="3597" y="1954"/>
                  </a:lnTo>
                  <a:lnTo>
                    <a:pt x="3601" y="1951"/>
                  </a:lnTo>
                  <a:lnTo>
                    <a:pt x="3605" y="1947"/>
                  </a:lnTo>
                  <a:lnTo>
                    <a:pt x="3609" y="1942"/>
                  </a:lnTo>
                  <a:lnTo>
                    <a:pt x="3613" y="1935"/>
                  </a:lnTo>
                  <a:lnTo>
                    <a:pt x="3617" y="1925"/>
                  </a:lnTo>
                  <a:lnTo>
                    <a:pt x="3621" y="1908"/>
                  </a:lnTo>
                  <a:lnTo>
                    <a:pt x="3625" y="1875"/>
                  </a:lnTo>
                  <a:lnTo>
                    <a:pt x="3628" y="1782"/>
                  </a:lnTo>
                  <a:lnTo>
                    <a:pt x="3632" y="0"/>
                  </a:lnTo>
                  <a:lnTo>
                    <a:pt x="3636" y="1735"/>
                  </a:lnTo>
                  <a:lnTo>
                    <a:pt x="3640" y="1864"/>
                  </a:lnTo>
                  <a:lnTo>
                    <a:pt x="3644" y="1904"/>
                  </a:lnTo>
                  <a:lnTo>
                    <a:pt x="3648" y="1923"/>
                  </a:lnTo>
                  <a:lnTo>
                    <a:pt x="3652" y="1935"/>
                  </a:lnTo>
                  <a:lnTo>
                    <a:pt x="3656" y="1942"/>
                  </a:lnTo>
                  <a:lnTo>
                    <a:pt x="3660" y="1948"/>
                  </a:lnTo>
                  <a:lnTo>
                    <a:pt x="3664" y="1952"/>
                  </a:lnTo>
                  <a:lnTo>
                    <a:pt x="3668" y="1955"/>
                  </a:lnTo>
                  <a:lnTo>
                    <a:pt x="3672" y="1957"/>
                  </a:lnTo>
                  <a:lnTo>
                    <a:pt x="3676" y="1959"/>
                  </a:lnTo>
                  <a:lnTo>
                    <a:pt x="3680" y="1961"/>
                  </a:lnTo>
                  <a:lnTo>
                    <a:pt x="3684" y="1962"/>
                  </a:lnTo>
                  <a:lnTo>
                    <a:pt x="3688" y="1964"/>
                  </a:lnTo>
                  <a:lnTo>
                    <a:pt x="3692" y="1965"/>
                  </a:lnTo>
                  <a:lnTo>
                    <a:pt x="3696" y="1965"/>
                  </a:lnTo>
                  <a:lnTo>
                    <a:pt x="3700" y="1966"/>
                  </a:lnTo>
                  <a:lnTo>
                    <a:pt x="3704" y="1967"/>
                  </a:lnTo>
                  <a:lnTo>
                    <a:pt x="3708" y="1968"/>
                  </a:lnTo>
                  <a:lnTo>
                    <a:pt x="3712" y="1968"/>
                  </a:lnTo>
                  <a:lnTo>
                    <a:pt x="3716" y="1969"/>
                  </a:lnTo>
                  <a:lnTo>
                    <a:pt x="3720" y="1969"/>
                  </a:lnTo>
                  <a:lnTo>
                    <a:pt x="3724" y="1970"/>
                  </a:lnTo>
                  <a:lnTo>
                    <a:pt x="3728" y="1970"/>
                  </a:lnTo>
                  <a:lnTo>
                    <a:pt x="3732" y="1971"/>
                  </a:lnTo>
                  <a:lnTo>
                    <a:pt x="3736" y="1971"/>
                  </a:lnTo>
                  <a:lnTo>
                    <a:pt x="3740" y="1971"/>
                  </a:lnTo>
                  <a:lnTo>
                    <a:pt x="3744" y="1972"/>
                  </a:lnTo>
                  <a:lnTo>
                    <a:pt x="3747" y="1972"/>
                  </a:lnTo>
                  <a:lnTo>
                    <a:pt x="3751" y="1972"/>
                  </a:lnTo>
                  <a:lnTo>
                    <a:pt x="3755" y="1972"/>
                  </a:lnTo>
                  <a:lnTo>
                    <a:pt x="3759" y="1973"/>
                  </a:lnTo>
                  <a:lnTo>
                    <a:pt x="3763" y="1973"/>
                  </a:lnTo>
                  <a:lnTo>
                    <a:pt x="3767" y="1973"/>
                  </a:lnTo>
                  <a:lnTo>
                    <a:pt x="3771" y="1973"/>
                  </a:lnTo>
                  <a:lnTo>
                    <a:pt x="3775" y="1973"/>
                  </a:lnTo>
                  <a:lnTo>
                    <a:pt x="3779" y="1974"/>
                  </a:lnTo>
                  <a:lnTo>
                    <a:pt x="3783" y="1974"/>
                  </a:lnTo>
                  <a:lnTo>
                    <a:pt x="3787" y="1974"/>
                  </a:lnTo>
                  <a:lnTo>
                    <a:pt x="3791" y="1974"/>
                  </a:lnTo>
                  <a:lnTo>
                    <a:pt x="3795" y="1974"/>
                  </a:lnTo>
                  <a:lnTo>
                    <a:pt x="3799" y="1975"/>
                  </a:lnTo>
                  <a:lnTo>
                    <a:pt x="3803" y="1975"/>
                  </a:lnTo>
                  <a:lnTo>
                    <a:pt x="3807" y="1975"/>
                  </a:lnTo>
                  <a:lnTo>
                    <a:pt x="3811" y="1975"/>
                  </a:lnTo>
                  <a:lnTo>
                    <a:pt x="3815" y="1975"/>
                  </a:lnTo>
                  <a:lnTo>
                    <a:pt x="3819" y="1975"/>
                  </a:lnTo>
                  <a:lnTo>
                    <a:pt x="3823" y="1975"/>
                  </a:lnTo>
                  <a:lnTo>
                    <a:pt x="3827" y="1975"/>
                  </a:lnTo>
                  <a:lnTo>
                    <a:pt x="3831" y="1976"/>
                  </a:lnTo>
                  <a:lnTo>
                    <a:pt x="3835" y="1976"/>
                  </a:lnTo>
                  <a:lnTo>
                    <a:pt x="3839" y="1976"/>
                  </a:lnTo>
                  <a:lnTo>
                    <a:pt x="3843" y="1976"/>
                  </a:lnTo>
                  <a:lnTo>
                    <a:pt x="3847" y="1976"/>
                  </a:lnTo>
                  <a:lnTo>
                    <a:pt x="3851" y="1976"/>
                  </a:lnTo>
                  <a:lnTo>
                    <a:pt x="3855" y="1976"/>
                  </a:lnTo>
                  <a:lnTo>
                    <a:pt x="3859" y="1976"/>
                  </a:lnTo>
                  <a:lnTo>
                    <a:pt x="3863" y="1976"/>
                  </a:lnTo>
                  <a:lnTo>
                    <a:pt x="3867" y="1976"/>
                  </a:lnTo>
                  <a:lnTo>
                    <a:pt x="3871" y="1976"/>
                  </a:lnTo>
                  <a:lnTo>
                    <a:pt x="3875" y="1976"/>
                  </a:lnTo>
                  <a:lnTo>
                    <a:pt x="3879" y="1977"/>
                  </a:lnTo>
                  <a:lnTo>
                    <a:pt x="3883" y="1977"/>
                  </a:lnTo>
                  <a:lnTo>
                    <a:pt x="3887" y="1977"/>
                  </a:lnTo>
                  <a:lnTo>
                    <a:pt x="3891" y="1977"/>
                  </a:lnTo>
                  <a:lnTo>
                    <a:pt x="3895" y="1977"/>
                  </a:lnTo>
                  <a:lnTo>
                    <a:pt x="3899" y="1977"/>
                  </a:lnTo>
                  <a:lnTo>
                    <a:pt x="3903" y="1977"/>
                  </a:lnTo>
                  <a:lnTo>
                    <a:pt x="3907" y="1977"/>
                  </a:lnTo>
                  <a:lnTo>
                    <a:pt x="3910" y="1977"/>
                  </a:lnTo>
                  <a:lnTo>
                    <a:pt x="3914" y="1977"/>
                  </a:lnTo>
                  <a:lnTo>
                    <a:pt x="3918" y="1977"/>
                  </a:lnTo>
                  <a:lnTo>
                    <a:pt x="3922" y="1977"/>
                  </a:lnTo>
                  <a:lnTo>
                    <a:pt x="3926" y="1977"/>
                  </a:lnTo>
                  <a:lnTo>
                    <a:pt x="3930" y="1977"/>
                  </a:lnTo>
                  <a:lnTo>
                    <a:pt x="3934" y="1978"/>
                  </a:lnTo>
                  <a:lnTo>
                    <a:pt x="3938" y="1978"/>
                  </a:lnTo>
                  <a:lnTo>
                    <a:pt x="3942" y="1978"/>
                  </a:lnTo>
                  <a:lnTo>
                    <a:pt x="3946" y="1978"/>
                  </a:lnTo>
                  <a:lnTo>
                    <a:pt x="3950" y="1978"/>
                  </a:lnTo>
                  <a:lnTo>
                    <a:pt x="3954" y="1978"/>
                  </a:lnTo>
                  <a:lnTo>
                    <a:pt x="3958" y="1978"/>
                  </a:lnTo>
                  <a:lnTo>
                    <a:pt x="3962" y="1978"/>
                  </a:lnTo>
                  <a:lnTo>
                    <a:pt x="3966" y="1978"/>
                  </a:lnTo>
                  <a:lnTo>
                    <a:pt x="3970" y="1978"/>
                  </a:lnTo>
                  <a:lnTo>
                    <a:pt x="3974" y="1978"/>
                  </a:lnTo>
                  <a:lnTo>
                    <a:pt x="3978" y="1978"/>
                  </a:lnTo>
                  <a:lnTo>
                    <a:pt x="3982" y="1978"/>
                  </a:lnTo>
                  <a:lnTo>
                    <a:pt x="3986" y="1978"/>
                  </a:lnTo>
                  <a:lnTo>
                    <a:pt x="3990" y="1978"/>
                  </a:lnTo>
                  <a:lnTo>
                    <a:pt x="3994" y="1978"/>
                  </a:lnTo>
                  <a:lnTo>
                    <a:pt x="3998" y="1978"/>
                  </a:lnTo>
                  <a:lnTo>
                    <a:pt x="4002" y="1978"/>
                  </a:lnTo>
                  <a:lnTo>
                    <a:pt x="4006" y="1978"/>
                  </a:lnTo>
                  <a:lnTo>
                    <a:pt x="4010" y="1978"/>
                  </a:lnTo>
                  <a:lnTo>
                    <a:pt x="4014" y="1978"/>
                  </a:lnTo>
                  <a:lnTo>
                    <a:pt x="4018" y="1978"/>
                  </a:lnTo>
                  <a:lnTo>
                    <a:pt x="4022" y="1978"/>
                  </a:lnTo>
                  <a:lnTo>
                    <a:pt x="4026" y="1977"/>
                  </a:lnTo>
                  <a:lnTo>
                    <a:pt x="4030" y="1977"/>
                  </a:lnTo>
                  <a:lnTo>
                    <a:pt x="4033" y="1977"/>
                  </a:lnTo>
                  <a:lnTo>
                    <a:pt x="4037" y="1977"/>
                  </a:lnTo>
                  <a:lnTo>
                    <a:pt x="4041" y="1977"/>
                  </a:lnTo>
                  <a:lnTo>
                    <a:pt x="4045" y="1977"/>
                  </a:lnTo>
                  <a:lnTo>
                    <a:pt x="4049" y="1977"/>
                  </a:lnTo>
                  <a:lnTo>
                    <a:pt x="4053" y="1977"/>
                  </a:lnTo>
                  <a:lnTo>
                    <a:pt x="4057" y="1977"/>
                  </a:lnTo>
                  <a:lnTo>
                    <a:pt x="4061" y="1977"/>
                  </a:lnTo>
                  <a:lnTo>
                    <a:pt x="4065" y="1977"/>
                  </a:lnTo>
                  <a:lnTo>
                    <a:pt x="4069" y="1977"/>
                  </a:lnTo>
                  <a:lnTo>
                    <a:pt x="4073" y="1977"/>
                  </a:lnTo>
                  <a:lnTo>
                    <a:pt x="4077" y="1977"/>
                  </a:lnTo>
                  <a:lnTo>
                    <a:pt x="4081" y="1976"/>
                  </a:lnTo>
                  <a:lnTo>
                    <a:pt x="4085" y="1976"/>
                  </a:lnTo>
                  <a:lnTo>
                    <a:pt x="4089" y="1976"/>
                  </a:lnTo>
                  <a:lnTo>
                    <a:pt x="4093" y="1976"/>
                  </a:lnTo>
                  <a:lnTo>
                    <a:pt x="4097" y="1976"/>
                  </a:lnTo>
                  <a:lnTo>
                    <a:pt x="4101" y="1976"/>
                  </a:lnTo>
                  <a:lnTo>
                    <a:pt x="4105" y="1976"/>
                  </a:lnTo>
                  <a:lnTo>
                    <a:pt x="4109" y="1976"/>
                  </a:lnTo>
                  <a:lnTo>
                    <a:pt x="4113" y="1976"/>
                  </a:lnTo>
                  <a:lnTo>
                    <a:pt x="4117" y="1976"/>
                  </a:lnTo>
                  <a:lnTo>
                    <a:pt x="4121" y="1976"/>
                  </a:lnTo>
                  <a:lnTo>
                    <a:pt x="4125" y="1976"/>
                  </a:lnTo>
                  <a:lnTo>
                    <a:pt x="4129" y="1975"/>
                  </a:lnTo>
                  <a:lnTo>
                    <a:pt x="4133" y="1975"/>
                  </a:lnTo>
                  <a:lnTo>
                    <a:pt x="4137" y="1975"/>
                  </a:lnTo>
                  <a:lnTo>
                    <a:pt x="4141" y="1975"/>
                  </a:lnTo>
                  <a:lnTo>
                    <a:pt x="4145" y="1975"/>
                  </a:lnTo>
                  <a:lnTo>
                    <a:pt x="4149" y="1975"/>
                  </a:lnTo>
                  <a:lnTo>
                    <a:pt x="4152" y="1975"/>
                  </a:lnTo>
                  <a:lnTo>
                    <a:pt x="4156" y="1975"/>
                  </a:lnTo>
                  <a:lnTo>
                    <a:pt x="4160" y="1975"/>
                  </a:lnTo>
                  <a:lnTo>
                    <a:pt x="4164" y="1974"/>
                  </a:lnTo>
                  <a:lnTo>
                    <a:pt x="4168" y="1974"/>
                  </a:lnTo>
                  <a:lnTo>
                    <a:pt x="4172" y="1974"/>
                  </a:lnTo>
                  <a:lnTo>
                    <a:pt x="4176" y="1974"/>
                  </a:lnTo>
                  <a:lnTo>
                    <a:pt x="4180" y="1974"/>
                  </a:lnTo>
                  <a:lnTo>
                    <a:pt x="4184" y="1974"/>
                  </a:lnTo>
                  <a:lnTo>
                    <a:pt x="4188" y="1973"/>
                  </a:lnTo>
                  <a:lnTo>
                    <a:pt x="4192" y="1973"/>
                  </a:lnTo>
                  <a:lnTo>
                    <a:pt x="4196" y="1973"/>
                  </a:lnTo>
                  <a:lnTo>
                    <a:pt x="4200" y="1973"/>
                  </a:lnTo>
                  <a:lnTo>
                    <a:pt x="4204" y="1973"/>
                  </a:lnTo>
                  <a:lnTo>
                    <a:pt x="4208" y="1973"/>
                  </a:lnTo>
                  <a:lnTo>
                    <a:pt x="4212" y="1972"/>
                  </a:lnTo>
                  <a:lnTo>
                    <a:pt x="4216" y="1972"/>
                  </a:lnTo>
                  <a:lnTo>
                    <a:pt x="4220" y="1972"/>
                  </a:lnTo>
                  <a:lnTo>
                    <a:pt x="4224" y="1972"/>
                  </a:lnTo>
                  <a:lnTo>
                    <a:pt x="4228" y="1972"/>
                  </a:lnTo>
                  <a:lnTo>
                    <a:pt x="4232" y="1971"/>
                  </a:lnTo>
                  <a:lnTo>
                    <a:pt x="4236" y="1971"/>
                  </a:lnTo>
                  <a:lnTo>
                    <a:pt x="4240" y="1971"/>
                  </a:lnTo>
                  <a:lnTo>
                    <a:pt x="4244" y="1971"/>
                  </a:lnTo>
                  <a:lnTo>
                    <a:pt x="4248" y="1970"/>
                  </a:lnTo>
                  <a:lnTo>
                    <a:pt x="4252" y="1970"/>
                  </a:lnTo>
                  <a:lnTo>
                    <a:pt x="4256" y="1970"/>
                  </a:lnTo>
                  <a:lnTo>
                    <a:pt x="4260" y="1969"/>
                  </a:lnTo>
                  <a:lnTo>
                    <a:pt x="4264" y="1969"/>
                  </a:lnTo>
                  <a:lnTo>
                    <a:pt x="4268" y="1969"/>
                  </a:lnTo>
                  <a:lnTo>
                    <a:pt x="4272" y="1968"/>
                  </a:lnTo>
                  <a:lnTo>
                    <a:pt x="4275" y="1968"/>
                  </a:lnTo>
                  <a:lnTo>
                    <a:pt x="4279" y="1968"/>
                  </a:lnTo>
                  <a:lnTo>
                    <a:pt x="4283" y="1967"/>
                  </a:lnTo>
                  <a:lnTo>
                    <a:pt x="4287" y="1967"/>
                  </a:lnTo>
                  <a:lnTo>
                    <a:pt x="4291" y="1966"/>
                  </a:lnTo>
                  <a:lnTo>
                    <a:pt x="4295" y="1965"/>
                  </a:lnTo>
                  <a:lnTo>
                    <a:pt x="4299" y="1965"/>
                  </a:lnTo>
                  <a:lnTo>
                    <a:pt x="4303" y="1964"/>
                  </a:lnTo>
                  <a:lnTo>
                    <a:pt x="4307" y="1964"/>
                  </a:lnTo>
                  <a:lnTo>
                    <a:pt x="4311" y="1963"/>
                  </a:lnTo>
                  <a:lnTo>
                    <a:pt x="4315" y="1962"/>
                  </a:lnTo>
                  <a:lnTo>
                    <a:pt x="4319" y="1961"/>
                  </a:lnTo>
                  <a:lnTo>
                    <a:pt x="4323" y="1960"/>
                  </a:lnTo>
                  <a:lnTo>
                    <a:pt x="4327" y="1959"/>
                  </a:lnTo>
                  <a:lnTo>
                    <a:pt x="4331" y="1958"/>
                  </a:lnTo>
                  <a:lnTo>
                    <a:pt x="4335" y="1957"/>
                  </a:lnTo>
                  <a:lnTo>
                    <a:pt x="4339" y="1956"/>
                  </a:lnTo>
                  <a:lnTo>
                    <a:pt x="4343" y="1954"/>
                  </a:lnTo>
                  <a:lnTo>
                    <a:pt x="4347" y="1952"/>
                  </a:lnTo>
                  <a:lnTo>
                    <a:pt x="4351" y="1950"/>
                  </a:lnTo>
                  <a:lnTo>
                    <a:pt x="4355" y="1948"/>
                  </a:lnTo>
                  <a:lnTo>
                    <a:pt x="4359" y="1945"/>
                  </a:lnTo>
                  <a:lnTo>
                    <a:pt x="4363" y="1942"/>
                  </a:lnTo>
                  <a:lnTo>
                    <a:pt x="4367" y="1938"/>
                  </a:lnTo>
                  <a:lnTo>
                    <a:pt x="4371" y="1933"/>
                  </a:lnTo>
                  <a:lnTo>
                    <a:pt x="4375" y="1928"/>
                  </a:lnTo>
                  <a:lnTo>
                    <a:pt x="4379" y="1920"/>
                  </a:lnTo>
                  <a:lnTo>
                    <a:pt x="4383" y="1911"/>
                  </a:lnTo>
                  <a:lnTo>
                    <a:pt x="4387" y="1897"/>
                  </a:lnTo>
                  <a:lnTo>
                    <a:pt x="4391" y="1877"/>
                  </a:lnTo>
                  <a:lnTo>
                    <a:pt x="4395" y="1845"/>
                  </a:lnTo>
                  <a:lnTo>
                    <a:pt x="4399" y="1785"/>
                  </a:lnTo>
                  <a:lnTo>
                    <a:pt x="4402" y="1626"/>
                  </a:lnTo>
                  <a:lnTo>
                    <a:pt x="4406" y="149"/>
                  </a:lnTo>
                  <a:lnTo>
                    <a:pt x="4410" y="1397"/>
                  </a:lnTo>
                  <a:lnTo>
                    <a:pt x="4414" y="1726"/>
                  </a:lnTo>
                  <a:lnTo>
                    <a:pt x="4418" y="1816"/>
                  </a:lnTo>
                  <a:lnTo>
                    <a:pt x="4422" y="1859"/>
                  </a:lnTo>
                  <a:lnTo>
                    <a:pt x="4426" y="1883"/>
                  </a:lnTo>
                  <a:lnTo>
                    <a:pt x="4430" y="1900"/>
                  </a:lnTo>
                  <a:lnTo>
                    <a:pt x="4434" y="1911"/>
                  </a:lnTo>
                  <a:lnTo>
                    <a:pt x="4438" y="1919"/>
                  </a:lnTo>
                  <a:lnTo>
                    <a:pt x="4442" y="1926"/>
                  </a:lnTo>
                  <a:lnTo>
                    <a:pt x="4446" y="1931"/>
                  </a:lnTo>
                  <a:lnTo>
                    <a:pt x="4450" y="1935"/>
                  </a:lnTo>
                  <a:lnTo>
                    <a:pt x="4454" y="1939"/>
                  </a:lnTo>
                  <a:lnTo>
                    <a:pt x="4458" y="1941"/>
                  </a:lnTo>
                  <a:lnTo>
                    <a:pt x="4462" y="1944"/>
                  </a:lnTo>
                  <a:lnTo>
                    <a:pt x="4466" y="1946"/>
                  </a:lnTo>
                  <a:lnTo>
                    <a:pt x="4470" y="1948"/>
                  </a:lnTo>
                  <a:lnTo>
                    <a:pt x="4474" y="1950"/>
                  </a:lnTo>
                  <a:lnTo>
                    <a:pt x="4478" y="1951"/>
                  </a:lnTo>
                  <a:lnTo>
                    <a:pt x="4482" y="1952"/>
                  </a:lnTo>
                  <a:lnTo>
                    <a:pt x="4486" y="1954"/>
                  </a:lnTo>
                  <a:lnTo>
                    <a:pt x="4490" y="1955"/>
                  </a:lnTo>
                  <a:lnTo>
                    <a:pt x="4494" y="1956"/>
                  </a:lnTo>
                  <a:lnTo>
                    <a:pt x="4498" y="1957"/>
                  </a:lnTo>
                  <a:lnTo>
                    <a:pt x="4502" y="1957"/>
                  </a:lnTo>
                  <a:lnTo>
                    <a:pt x="4506" y="1958"/>
                  </a:lnTo>
                  <a:lnTo>
                    <a:pt x="4510" y="1959"/>
                  </a:lnTo>
                  <a:lnTo>
                    <a:pt x="4514" y="1960"/>
                  </a:lnTo>
                  <a:lnTo>
                    <a:pt x="4518" y="1960"/>
                  </a:lnTo>
                  <a:lnTo>
                    <a:pt x="4522" y="1961"/>
                  </a:lnTo>
                  <a:lnTo>
                    <a:pt x="4526" y="1961"/>
                  </a:lnTo>
                  <a:lnTo>
                    <a:pt x="4530" y="1962"/>
                  </a:lnTo>
                  <a:lnTo>
                    <a:pt x="4534" y="1962"/>
                  </a:lnTo>
                  <a:lnTo>
                    <a:pt x="4538" y="1963"/>
                  </a:lnTo>
                  <a:lnTo>
                    <a:pt x="4542" y="1963"/>
                  </a:lnTo>
                  <a:lnTo>
                    <a:pt x="4546" y="1963"/>
                  </a:lnTo>
                  <a:lnTo>
                    <a:pt x="4550" y="1964"/>
                  </a:lnTo>
                  <a:lnTo>
                    <a:pt x="4554" y="1964"/>
                  </a:lnTo>
                  <a:lnTo>
                    <a:pt x="4557" y="1964"/>
                  </a:lnTo>
                  <a:lnTo>
                    <a:pt x="4561" y="1965"/>
                  </a:lnTo>
                  <a:lnTo>
                    <a:pt x="4565" y="1965"/>
                  </a:lnTo>
                  <a:lnTo>
                    <a:pt x="4569" y="1965"/>
                  </a:lnTo>
                  <a:lnTo>
                    <a:pt x="4573" y="1965"/>
                  </a:lnTo>
                  <a:lnTo>
                    <a:pt x="4577" y="1966"/>
                  </a:lnTo>
                  <a:lnTo>
                    <a:pt x="4581" y="1966"/>
                  </a:lnTo>
                  <a:lnTo>
                    <a:pt x="4585" y="1966"/>
                  </a:lnTo>
                  <a:lnTo>
                    <a:pt x="4589" y="1967"/>
                  </a:lnTo>
                  <a:lnTo>
                    <a:pt x="4593" y="1967"/>
                  </a:lnTo>
                  <a:lnTo>
                    <a:pt x="4597" y="1967"/>
                  </a:lnTo>
                  <a:lnTo>
                    <a:pt x="4601" y="1967"/>
                  </a:lnTo>
                  <a:lnTo>
                    <a:pt x="4605" y="1967"/>
                  </a:lnTo>
                  <a:lnTo>
                    <a:pt x="4609" y="1967"/>
                  </a:lnTo>
                  <a:lnTo>
                    <a:pt x="4613" y="1968"/>
                  </a:lnTo>
                  <a:lnTo>
                    <a:pt x="4617" y="1968"/>
                  </a:lnTo>
                  <a:lnTo>
                    <a:pt x="4621" y="1968"/>
                  </a:lnTo>
                  <a:lnTo>
                    <a:pt x="4625" y="1968"/>
                  </a:lnTo>
                  <a:lnTo>
                    <a:pt x="4629" y="1968"/>
                  </a:lnTo>
                  <a:lnTo>
                    <a:pt x="4633" y="1968"/>
                  </a:lnTo>
                  <a:lnTo>
                    <a:pt x="4637" y="1968"/>
                  </a:lnTo>
                  <a:lnTo>
                    <a:pt x="4641" y="1969"/>
                  </a:lnTo>
                  <a:lnTo>
                    <a:pt x="4645" y="1969"/>
                  </a:lnTo>
                  <a:lnTo>
                    <a:pt x="4649" y="1969"/>
                  </a:lnTo>
                  <a:lnTo>
                    <a:pt x="4653" y="1969"/>
                  </a:lnTo>
                  <a:lnTo>
                    <a:pt x="4657" y="1969"/>
                  </a:lnTo>
                  <a:lnTo>
                    <a:pt x="4661" y="1969"/>
                  </a:lnTo>
                  <a:lnTo>
                    <a:pt x="4665" y="1969"/>
                  </a:lnTo>
                  <a:lnTo>
                    <a:pt x="4669" y="1969"/>
                  </a:lnTo>
                  <a:lnTo>
                    <a:pt x="4673" y="1969"/>
                  </a:lnTo>
                  <a:lnTo>
                    <a:pt x="4677" y="1970"/>
                  </a:lnTo>
                  <a:lnTo>
                    <a:pt x="4680" y="1970"/>
                  </a:lnTo>
                  <a:lnTo>
                    <a:pt x="4684" y="1970"/>
                  </a:lnTo>
                  <a:lnTo>
                    <a:pt x="4688" y="1970"/>
                  </a:lnTo>
                  <a:lnTo>
                    <a:pt x="4692" y="1970"/>
                  </a:lnTo>
                  <a:lnTo>
                    <a:pt x="4696" y="1970"/>
                  </a:lnTo>
                  <a:lnTo>
                    <a:pt x="4700" y="1970"/>
                  </a:lnTo>
                  <a:lnTo>
                    <a:pt x="4704" y="1970"/>
                  </a:lnTo>
                  <a:lnTo>
                    <a:pt x="4708" y="1970"/>
                  </a:lnTo>
                  <a:lnTo>
                    <a:pt x="4712" y="1970"/>
                  </a:lnTo>
                  <a:lnTo>
                    <a:pt x="4716" y="1971"/>
                  </a:lnTo>
                  <a:lnTo>
                    <a:pt x="4720" y="1971"/>
                  </a:lnTo>
                  <a:lnTo>
                    <a:pt x="4724" y="1971"/>
                  </a:lnTo>
                  <a:lnTo>
                    <a:pt x="4728" y="1971"/>
                  </a:lnTo>
                  <a:lnTo>
                    <a:pt x="4732" y="1971"/>
                  </a:lnTo>
                  <a:lnTo>
                    <a:pt x="4736" y="1971"/>
                  </a:lnTo>
                  <a:lnTo>
                    <a:pt x="4740" y="1971"/>
                  </a:lnTo>
                  <a:lnTo>
                    <a:pt x="4744" y="1971"/>
                  </a:lnTo>
                  <a:lnTo>
                    <a:pt x="4748" y="1971"/>
                  </a:lnTo>
                  <a:lnTo>
                    <a:pt x="4752" y="1971"/>
                  </a:lnTo>
                  <a:lnTo>
                    <a:pt x="4756" y="1971"/>
                  </a:lnTo>
                  <a:lnTo>
                    <a:pt x="4760" y="1971"/>
                  </a:lnTo>
                  <a:lnTo>
                    <a:pt x="4764" y="1971"/>
                  </a:lnTo>
                  <a:lnTo>
                    <a:pt x="4768" y="1971"/>
                  </a:lnTo>
                  <a:lnTo>
                    <a:pt x="4772" y="1971"/>
                  </a:lnTo>
                  <a:lnTo>
                    <a:pt x="4776" y="1971"/>
                  </a:lnTo>
                  <a:lnTo>
                    <a:pt x="4780" y="1972"/>
                  </a:lnTo>
                  <a:lnTo>
                    <a:pt x="4784" y="1972"/>
                  </a:lnTo>
                  <a:lnTo>
                    <a:pt x="4788" y="1972"/>
                  </a:lnTo>
                  <a:lnTo>
                    <a:pt x="4792" y="1972"/>
                  </a:lnTo>
                  <a:lnTo>
                    <a:pt x="4796" y="1972"/>
                  </a:lnTo>
                  <a:lnTo>
                    <a:pt x="4800" y="1972"/>
                  </a:lnTo>
                  <a:lnTo>
                    <a:pt x="4803" y="1972"/>
                  </a:lnTo>
                  <a:lnTo>
                    <a:pt x="4807" y="1972"/>
                  </a:lnTo>
                  <a:lnTo>
                    <a:pt x="4811" y="1972"/>
                  </a:lnTo>
                  <a:lnTo>
                    <a:pt x="4815" y="1972"/>
                  </a:lnTo>
                  <a:lnTo>
                    <a:pt x="4819" y="1972"/>
                  </a:lnTo>
                  <a:lnTo>
                    <a:pt x="4823" y="1972"/>
                  </a:lnTo>
                  <a:lnTo>
                    <a:pt x="4827" y="1972"/>
                  </a:lnTo>
                  <a:lnTo>
                    <a:pt x="4831" y="1972"/>
                  </a:lnTo>
                  <a:lnTo>
                    <a:pt x="4835" y="1972"/>
                  </a:lnTo>
                  <a:lnTo>
                    <a:pt x="4839" y="1972"/>
                  </a:lnTo>
                  <a:lnTo>
                    <a:pt x="4843" y="1972"/>
                  </a:lnTo>
                  <a:lnTo>
                    <a:pt x="4847" y="1972"/>
                  </a:lnTo>
                  <a:lnTo>
                    <a:pt x="4851" y="1972"/>
                  </a:lnTo>
                  <a:lnTo>
                    <a:pt x="4855" y="1972"/>
                  </a:lnTo>
                  <a:lnTo>
                    <a:pt x="4859" y="1972"/>
                  </a:lnTo>
                  <a:lnTo>
                    <a:pt x="4863" y="1972"/>
                  </a:lnTo>
                  <a:lnTo>
                    <a:pt x="4867" y="1972"/>
                  </a:lnTo>
                  <a:lnTo>
                    <a:pt x="4871" y="1972"/>
                  </a:lnTo>
                  <a:lnTo>
                    <a:pt x="4875" y="1972"/>
                  </a:lnTo>
                  <a:lnTo>
                    <a:pt x="4879" y="1972"/>
                  </a:lnTo>
                  <a:lnTo>
                    <a:pt x="4883" y="1973"/>
                  </a:lnTo>
                  <a:lnTo>
                    <a:pt x="4887" y="1973"/>
                  </a:lnTo>
                  <a:lnTo>
                    <a:pt x="4891" y="1973"/>
                  </a:lnTo>
                  <a:lnTo>
                    <a:pt x="4895" y="1973"/>
                  </a:lnTo>
                  <a:lnTo>
                    <a:pt x="4899" y="1973"/>
                  </a:lnTo>
                  <a:lnTo>
                    <a:pt x="4903" y="1973"/>
                  </a:lnTo>
                  <a:lnTo>
                    <a:pt x="4907" y="1973"/>
                  </a:lnTo>
                  <a:lnTo>
                    <a:pt x="4911" y="1973"/>
                  </a:lnTo>
                  <a:lnTo>
                    <a:pt x="4915" y="1973"/>
                  </a:lnTo>
                  <a:lnTo>
                    <a:pt x="4919" y="1973"/>
                  </a:lnTo>
                  <a:lnTo>
                    <a:pt x="4922" y="1973"/>
                  </a:lnTo>
                  <a:lnTo>
                    <a:pt x="4926" y="1973"/>
                  </a:lnTo>
                  <a:lnTo>
                    <a:pt x="4930" y="1973"/>
                  </a:lnTo>
                  <a:lnTo>
                    <a:pt x="4934" y="1973"/>
                  </a:lnTo>
                  <a:lnTo>
                    <a:pt x="4938" y="1973"/>
                  </a:lnTo>
                  <a:lnTo>
                    <a:pt x="4942" y="1973"/>
                  </a:lnTo>
                  <a:lnTo>
                    <a:pt x="4946" y="1973"/>
                  </a:lnTo>
                  <a:lnTo>
                    <a:pt x="4950" y="1973"/>
                  </a:lnTo>
                  <a:lnTo>
                    <a:pt x="4954" y="1973"/>
                  </a:lnTo>
                  <a:lnTo>
                    <a:pt x="4958" y="1973"/>
                  </a:lnTo>
                  <a:lnTo>
                    <a:pt x="4962" y="1973"/>
                  </a:lnTo>
                  <a:lnTo>
                    <a:pt x="4966" y="1973"/>
                  </a:lnTo>
                  <a:lnTo>
                    <a:pt x="4970" y="1973"/>
                  </a:lnTo>
                  <a:lnTo>
                    <a:pt x="4974" y="1973"/>
                  </a:lnTo>
                  <a:lnTo>
                    <a:pt x="4978" y="1973"/>
                  </a:lnTo>
                  <a:lnTo>
                    <a:pt x="4982" y="1973"/>
                  </a:lnTo>
                  <a:lnTo>
                    <a:pt x="4986" y="1973"/>
                  </a:lnTo>
                  <a:lnTo>
                    <a:pt x="4990" y="1973"/>
                  </a:lnTo>
                  <a:lnTo>
                    <a:pt x="4994" y="1973"/>
                  </a:lnTo>
                  <a:lnTo>
                    <a:pt x="4998" y="1973"/>
                  </a:lnTo>
                  <a:lnTo>
                    <a:pt x="5002" y="1973"/>
                  </a:lnTo>
                  <a:lnTo>
                    <a:pt x="5006" y="1973"/>
                  </a:lnTo>
                  <a:lnTo>
                    <a:pt x="5010" y="1973"/>
                  </a:lnTo>
                  <a:lnTo>
                    <a:pt x="5014" y="1973"/>
                  </a:lnTo>
                  <a:lnTo>
                    <a:pt x="5018" y="1973"/>
                  </a:lnTo>
                  <a:lnTo>
                    <a:pt x="5022" y="1973"/>
                  </a:lnTo>
                  <a:lnTo>
                    <a:pt x="5026" y="1973"/>
                  </a:lnTo>
                  <a:lnTo>
                    <a:pt x="5030" y="1973"/>
                  </a:lnTo>
                  <a:lnTo>
                    <a:pt x="5034" y="1973"/>
                  </a:lnTo>
                  <a:lnTo>
                    <a:pt x="5038" y="1973"/>
                  </a:lnTo>
                  <a:lnTo>
                    <a:pt x="5042" y="1973"/>
                  </a:lnTo>
                  <a:lnTo>
                    <a:pt x="5046" y="1973"/>
                  </a:lnTo>
                  <a:lnTo>
                    <a:pt x="5050" y="1973"/>
                  </a:lnTo>
                  <a:lnTo>
                    <a:pt x="5054" y="1973"/>
                  </a:lnTo>
                  <a:lnTo>
                    <a:pt x="5058" y="1973"/>
                  </a:lnTo>
                  <a:lnTo>
                    <a:pt x="5061" y="1973"/>
                  </a:lnTo>
                  <a:lnTo>
                    <a:pt x="5065" y="1974"/>
                  </a:lnTo>
                  <a:lnTo>
                    <a:pt x="5069" y="1974"/>
                  </a:lnTo>
                  <a:lnTo>
                    <a:pt x="5073" y="1974"/>
                  </a:lnTo>
                  <a:lnTo>
                    <a:pt x="5077" y="1974"/>
                  </a:lnTo>
                  <a:lnTo>
                    <a:pt x="5081" y="1974"/>
                  </a:lnTo>
                  <a:lnTo>
                    <a:pt x="5085" y="1974"/>
                  </a:lnTo>
                  <a:lnTo>
                    <a:pt x="5089" y="1974"/>
                  </a:lnTo>
                  <a:lnTo>
                    <a:pt x="5093" y="1974"/>
                  </a:lnTo>
                  <a:lnTo>
                    <a:pt x="5097" y="1974"/>
                  </a:lnTo>
                  <a:lnTo>
                    <a:pt x="5101" y="1974"/>
                  </a:lnTo>
                  <a:lnTo>
                    <a:pt x="5105" y="1974"/>
                  </a:lnTo>
                  <a:lnTo>
                    <a:pt x="5109" y="1974"/>
                  </a:lnTo>
                  <a:lnTo>
                    <a:pt x="5113" y="1974"/>
                  </a:lnTo>
                  <a:lnTo>
                    <a:pt x="5117" y="1974"/>
                  </a:lnTo>
                  <a:lnTo>
                    <a:pt x="5121" y="1974"/>
                  </a:lnTo>
                  <a:lnTo>
                    <a:pt x="5125" y="1974"/>
                  </a:lnTo>
                  <a:lnTo>
                    <a:pt x="5129" y="1974"/>
                  </a:lnTo>
                  <a:lnTo>
                    <a:pt x="5133" y="1974"/>
                  </a:lnTo>
                  <a:lnTo>
                    <a:pt x="5137" y="1974"/>
                  </a:lnTo>
                  <a:lnTo>
                    <a:pt x="5141" y="1974"/>
                  </a:lnTo>
                  <a:lnTo>
                    <a:pt x="5145" y="1974"/>
                  </a:lnTo>
                  <a:lnTo>
                    <a:pt x="5149" y="1974"/>
                  </a:lnTo>
                  <a:lnTo>
                    <a:pt x="5153" y="1974"/>
                  </a:lnTo>
                  <a:lnTo>
                    <a:pt x="5157" y="1974"/>
                  </a:lnTo>
                  <a:lnTo>
                    <a:pt x="5161" y="1974"/>
                  </a:lnTo>
                  <a:lnTo>
                    <a:pt x="5165" y="1974"/>
                  </a:lnTo>
                  <a:lnTo>
                    <a:pt x="5169" y="1974"/>
                  </a:lnTo>
                  <a:lnTo>
                    <a:pt x="5173" y="1974"/>
                  </a:lnTo>
                  <a:lnTo>
                    <a:pt x="5177" y="1974"/>
                  </a:lnTo>
                  <a:lnTo>
                    <a:pt x="5181" y="1974"/>
                  </a:lnTo>
                  <a:lnTo>
                    <a:pt x="5185" y="1974"/>
                  </a:lnTo>
                  <a:lnTo>
                    <a:pt x="5189" y="1974"/>
                  </a:lnTo>
                  <a:lnTo>
                    <a:pt x="5193" y="1974"/>
                  </a:lnTo>
                  <a:lnTo>
                    <a:pt x="5197" y="1974"/>
                  </a:lnTo>
                  <a:lnTo>
                    <a:pt x="5201" y="1974"/>
                  </a:lnTo>
                  <a:lnTo>
                    <a:pt x="5205" y="1974"/>
                  </a:lnTo>
                  <a:lnTo>
                    <a:pt x="5208" y="1974"/>
                  </a:lnTo>
                  <a:lnTo>
                    <a:pt x="5212" y="1974"/>
                  </a:lnTo>
                  <a:lnTo>
                    <a:pt x="5216" y="1974"/>
                  </a:lnTo>
                  <a:lnTo>
                    <a:pt x="5220" y="1974"/>
                  </a:lnTo>
                  <a:lnTo>
                    <a:pt x="5224" y="1974"/>
                  </a:lnTo>
                  <a:lnTo>
                    <a:pt x="5228" y="1974"/>
                  </a:lnTo>
                  <a:lnTo>
                    <a:pt x="5232" y="1974"/>
                  </a:lnTo>
                  <a:lnTo>
                    <a:pt x="5236" y="1974"/>
                  </a:lnTo>
                  <a:lnTo>
                    <a:pt x="5240" y="1974"/>
                  </a:lnTo>
                  <a:lnTo>
                    <a:pt x="5244" y="1974"/>
                  </a:lnTo>
                  <a:lnTo>
                    <a:pt x="5248" y="1974"/>
                  </a:lnTo>
                  <a:lnTo>
                    <a:pt x="5252" y="1974"/>
                  </a:lnTo>
                  <a:lnTo>
                    <a:pt x="5256" y="1974"/>
                  </a:lnTo>
                  <a:lnTo>
                    <a:pt x="5260" y="1974"/>
                  </a:lnTo>
                  <a:lnTo>
                    <a:pt x="5264" y="1974"/>
                  </a:lnTo>
                  <a:lnTo>
                    <a:pt x="5268" y="1974"/>
                  </a:lnTo>
                  <a:lnTo>
                    <a:pt x="5272" y="1974"/>
                  </a:lnTo>
                  <a:lnTo>
                    <a:pt x="5276" y="1974"/>
                  </a:lnTo>
                  <a:lnTo>
                    <a:pt x="5280" y="1974"/>
                  </a:lnTo>
                  <a:lnTo>
                    <a:pt x="5284" y="1974"/>
                  </a:lnTo>
                  <a:lnTo>
                    <a:pt x="5288" y="1974"/>
                  </a:lnTo>
                  <a:lnTo>
                    <a:pt x="5292" y="1974"/>
                  </a:lnTo>
                  <a:lnTo>
                    <a:pt x="5296" y="1974"/>
                  </a:lnTo>
                  <a:lnTo>
                    <a:pt x="5300" y="1974"/>
                  </a:lnTo>
                  <a:lnTo>
                    <a:pt x="5304" y="1974"/>
                  </a:lnTo>
                  <a:lnTo>
                    <a:pt x="5308" y="1974"/>
                  </a:lnTo>
                  <a:lnTo>
                    <a:pt x="5312" y="1974"/>
                  </a:lnTo>
                  <a:lnTo>
                    <a:pt x="5316" y="1974"/>
                  </a:lnTo>
                  <a:lnTo>
                    <a:pt x="5320" y="1974"/>
                  </a:lnTo>
                  <a:lnTo>
                    <a:pt x="5324" y="1974"/>
                  </a:lnTo>
                  <a:lnTo>
                    <a:pt x="5327" y="1974"/>
                  </a:lnTo>
                  <a:lnTo>
                    <a:pt x="5331" y="1974"/>
                  </a:lnTo>
                  <a:lnTo>
                    <a:pt x="5335" y="1974"/>
                  </a:lnTo>
                  <a:lnTo>
                    <a:pt x="5339" y="1974"/>
                  </a:lnTo>
                  <a:lnTo>
                    <a:pt x="5343" y="1974"/>
                  </a:lnTo>
                  <a:lnTo>
                    <a:pt x="5347" y="1975"/>
                  </a:lnTo>
                  <a:lnTo>
                    <a:pt x="5351" y="1975"/>
                  </a:lnTo>
                  <a:lnTo>
                    <a:pt x="5355" y="1975"/>
                  </a:lnTo>
                  <a:lnTo>
                    <a:pt x="5359" y="1975"/>
                  </a:lnTo>
                  <a:lnTo>
                    <a:pt x="5363" y="1975"/>
                  </a:lnTo>
                  <a:lnTo>
                    <a:pt x="5367" y="1975"/>
                  </a:lnTo>
                  <a:lnTo>
                    <a:pt x="5371" y="1975"/>
                  </a:lnTo>
                  <a:lnTo>
                    <a:pt x="5375" y="1975"/>
                  </a:lnTo>
                  <a:lnTo>
                    <a:pt x="5379" y="1975"/>
                  </a:lnTo>
                  <a:lnTo>
                    <a:pt x="5383" y="1975"/>
                  </a:lnTo>
                  <a:lnTo>
                    <a:pt x="5387" y="1975"/>
                  </a:lnTo>
                  <a:lnTo>
                    <a:pt x="5391" y="1975"/>
                  </a:lnTo>
                  <a:lnTo>
                    <a:pt x="5395" y="1975"/>
                  </a:lnTo>
                  <a:lnTo>
                    <a:pt x="5399" y="1975"/>
                  </a:lnTo>
                  <a:lnTo>
                    <a:pt x="5403" y="1975"/>
                  </a:lnTo>
                  <a:lnTo>
                    <a:pt x="5407" y="1975"/>
                  </a:lnTo>
                  <a:lnTo>
                    <a:pt x="5411" y="1975"/>
                  </a:lnTo>
                  <a:lnTo>
                    <a:pt x="5415" y="1975"/>
                  </a:lnTo>
                  <a:lnTo>
                    <a:pt x="5419" y="1975"/>
                  </a:lnTo>
                  <a:lnTo>
                    <a:pt x="5423" y="1975"/>
                  </a:lnTo>
                  <a:lnTo>
                    <a:pt x="5427" y="1975"/>
                  </a:lnTo>
                  <a:lnTo>
                    <a:pt x="5431" y="1975"/>
                  </a:lnTo>
                  <a:lnTo>
                    <a:pt x="5435" y="1975"/>
                  </a:lnTo>
                  <a:lnTo>
                    <a:pt x="5439" y="1975"/>
                  </a:lnTo>
                  <a:lnTo>
                    <a:pt x="5443" y="1975"/>
                  </a:lnTo>
                  <a:lnTo>
                    <a:pt x="5447" y="1975"/>
                  </a:lnTo>
                  <a:lnTo>
                    <a:pt x="5450" y="1975"/>
                  </a:lnTo>
                  <a:lnTo>
                    <a:pt x="5454" y="1975"/>
                  </a:lnTo>
                  <a:lnTo>
                    <a:pt x="5458" y="1975"/>
                  </a:lnTo>
                  <a:lnTo>
                    <a:pt x="5462" y="1975"/>
                  </a:lnTo>
                  <a:lnTo>
                    <a:pt x="5466" y="1975"/>
                  </a:lnTo>
                  <a:lnTo>
                    <a:pt x="5470" y="1975"/>
                  </a:lnTo>
                  <a:lnTo>
                    <a:pt x="5474" y="1975"/>
                  </a:lnTo>
                  <a:lnTo>
                    <a:pt x="5478" y="1975"/>
                  </a:lnTo>
                  <a:lnTo>
                    <a:pt x="5482" y="1975"/>
                  </a:lnTo>
                  <a:lnTo>
                    <a:pt x="5486" y="1975"/>
                  </a:lnTo>
                  <a:lnTo>
                    <a:pt x="5490" y="1975"/>
                  </a:lnTo>
                  <a:lnTo>
                    <a:pt x="5494" y="1975"/>
                  </a:lnTo>
                  <a:lnTo>
                    <a:pt x="5498" y="1975"/>
                  </a:lnTo>
                  <a:lnTo>
                    <a:pt x="5502" y="1975"/>
                  </a:lnTo>
                  <a:lnTo>
                    <a:pt x="5506" y="1975"/>
                  </a:lnTo>
                  <a:lnTo>
                    <a:pt x="5510" y="1975"/>
                  </a:lnTo>
                  <a:lnTo>
                    <a:pt x="5514" y="1975"/>
                  </a:lnTo>
                  <a:lnTo>
                    <a:pt x="5518" y="1975"/>
                  </a:lnTo>
                  <a:lnTo>
                    <a:pt x="5522" y="1975"/>
                  </a:lnTo>
                  <a:lnTo>
                    <a:pt x="5526" y="1975"/>
                  </a:lnTo>
                  <a:lnTo>
                    <a:pt x="5530" y="1975"/>
                  </a:lnTo>
                  <a:lnTo>
                    <a:pt x="5534" y="1975"/>
                  </a:lnTo>
                  <a:lnTo>
                    <a:pt x="5538" y="1975"/>
                  </a:lnTo>
                  <a:lnTo>
                    <a:pt x="5542" y="1975"/>
                  </a:lnTo>
                  <a:lnTo>
                    <a:pt x="5546" y="1975"/>
                  </a:lnTo>
                  <a:lnTo>
                    <a:pt x="5550" y="1975"/>
                  </a:lnTo>
                  <a:lnTo>
                    <a:pt x="5554" y="1975"/>
                  </a:lnTo>
                  <a:lnTo>
                    <a:pt x="5558" y="1975"/>
                  </a:lnTo>
                  <a:lnTo>
                    <a:pt x="5562" y="1975"/>
                  </a:lnTo>
                  <a:lnTo>
                    <a:pt x="5566" y="1975"/>
                  </a:lnTo>
                  <a:lnTo>
                    <a:pt x="5570" y="1975"/>
                  </a:lnTo>
                  <a:lnTo>
                    <a:pt x="5573" y="1975"/>
                  </a:lnTo>
                  <a:lnTo>
                    <a:pt x="5577" y="1975"/>
                  </a:lnTo>
                  <a:lnTo>
                    <a:pt x="5581" y="1975"/>
                  </a:lnTo>
                  <a:lnTo>
                    <a:pt x="5585" y="1975"/>
                  </a:lnTo>
                  <a:lnTo>
                    <a:pt x="5589" y="1975"/>
                  </a:lnTo>
                  <a:lnTo>
                    <a:pt x="5593" y="1975"/>
                  </a:lnTo>
                  <a:lnTo>
                    <a:pt x="5597" y="1975"/>
                  </a:lnTo>
                  <a:lnTo>
                    <a:pt x="5601" y="1975"/>
                  </a:lnTo>
                  <a:lnTo>
                    <a:pt x="5605" y="1975"/>
                  </a:lnTo>
                  <a:lnTo>
                    <a:pt x="5609" y="1975"/>
                  </a:lnTo>
                  <a:lnTo>
                    <a:pt x="5613" y="1975"/>
                  </a:lnTo>
                  <a:lnTo>
                    <a:pt x="5617" y="1975"/>
                  </a:lnTo>
                  <a:lnTo>
                    <a:pt x="5621" y="1975"/>
                  </a:lnTo>
                  <a:lnTo>
                    <a:pt x="5625" y="1975"/>
                  </a:lnTo>
                  <a:lnTo>
                    <a:pt x="5629" y="1975"/>
                  </a:lnTo>
                  <a:lnTo>
                    <a:pt x="5633" y="1975"/>
                  </a:lnTo>
                  <a:lnTo>
                    <a:pt x="5637" y="1975"/>
                  </a:lnTo>
                  <a:lnTo>
                    <a:pt x="5641" y="1975"/>
                  </a:lnTo>
                  <a:lnTo>
                    <a:pt x="5645" y="1975"/>
                  </a:lnTo>
                  <a:lnTo>
                    <a:pt x="5649" y="1975"/>
                  </a:lnTo>
                  <a:lnTo>
                    <a:pt x="5653" y="1975"/>
                  </a:lnTo>
                  <a:lnTo>
                    <a:pt x="5657" y="1975"/>
                  </a:lnTo>
                  <a:lnTo>
                    <a:pt x="5661" y="1975"/>
                  </a:lnTo>
                  <a:lnTo>
                    <a:pt x="5665" y="1975"/>
                  </a:lnTo>
                  <a:lnTo>
                    <a:pt x="5669" y="1975"/>
                  </a:lnTo>
                  <a:lnTo>
                    <a:pt x="5673" y="1975"/>
                  </a:lnTo>
                  <a:lnTo>
                    <a:pt x="5677" y="1975"/>
                  </a:lnTo>
                  <a:lnTo>
                    <a:pt x="5681" y="1975"/>
                  </a:lnTo>
                  <a:lnTo>
                    <a:pt x="5685" y="1975"/>
                  </a:lnTo>
                  <a:lnTo>
                    <a:pt x="5689" y="1975"/>
                  </a:lnTo>
                  <a:lnTo>
                    <a:pt x="5693" y="1975"/>
                  </a:lnTo>
                  <a:lnTo>
                    <a:pt x="5697" y="1975"/>
                  </a:lnTo>
                  <a:lnTo>
                    <a:pt x="5701" y="1975"/>
                  </a:lnTo>
                  <a:lnTo>
                    <a:pt x="5705" y="1975"/>
                  </a:lnTo>
                  <a:lnTo>
                    <a:pt x="5709" y="1975"/>
                  </a:lnTo>
                  <a:lnTo>
                    <a:pt x="5713" y="1975"/>
                  </a:lnTo>
                  <a:lnTo>
                    <a:pt x="5717" y="1975"/>
                  </a:lnTo>
                  <a:lnTo>
                    <a:pt x="5720" y="1975"/>
                  </a:lnTo>
                  <a:lnTo>
                    <a:pt x="5724" y="1975"/>
                  </a:lnTo>
                  <a:lnTo>
                    <a:pt x="5728" y="1975"/>
                  </a:lnTo>
                  <a:lnTo>
                    <a:pt x="5732" y="1975"/>
                  </a:lnTo>
                  <a:lnTo>
                    <a:pt x="5736" y="1975"/>
                  </a:lnTo>
                  <a:lnTo>
                    <a:pt x="5740" y="1975"/>
                  </a:lnTo>
                  <a:lnTo>
                    <a:pt x="5744" y="1975"/>
                  </a:lnTo>
                  <a:lnTo>
                    <a:pt x="5748" y="1975"/>
                  </a:lnTo>
                  <a:lnTo>
                    <a:pt x="5752" y="1975"/>
                  </a:lnTo>
                  <a:lnTo>
                    <a:pt x="5756" y="1975"/>
                  </a:lnTo>
                  <a:lnTo>
                    <a:pt x="5760" y="1975"/>
                  </a:lnTo>
                  <a:lnTo>
                    <a:pt x="5764" y="1975"/>
                  </a:lnTo>
                  <a:lnTo>
                    <a:pt x="5768" y="1975"/>
                  </a:lnTo>
                  <a:lnTo>
                    <a:pt x="5772" y="1975"/>
                  </a:lnTo>
                  <a:lnTo>
                    <a:pt x="5776" y="1975"/>
                  </a:lnTo>
                  <a:lnTo>
                    <a:pt x="5780" y="1975"/>
                  </a:lnTo>
                  <a:lnTo>
                    <a:pt x="5784" y="1975"/>
                  </a:lnTo>
                  <a:lnTo>
                    <a:pt x="5788" y="1975"/>
                  </a:lnTo>
                  <a:lnTo>
                    <a:pt x="5792" y="1975"/>
                  </a:lnTo>
                  <a:lnTo>
                    <a:pt x="5796" y="1975"/>
                  </a:lnTo>
                  <a:lnTo>
                    <a:pt x="5800" y="1975"/>
                  </a:lnTo>
                  <a:lnTo>
                    <a:pt x="5804" y="1975"/>
                  </a:lnTo>
                  <a:lnTo>
                    <a:pt x="5808" y="1975"/>
                  </a:lnTo>
                  <a:lnTo>
                    <a:pt x="5812" y="1975"/>
                  </a:lnTo>
                  <a:lnTo>
                    <a:pt x="5816" y="1975"/>
                  </a:lnTo>
                  <a:lnTo>
                    <a:pt x="5820" y="1975"/>
                  </a:lnTo>
                  <a:lnTo>
                    <a:pt x="5824" y="1975"/>
                  </a:lnTo>
                  <a:lnTo>
                    <a:pt x="5828" y="1975"/>
                  </a:lnTo>
                  <a:lnTo>
                    <a:pt x="5832" y="1975"/>
                  </a:lnTo>
                  <a:lnTo>
                    <a:pt x="5836" y="1975"/>
                  </a:lnTo>
                  <a:lnTo>
                    <a:pt x="5840" y="1975"/>
                  </a:lnTo>
                  <a:lnTo>
                    <a:pt x="5844" y="1975"/>
                  </a:lnTo>
                  <a:lnTo>
                    <a:pt x="5848" y="1975"/>
                  </a:lnTo>
                  <a:lnTo>
                    <a:pt x="5852" y="1975"/>
                  </a:lnTo>
                  <a:lnTo>
                    <a:pt x="5855" y="1975"/>
                  </a:lnTo>
                  <a:lnTo>
                    <a:pt x="5859" y="1975"/>
                  </a:lnTo>
                  <a:lnTo>
                    <a:pt x="5863" y="1975"/>
                  </a:lnTo>
                  <a:lnTo>
                    <a:pt x="5867" y="1975"/>
                  </a:lnTo>
                  <a:lnTo>
                    <a:pt x="5871" y="1975"/>
                  </a:lnTo>
                  <a:lnTo>
                    <a:pt x="5875" y="1975"/>
                  </a:lnTo>
                  <a:lnTo>
                    <a:pt x="5879" y="1975"/>
                  </a:lnTo>
                  <a:lnTo>
                    <a:pt x="5883" y="1975"/>
                  </a:lnTo>
                  <a:lnTo>
                    <a:pt x="5887" y="1975"/>
                  </a:lnTo>
                  <a:lnTo>
                    <a:pt x="5891" y="1975"/>
                  </a:lnTo>
                  <a:lnTo>
                    <a:pt x="5895" y="1975"/>
                  </a:lnTo>
                  <a:lnTo>
                    <a:pt x="5899" y="1975"/>
                  </a:lnTo>
                  <a:lnTo>
                    <a:pt x="5903" y="1975"/>
                  </a:lnTo>
                  <a:lnTo>
                    <a:pt x="5907" y="1975"/>
                  </a:lnTo>
                  <a:lnTo>
                    <a:pt x="5911" y="1975"/>
                  </a:lnTo>
                  <a:lnTo>
                    <a:pt x="5915" y="1975"/>
                  </a:lnTo>
                  <a:lnTo>
                    <a:pt x="5919" y="1975"/>
                  </a:lnTo>
                  <a:lnTo>
                    <a:pt x="5923" y="1975"/>
                  </a:lnTo>
                  <a:lnTo>
                    <a:pt x="5927" y="1975"/>
                  </a:lnTo>
                  <a:lnTo>
                    <a:pt x="5931" y="1975"/>
                  </a:lnTo>
                  <a:lnTo>
                    <a:pt x="5935" y="1975"/>
                  </a:lnTo>
                  <a:lnTo>
                    <a:pt x="5939" y="1975"/>
                  </a:lnTo>
                  <a:lnTo>
                    <a:pt x="5943" y="1975"/>
                  </a:lnTo>
                  <a:lnTo>
                    <a:pt x="5947" y="1975"/>
                  </a:lnTo>
                  <a:lnTo>
                    <a:pt x="5951" y="1975"/>
                  </a:lnTo>
                  <a:lnTo>
                    <a:pt x="5955" y="1977"/>
                  </a:lnTo>
                </a:path>
              </a:pathLst>
            </a:custGeom>
            <a:noFill/>
            <a:ln w="4763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F1345F70-7851-EB3A-6D26-FB4D3899F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8" y="1831976"/>
              <a:ext cx="557213" cy="320675"/>
            </a:xfrm>
            <a:custGeom>
              <a:avLst/>
              <a:gdLst>
                <a:gd name="T0" fmla="*/ 0 w 351"/>
                <a:gd name="T1" fmla="*/ 191 h 202"/>
                <a:gd name="T2" fmla="*/ 0 w 351"/>
                <a:gd name="T3" fmla="*/ 193 h 202"/>
                <a:gd name="T4" fmla="*/ 1 w 351"/>
                <a:gd name="T5" fmla="*/ 194 h 202"/>
                <a:gd name="T6" fmla="*/ 1 w 351"/>
                <a:gd name="T7" fmla="*/ 195 h 202"/>
                <a:gd name="T8" fmla="*/ 2 w 351"/>
                <a:gd name="T9" fmla="*/ 197 h 202"/>
                <a:gd name="T10" fmla="*/ 2 w 351"/>
                <a:gd name="T11" fmla="*/ 198 h 202"/>
                <a:gd name="T12" fmla="*/ 3 w 351"/>
                <a:gd name="T13" fmla="*/ 199 h 202"/>
                <a:gd name="T14" fmla="*/ 4 w 351"/>
                <a:gd name="T15" fmla="*/ 199 h 202"/>
                <a:gd name="T16" fmla="*/ 5 w 351"/>
                <a:gd name="T17" fmla="*/ 200 h 202"/>
                <a:gd name="T18" fmla="*/ 6 w 351"/>
                <a:gd name="T19" fmla="*/ 201 h 202"/>
                <a:gd name="T20" fmla="*/ 8 w 351"/>
                <a:gd name="T21" fmla="*/ 201 h 202"/>
                <a:gd name="T22" fmla="*/ 9 w 351"/>
                <a:gd name="T23" fmla="*/ 201 h 202"/>
                <a:gd name="T24" fmla="*/ 10 w 351"/>
                <a:gd name="T25" fmla="*/ 202 h 202"/>
                <a:gd name="T26" fmla="*/ 342 w 351"/>
                <a:gd name="T27" fmla="*/ 202 h 202"/>
                <a:gd name="T28" fmla="*/ 343 w 351"/>
                <a:gd name="T29" fmla="*/ 201 h 202"/>
                <a:gd name="T30" fmla="*/ 344 w 351"/>
                <a:gd name="T31" fmla="*/ 201 h 202"/>
                <a:gd name="T32" fmla="*/ 345 w 351"/>
                <a:gd name="T33" fmla="*/ 201 h 202"/>
                <a:gd name="T34" fmla="*/ 347 w 351"/>
                <a:gd name="T35" fmla="*/ 200 h 202"/>
                <a:gd name="T36" fmla="*/ 348 w 351"/>
                <a:gd name="T37" fmla="*/ 199 h 202"/>
                <a:gd name="T38" fmla="*/ 349 w 351"/>
                <a:gd name="T39" fmla="*/ 198 h 202"/>
                <a:gd name="T40" fmla="*/ 349 w 351"/>
                <a:gd name="T41" fmla="*/ 197 h 202"/>
                <a:gd name="T42" fmla="*/ 350 w 351"/>
                <a:gd name="T43" fmla="*/ 196 h 202"/>
                <a:gd name="T44" fmla="*/ 351 w 351"/>
                <a:gd name="T45" fmla="*/ 195 h 202"/>
                <a:gd name="T46" fmla="*/ 351 w 351"/>
                <a:gd name="T47" fmla="*/ 193 h 202"/>
                <a:gd name="T48" fmla="*/ 351 w 351"/>
                <a:gd name="T49" fmla="*/ 192 h 202"/>
                <a:gd name="T50" fmla="*/ 351 w 351"/>
                <a:gd name="T51" fmla="*/ 10 h 202"/>
                <a:gd name="T52" fmla="*/ 351 w 351"/>
                <a:gd name="T53" fmla="*/ 8 h 202"/>
                <a:gd name="T54" fmla="*/ 351 w 351"/>
                <a:gd name="T55" fmla="*/ 7 h 202"/>
                <a:gd name="T56" fmla="*/ 350 w 351"/>
                <a:gd name="T57" fmla="*/ 6 h 202"/>
                <a:gd name="T58" fmla="*/ 350 w 351"/>
                <a:gd name="T59" fmla="*/ 5 h 202"/>
                <a:gd name="T60" fmla="*/ 349 w 351"/>
                <a:gd name="T61" fmla="*/ 4 h 202"/>
                <a:gd name="T62" fmla="*/ 348 w 351"/>
                <a:gd name="T63" fmla="*/ 2 h 202"/>
                <a:gd name="T64" fmla="*/ 347 w 351"/>
                <a:gd name="T65" fmla="*/ 2 h 202"/>
                <a:gd name="T66" fmla="*/ 346 w 351"/>
                <a:gd name="T67" fmla="*/ 1 h 202"/>
                <a:gd name="T68" fmla="*/ 345 w 351"/>
                <a:gd name="T69" fmla="*/ 0 h 202"/>
                <a:gd name="T70" fmla="*/ 344 w 351"/>
                <a:gd name="T71" fmla="*/ 0 h 202"/>
                <a:gd name="T72" fmla="*/ 342 w 351"/>
                <a:gd name="T73" fmla="*/ 0 h 202"/>
                <a:gd name="T74" fmla="*/ 341 w 351"/>
                <a:gd name="T75" fmla="*/ 0 h 202"/>
                <a:gd name="T76" fmla="*/ 10 w 351"/>
                <a:gd name="T77" fmla="*/ 0 h 202"/>
                <a:gd name="T78" fmla="*/ 8 w 351"/>
                <a:gd name="T79" fmla="*/ 0 h 202"/>
                <a:gd name="T80" fmla="*/ 7 w 351"/>
                <a:gd name="T81" fmla="*/ 0 h 202"/>
                <a:gd name="T82" fmla="*/ 6 w 351"/>
                <a:gd name="T83" fmla="*/ 1 h 202"/>
                <a:gd name="T84" fmla="*/ 5 w 351"/>
                <a:gd name="T85" fmla="*/ 1 h 202"/>
                <a:gd name="T86" fmla="*/ 4 w 351"/>
                <a:gd name="T87" fmla="*/ 2 h 202"/>
                <a:gd name="T88" fmla="*/ 3 w 351"/>
                <a:gd name="T89" fmla="*/ 3 h 202"/>
                <a:gd name="T90" fmla="*/ 2 w 351"/>
                <a:gd name="T91" fmla="*/ 4 h 202"/>
                <a:gd name="T92" fmla="*/ 1 w 351"/>
                <a:gd name="T93" fmla="*/ 5 h 202"/>
                <a:gd name="T94" fmla="*/ 1 w 351"/>
                <a:gd name="T95" fmla="*/ 6 h 202"/>
                <a:gd name="T96" fmla="*/ 0 w 351"/>
                <a:gd name="T97" fmla="*/ 8 h 202"/>
                <a:gd name="T98" fmla="*/ 0 w 351"/>
                <a:gd name="T99" fmla="*/ 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1" h="202">
                  <a:moveTo>
                    <a:pt x="0" y="10"/>
                  </a:moveTo>
                  <a:lnTo>
                    <a:pt x="0" y="191"/>
                  </a:lnTo>
                  <a:lnTo>
                    <a:pt x="0" y="192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1" y="19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2" y="197"/>
                  </a:lnTo>
                  <a:lnTo>
                    <a:pt x="2" y="198"/>
                  </a:lnTo>
                  <a:lnTo>
                    <a:pt x="3" y="198"/>
                  </a:lnTo>
                  <a:lnTo>
                    <a:pt x="3" y="199"/>
                  </a:lnTo>
                  <a:lnTo>
                    <a:pt x="4" y="199"/>
                  </a:lnTo>
                  <a:lnTo>
                    <a:pt x="4" y="199"/>
                  </a:lnTo>
                  <a:lnTo>
                    <a:pt x="5" y="200"/>
                  </a:lnTo>
                  <a:lnTo>
                    <a:pt x="5" y="200"/>
                  </a:lnTo>
                  <a:lnTo>
                    <a:pt x="6" y="201"/>
                  </a:lnTo>
                  <a:lnTo>
                    <a:pt x="6" y="201"/>
                  </a:lnTo>
                  <a:lnTo>
                    <a:pt x="7" y="201"/>
                  </a:lnTo>
                  <a:lnTo>
                    <a:pt x="8" y="201"/>
                  </a:lnTo>
                  <a:lnTo>
                    <a:pt x="8" y="201"/>
                  </a:lnTo>
                  <a:lnTo>
                    <a:pt x="9" y="201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341" y="202"/>
                  </a:lnTo>
                  <a:lnTo>
                    <a:pt x="342" y="202"/>
                  </a:lnTo>
                  <a:lnTo>
                    <a:pt x="342" y="201"/>
                  </a:lnTo>
                  <a:lnTo>
                    <a:pt x="343" y="201"/>
                  </a:lnTo>
                  <a:lnTo>
                    <a:pt x="344" y="201"/>
                  </a:lnTo>
                  <a:lnTo>
                    <a:pt x="344" y="201"/>
                  </a:lnTo>
                  <a:lnTo>
                    <a:pt x="345" y="201"/>
                  </a:lnTo>
                  <a:lnTo>
                    <a:pt x="345" y="201"/>
                  </a:lnTo>
                  <a:lnTo>
                    <a:pt x="346" y="200"/>
                  </a:lnTo>
                  <a:lnTo>
                    <a:pt x="347" y="200"/>
                  </a:lnTo>
                  <a:lnTo>
                    <a:pt x="347" y="199"/>
                  </a:lnTo>
                  <a:lnTo>
                    <a:pt x="348" y="199"/>
                  </a:lnTo>
                  <a:lnTo>
                    <a:pt x="348" y="199"/>
                  </a:lnTo>
                  <a:lnTo>
                    <a:pt x="349" y="198"/>
                  </a:lnTo>
                  <a:lnTo>
                    <a:pt x="349" y="198"/>
                  </a:lnTo>
                  <a:lnTo>
                    <a:pt x="349" y="197"/>
                  </a:lnTo>
                  <a:lnTo>
                    <a:pt x="350" y="197"/>
                  </a:lnTo>
                  <a:lnTo>
                    <a:pt x="350" y="196"/>
                  </a:lnTo>
                  <a:lnTo>
                    <a:pt x="350" y="195"/>
                  </a:lnTo>
                  <a:lnTo>
                    <a:pt x="351" y="195"/>
                  </a:lnTo>
                  <a:lnTo>
                    <a:pt x="351" y="194"/>
                  </a:lnTo>
                  <a:lnTo>
                    <a:pt x="351" y="193"/>
                  </a:lnTo>
                  <a:lnTo>
                    <a:pt x="351" y="193"/>
                  </a:lnTo>
                  <a:lnTo>
                    <a:pt x="351" y="192"/>
                  </a:lnTo>
                  <a:lnTo>
                    <a:pt x="351" y="191"/>
                  </a:lnTo>
                  <a:lnTo>
                    <a:pt x="351" y="10"/>
                  </a:lnTo>
                  <a:lnTo>
                    <a:pt x="351" y="9"/>
                  </a:lnTo>
                  <a:lnTo>
                    <a:pt x="351" y="8"/>
                  </a:lnTo>
                  <a:lnTo>
                    <a:pt x="351" y="8"/>
                  </a:lnTo>
                  <a:lnTo>
                    <a:pt x="351" y="7"/>
                  </a:lnTo>
                  <a:lnTo>
                    <a:pt x="351" y="6"/>
                  </a:lnTo>
                  <a:lnTo>
                    <a:pt x="350" y="6"/>
                  </a:lnTo>
                  <a:lnTo>
                    <a:pt x="350" y="5"/>
                  </a:lnTo>
                  <a:lnTo>
                    <a:pt x="350" y="5"/>
                  </a:lnTo>
                  <a:lnTo>
                    <a:pt x="349" y="4"/>
                  </a:lnTo>
                  <a:lnTo>
                    <a:pt x="349" y="4"/>
                  </a:lnTo>
                  <a:lnTo>
                    <a:pt x="349" y="3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47" y="2"/>
                  </a:lnTo>
                  <a:lnTo>
                    <a:pt x="347" y="1"/>
                  </a:lnTo>
                  <a:lnTo>
                    <a:pt x="346" y="1"/>
                  </a:lnTo>
                  <a:lnTo>
                    <a:pt x="345" y="1"/>
                  </a:lnTo>
                  <a:lnTo>
                    <a:pt x="345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4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233F8B8E-A58F-5C7F-CB00-C97F017AF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8" y="1831976"/>
              <a:ext cx="557213" cy="320675"/>
            </a:xfrm>
            <a:custGeom>
              <a:avLst/>
              <a:gdLst>
                <a:gd name="T0" fmla="*/ 0 w 351"/>
                <a:gd name="T1" fmla="*/ 192 h 202"/>
                <a:gd name="T2" fmla="*/ 0 w 351"/>
                <a:gd name="T3" fmla="*/ 193 h 202"/>
                <a:gd name="T4" fmla="*/ 1 w 351"/>
                <a:gd name="T5" fmla="*/ 195 h 202"/>
                <a:gd name="T6" fmla="*/ 1 w 351"/>
                <a:gd name="T7" fmla="*/ 196 h 202"/>
                <a:gd name="T8" fmla="*/ 2 w 351"/>
                <a:gd name="T9" fmla="*/ 197 h 202"/>
                <a:gd name="T10" fmla="*/ 3 w 351"/>
                <a:gd name="T11" fmla="*/ 198 h 202"/>
                <a:gd name="T12" fmla="*/ 4 w 351"/>
                <a:gd name="T13" fmla="*/ 199 h 202"/>
                <a:gd name="T14" fmla="*/ 5 w 351"/>
                <a:gd name="T15" fmla="*/ 200 h 202"/>
                <a:gd name="T16" fmla="*/ 6 w 351"/>
                <a:gd name="T17" fmla="*/ 201 h 202"/>
                <a:gd name="T18" fmla="*/ 7 w 351"/>
                <a:gd name="T19" fmla="*/ 201 h 202"/>
                <a:gd name="T20" fmla="*/ 8 w 351"/>
                <a:gd name="T21" fmla="*/ 201 h 202"/>
                <a:gd name="T22" fmla="*/ 10 w 351"/>
                <a:gd name="T23" fmla="*/ 202 h 202"/>
                <a:gd name="T24" fmla="*/ 341 w 351"/>
                <a:gd name="T25" fmla="*/ 202 h 202"/>
                <a:gd name="T26" fmla="*/ 342 w 351"/>
                <a:gd name="T27" fmla="*/ 201 h 202"/>
                <a:gd name="T28" fmla="*/ 344 w 351"/>
                <a:gd name="T29" fmla="*/ 201 h 202"/>
                <a:gd name="T30" fmla="*/ 345 w 351"/>
                <a:gd name="T31" fmla="*/ 201 h 202"/>
                <a:gd name="T32" fmla="*/ 346 w 351"/>
                <a:gd name="T33" fmla="*/ 200 h 202"/>
                <a:gd name="T34" fmla="*/ 347 w 351"/>
                <a:gd name="T35" fmla="*/ 199 h 202"/>
                <a:gd name="T36" fmla="*/ 348 w 351"/>
                <a:gd name="T37" fmla="*/ 199 h 202"/>
                <a:gd name="T38" fmla="*/ 349 w 351"/>
                <a:gd name="T39" fmla="*/ 198 h 202"/>
                <a:gd name="T40" fmla="*/ 350 w 351"/>
                <a:gd name="T41" fmla="*/ 197 h 202"/>
                <a:gd name="T42" fmla="*/ 350 w 351"/>
                <a:gd name="T43" fmla="*/ 195 h 202"/>
                <a:gd name="T44" fmla="*/ 351 w 351"/>
                <a:gd name="T45" fmla="*/ 194 h 202"/>
                <a:gd name="T46" fmla="*/ 351 w 351"/>
                <a:gd name="T47" fmla="*/ 193 h 202"/>
                <a:gd name="T48" fmla="*/ 351 w 351"/>
                <a:gd name="T49" fmla="*/ 191 h 202"/>
                <a:gd name="T50" fmla="*/ 351 w 351"/>
                <a:gd name="T51" fmla="*/ 9 h 202"/>
                <a:gd name="T52" fmla="*/ 351 w 351"/>
                <a:gd name="T53" fmla="*/ 8 h 202"/>
                <a:gd name="T54" fmla="*/ 351 w 351"/>
                <a:gd name="T55" fmla="*/ 6 h 202"/>
                <a:gd name="T56" fmla="*/ 350 w 351"/>
                <a:gd name="T57" fmla="*/ 5 h 202"/>
                <a:gd name="T58" fmla="*/ 349 w 351"/>
                <a:gd name="T59" fmla="*/ 4 h 202"/>
                <a:gd name="T60" fmla="*/ 349 w 351"/>
                <a:gd name="T61" fmla="*/ 3 h 202"/>
                <a:gd name="T62" fmla="*/ 348 w 351"/>
                <a:gd name="T63" fmla="*/ 2 h 202"/>
                <a:gd name="T64" fmla="*/ 347 w 351"/>
                <a:gd name="T65" fmla="*/ 1 h 202"/>
                <a:gd name="T66" fmla="*/ 345 w 351"/>
                <a:gd name="T67" fmla="*/ 1 h 202"/>
                <a:gd name="T68" fmla="*/ 344 w 351"/>
                <a:gd name="T69" fmla="*/ 0 h 202"/>
                <a:gd name="T70" fmla="*/ 343 w 351"/>
                <a:gd name="T71" fmla="*/ 0 h 202"/>
                <a:gd name="T72" fmla="*/ 342 w 351"/>
                <a:gd name="T73" fmla="*/ 0 h 202"/>
                <a:gd name="T74" fmla="*/ 10 w 351"/>
                <a:gd name="T75" fmla="*/ 0 h 202"/>
                <a:gd name="T76" fmla="*/ 9 w 351"/>
                <a:gd name="T77" fmla="*/ 0 h 202"/>
                <a:gd name="T78" fmla="*/ 8 w 351"/>
                <a:gd name="T79" fmla="*/ 0 h 202"/>
                <a:gd name="T80" fmla="*/ 6 w 351"/>
                <a:gd name="T81" fmla="*/ 0 h 202"/>
                <a:gd name="T82" fmla="*/ 5 w 351"/>
                <a:gd name="T83" fmla="*/ 1 h 202"/>
                <a:gd name="T84" fmla="*/ 4 w 351"/>
                <a:gd name="T85" fmla="*/ 2 h 202"/>
                <a:gd name="T86" fmla="*/ 3 w 351"/>
                <a:gd name="T87" fmla="*/ 2 h 202"/>
                <a:gd name="T88" fmla="*/ 2 w 351"/>
                <a:gd name="T89" fmla="*/ 4 h 202"/>
                <a:gd name="T90" fmla="*/ 2 w 351"/>
                <a:gd name="T91" fmla="*/ 5 h 202"/>
                <a:gd name="T92" fmla="*/ 1 w 351"/>
                <a:gd name="T93" fmla="*/ 6 h 202"/>
                <a:gd name="T94" fmla="*/ 1 w 351"/>
                <a:gd name="T95" fmla="*/ 7 h 202"/>
                <a:gd name="T96" fmla="*/ 0 w 351"/>
                <a:gd name="T97" fmla="*/ 8 h 202"/>
                <a:gd name="T98" fmla="*/ 0 w 351"/>
                <a:gd name="T99" fmla="*/ 1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1" h="202">
                  <a:moveTo>
                    <a:pt x="0" y="191"/>
                  </a:moveTo>
                  <a:lnTo>
                    <a:pt x="0" y="192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1" y="19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2" y="197"/>
                  </a:lnTo>
                  <a:lnTo>
                    <a:pt x="2" y="198"/>
                  </a:lnTo>
                  <a:lnTo>
                    <a:pt x="3" y="198"/>
                  </a:lnTo>
                  <a:lnTo>
                    <a:pt x="3" y="199"/>
                  </a:lnTo>
                  <a:lnTo>
                    <a:pt x="4" y="199"/>
                  </a:lnTo>
                  <a:lnTo>
                    <a:pt x="4" y="199"/>
                  </a:lnTo>
                  <a:lnTo>
                    <a:pt x="5" y="200"/>
                  </a:lnTo>
                  <a:lnTo>
                    <a:pt x="5" y="200"/>
                  </a:lnTo>
                  <a:lnTo>
                    <a:pt x="6" y="201"/>
                  </a:lnTo>
                  <a:lnTo>
                    <a:pt x="6" y="201"/>
                  </a:lnTo>
                  <a:lnTo>
                    <a:pt x="7" y="201"/>
                  </a:lnTo>
                  <a:lnTo>
                    <a:pt x="8" y="201"/>
                  </a:lnTo>
                  <a:lnTo>
                    <a:pt x="8" y="201"/>
                  </a:lnTo>
                  <a:lnTo>
                    <a:pt x="9" y="201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341" y="202"/>
                  </a:lnTo>
                  <a:lnTo>
                    <a:pt x="342" y="202"/>
                  </a:lnTo>
                  <a:lnTo>
                    <a:pt x="342" y="201"/>
                  </a:lnTo>
                  <a:lnTo>
                    <a:pt x="343" y="201"/>
                  </a:lnTo>
                  <a:lnTo>
                    <a:pt x="344" y="201"/>
                  </a:lnTo>
                  <a:lnTo>
                    <a:pt x="344" y="201"/>
                  </a:lnTo>
                  <a:lnTo>
                    <a:pt x="345" y="201"/>
                  </a:lnTo>
                  <a:lnTo>
                    <a:pt x="345" y="201"/>
                  </a:lnTo>
                  <a:lnTo>
                    <a:pt x="346" y="200"/>
                  </a:lnTo>
                  <a:lnTo>
                    <a:pt x="347" y="200"/>
                  </a:lnTo>
                  <a:lnTo>
                    <a:pt x="347" y="199"/>
                  </a:lnTo>
                  <a:lnTo>
                    <a:pt x="348" y="199"/>
                  </a:lnTo>
                  <a:lnTo>
                    <a:pt x="348" y="199"/>
                  </a:lnTo>
                  <a:lnTo>
                    <a:pt x="349" y="198"/>
                  </a:lnTo>
                  <a:lnTo>
                    <a:pt x="349" y="198"/>
                  </a:lnTo>
                  <a:lnTo>
                    <a:pt x="349" y="197"/>
                  </a:lnTo>
                  <a:lnTo>
                    <a:pt x="350" y="197"/>
                  </a:lnTo>
                  <a:lnTo>
                    <a:pt x="350" y="196"/>
                  </a:lnTo>
                  <a:lnTo>
                    <a:pt x="350" y="195"/>
                  </a:lnTo>
                  <a:lnTo>
                    <a:pt x="351" y="195"/>
                  </a:lnTo>
                  <a:lnTo>
                    <a:pt x="351" y="194"/>
                  </a:lnTo>
                  <a:lnTo>
                    <a:pt x="351" y="193"/>
                  </a:lnTo>
                  <a:lnTo>
                    <a:pt x="351" y="193"/>
                  </a:lnTo>
                  <a:lnTo>
                    <a:pt x="351" y="192"/>
                  </a:lnTo>
                  <a:lnTo>
                    <a:pt x="351" y="191"/>
                  </a:lnTo>
                  <a:lnTo>
                    <a:pt x="351" y="10"/>
                  </a:lnTo>
                  <a:lnTo>
                    <a:pt x="351" y="9"/>
                  </a:lnTo>
                  <a:lnTo>
                    <a:pt x="351" y="8"/>
                  </a:lnTo>
                  <a:lnTo>
                    <a:pt x="351" y="8"/>
                  </a:lnTo>
                  <a:lnTo>
                    <a:pt x="351" y="7"/>
                  </a:lnTo>
                  <a:lnTo>
                    <a:pt x="351" y="6"/>
                  </a:lnTo>
                  <a:lnTo>
                    <a:pt x="350" y="6"/>
                  </a:lnTo>
                  <a:lnTo>
                    <a:pt x="350" y="5"/>
                  </a:lnTo>
                  <a:lnTo>
                    <a:pt x="350" y="5"/>
                  </a:lnTo>
                  <a:lnTo>
                    <a:pt x="349" y="4"/>
                  </a:lnTo>
                  <a:lnTo>
                    <a:pt x="349" y="4"/>
                  </a:lnTo>
                  <a:lnTo>
                    <a:pt x="349" y="3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47" y="2"/>
                  </a:lnTo>
                  <a:lnTo>
                    <a:pt x="347" y="1"/>
                  </a:lnTo>
                  <a:lnTo>
                    <a:pt x="346" y="1"/>
                  </a:lnTo>
                  <a:lnTo>
                    <a:pt x="345" y="1"/>
                  </a:lnTo>
                  <a:lnTo>
                    <a:pt x="345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4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91"/>
                  </a:lnTo>
                  <a:close/>
                </a:path>
              </a:pathLst>
            </a:custGeom>
            <a:noFill/>
            <a:ln w="4763" cap="flat">
              <a:solidFill>
                <a:srgbClr val="A6A6A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8D6EF86F-0F9B-25DD-8FBD-20E5B9E36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8863" y="1889126"/>
              <a:ext cx="12223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404040"/>
                  </a:solidFill>
                  <a:effectLst/>
                  <a:latin typeface="Arial" panose="020B0604020202020204" pitchFamily="34" charset="0"/>
                </a:rPr>
                <a:t>X 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E5FFAC3A-BB66-4F91-EC2B-9B035765F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175" y="1889126"/>
              <a:ext cx="3587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rgbClr val="0099FF"/>
                  </a:solidFill>
                  <a:effectLst/>
                  <a:latin typeface="Arial" panose="020B0604020202020204" pitchFamily="34" charset="0"/>
                </a:rPr>
                <a:t>54.9634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800F11E0-B9BC-4A4F-D76B-55564A0DB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8863" y="2003426"/>
              <a:ext cx="12223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404040"/>
                  </a:solidFill>
                  <a:effectLst/>
                  <a:latin typeface="Arial" panose="020B0604020202020204" pitchFamily="34" charset="0"/>
                </a:rPr>
                <a:t>Y 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20C7B312-68E4-5481-DEEB-2953F4388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175" y="2003426"/>
              <a:ext cx="40640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rgbClr val="0099FF"/>
                  </a:solidFill>
                  <a:effectLst/>
                  <a:latin typeface="Arial" panose="020B0604020202020204" pitchFamily="34" charset="0"/>
                </a:rPr>
                <a:t>0.980496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Oval 83">
              <a:extLst>
                <a:ext uri="{FF2B5EF4-FFF2-40B4-BE49-F238E27FC236}">
                  <a16:creationId xmlns:a16="http://schemas.microsoft.com/office/drawing/2014/main" id="{739766DD-1EB4-3354-3424-35FDDDAF8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4250" y="1803401"/>
              <a:ext cx="36513" cy="36513"/>
            </a:xfrm>
            <a:prstGeom prst="ellipse">
              <a:avLst/>
            </a:prstGeom>
            <a:solidFill>
              <a:srgbClr val="2626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D49E7132-4AE4-F702-68AD-6E6883A3B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4725" y="1795463"/>
              <a:ext cx="53975" cy="53975"/>
            </a:xfrm>
            <a:custGeom>
              <a:avLst/>
              <a:gdLst>
                <a:gd name="T0" fmla="*/ 64 w 128"/>
                <a:gd name="T1" fmla="*/ 21 h 128"/>
                <a:gd name="T2" fmla="*/ 107 w 128"/>
                <a:gd name="T3" fmla="*/ 64 h 128"/>
                <a:gd name="T4" fmla="*/ 107 w 128"/>
                <a:gd name="T5" fmla="*/ 64 h 128"/>
                <a:gd name="T6" fmla="*/ 64 w 128"/>
                <a:gd name="T7" fmla="*/ 107 h 128"/>
                <a:gd name="T8" fmla="*/ 22 w 128"/>
                <a:gd name="T9" fmla="*/ 64 h 128"/>
                <a:gd name="T10" fmla="*/ 64 w 128"/>
                <a:gd name="T11" fmla="*/ 21 h 128"/>
                <a:gd name="T12" fmla="*/ 64 w 128"/>
                <a:gd name="T13" fmla="*/ 0 h 128"/>
                <a:gd name="T14" fmla="*/ 0 w 128"/>
                <a:gd name="T15" fmla="*/ 64 h 128"/>
                <a:gd name="T16" fmla="*/ 64 w 128"/>
                <a:gd name="T17" fmla="*/ 128 h 128"/>
                <a:gd name="T18" fmla="*/ 128 w 128"/>
                <a:gd name="T19" fmla="*/ 64 h 128"/>
                <a:gd name="T20" fmla="*/ 128 w 128"/>
                <a:gd name="T21" fmla="*/ 64 h 128"/>
                <a:gd name="T22" fmla="*/ 64 w 128"/>
                <a:gd name="T2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28">
                  <a:moveTo>
                    <a:pt x="64" y="21"/>
                  </a:moveTo>
                  <a:cubicBezTo>
                    <a:pt x="88" y="21"/>
                    <a:pt x="107" y="41"/>
                    <a:pt x="107" y="64"/>
                  </a:cubicBezTo>
                  <a:lnTo>
                    <a:pt x="107" y="64"/>
                  </a:lnTo>
                  <a:cubicBezTo>
                    <a:pt x="107" y="88"/>
                    <a:pt x="88" y="107"/>
                    <a:pt x="64" y="107"/>
                  </a:cubicBezTo>
                  <a:cubicBezTo>
                    <a:pt x="41" y="107"/>
                    <a:pt x="22" y="88"/>
                    <a:pt x="22" y="64"/>
                  </a:cubicBezTo>
                  <a:cubicBezTo>
                    <a:pt x="22" y="41"/>
                    <a:pt x="41" y="21"/>
                    <a:pt x="64" y="21"/>
                  </a:cubicBezTo>
                  <a:close/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100" y="128"/>
                    <a:pt x="128" y="99"/>
                    <a:pt x="128" y="64"/>
                  </a:cubicBezTo>
                  <a:lnTo>
                    <a:pt x="128" y="64"/>
                  </a:lnTo>
                  <a:cubicBezTo>
                    <a:pt x="128" y="29"/>
                    <a:pt x="100" y="0"/>
                    <a:pt x="64" y="0"/>
                  </a:cubicBezTo>
                  <a:close/>
                </a:path>
              </a:pathLst>
            </a:custGeom>
            <a:solidFill>
              <a:srgbClr val="FFFFD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9B37FA8D-B72B-A2DB-8B8F-6FBC7F06E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963" y="2068513"/>
              <a:ext cx="509588" cy="320675"/>
            </a:xfrm>
            <a:custGeom>
              <a:avLst/>
              <a:gdLst>
                <a:gd name="T0" fmla="*/ 0 w 321"/>
                <a:gd name="T1" fmla="*/ 192 h 202"/>
                <a:gd name="T2" fmla="*/ 0 w 321"/>
                <a:gd name="T3" fmla="*/ 193 h 202"/>
                <a:gd name="T4" fmla="*/ 1 w 321"/>
                <a:gd name="T5" fmla="*/ 194 h 202"/>
                <a:gd name="T6" fmla="*/ 1 w 321"/>
                <a:gd name="T7" fmla="*/ 195 h 202"/>
                <a:gd name="T8" fmla="*/ 2 w 321"/>
                <a:gd name="T9" fmla="*/ 197 h 202"/>
                <a:gd name="T10" fmla="*/ 2 w 321"/>
                <a:gd name="T11" fmla="*/ 198 h 202"/>
                <a:gd name="T12" fmla="*/ 3 w 321"/>
                <a:gd name="T13" fmla="*/ 199 h 202"/>
                <a:gd name="T14" fmla="*/ 4 w 321"/>
                <a:gd name="T15" fmla="*/ 200 h 202"/>
                <a:gd name="T16" fmla="*/ 5 w 321"/>
                <a:gd name="T17" fmla="*/ 200 h 202"/>
                <a:gd name="T18" fmla="*/ 6 w 321"/>
                <a:gd name="T19" fmla="*/ 201 h 202"/>
                <a:gd name="T20" fmla="*/ 8 w 321"/>
                <a:gd name="T21" fmla="*/ 201 h 202"/>
                <a:gd name="T22" fmla="*/ 9 w 321"/>
                <a:gd name="T23" fmla="*/ 201 h 202"/>
                <a:gd name="T24" fmla="*/ 10 w 321"/>
                <a:gd name="T25" fmla="*/ 202 h 202"/>
                <a:gd name="T26" fmla="*/ 312 w 321"/>
                <a:gd name="T27" fmla="*/ 202 h 202"/>
                <a:gd name="T28" fmla="*/ 313 w 321"/>
                <a:gd name="T29" fmla="*/ 201 h 202"/>
                <a:gd name="T30" fmla="*/ 314 w 321"/>
                <a:gd name="T31" fmla="*/ 201 h 202"/>
                <a:gd name="T32" fmla="*/ 316 w 321"/>
                <a:gd name="T33" fmla="*/ 201 h 202"/>
                <a:gd name="T34" fmla="*/ 317 w 321"/>
                <a:gd name="T35" fmla="*/ 200 h 202"/>
                <a:gd name="T36" fmla="*/ 318 w 321"/>
                <a:gd name="T37" fmla="*/ 199 h 202"/>
                <a:gd name="T38" fmla="*/ 319 w 321"/>
                <a:gd name="T39" fmla="*/ 198 h 202"/>
                <a:gd name="T40" fmla="*/ 319 w 321"/>
                <a:gd name="T41" fmla="*/ 197 h 202"/>
                <a:gd name="T42" fmla="*/ 320 w 321"/>
                <a:gd name="T43" fmla="*/ 196 h 202"/>
                <a:gd name="T44" fmla="*/ 321 w 321"/>
                <a:gd name="T45" fmla="*/ 195 h 202"/>
                <a:gd name="T46" fmla="*/ 321 w 321"/>
                <a:gd name="T47" fmla="*/ 193 h 202"/>
                <a:gd name="T48" fmla="*/ 321 w 321"/>
                <a:gd name="T49" fmla="*/ 192 h 202"/>
                <a:gd name="T50" fmla="*/ 321 w 321"/>
                <a:gd name="T51" fmla="*/ 10 h 202"/>
                <a:gd name="T52" fmla="*/ 321 w 321"/>
                <a:gd name="T53" fmla="*/ 8 h 202"/>
                <a:gd name="T54" fmla="*/ 321 w 321"/>
                <a:gd name="T55" fmla="*/ 7 h 202"/>
                <a:gd name="T56" fmla="*/ 321 w 321"/>
                <a:gd name="T57" fmla="*/ 6 h 202"/>
                <a:gd name="T58" fmla="*/ 320 w 321"/>
                <a:gd name="T59" fmla="*/ 5 h 202"/>
                <a:gd name="T60" fmla="*/ 319 w 321"/>
                <a:gd name="T61" fmla="*/ 4 h 202"/>
                <a:gd name="T62" fmla="*/ 318 w 321"/>
                <a:gd name="T63" fmla="*/ 3 h 202"/>
                <a:gd name="T64" fmla="*/ 317 w 321"/>
                <a:gd name="T65" fmla="*/ 2 h 202"/>
                <a:gd name="T66" fmla="*/ 316 w 321"/>
                <a:gd name="T67" fmla="*/ 1 h 202"/>
                <a:gd name="T68" fmla="*/ 315 w 321"/>
                <a:gd name="T69" fmla="*/ 0 h 202"/>
                <a:gd name="T70" fmla="*/ 314 w 321"/>
                <a:gd name="T71" fmla="*/ 0 h 202"/>
                <a:gd name="T72" fmla="*/ 313 w 321"/>
                <a:gd name="T73" fmla="*/ 0 h 202"/>
                <a:gd name="T74" fmla="*/ 311 w 321"/>
                <a:gd name="T75" fmla="*/ 0 h 202"/>
                <a:gd name="T76" fmla="*/ 10 w 321"/>
                <a:gd name="T77" fmla="*/ 0 h 202"/>
                <a:gd name="T78" fmla="*/ 8 w 321"/>
                <a:gd name="T79" fmla="*/ 0 h 202"/>
                <a:gd name="T80" fmla="*/ 7 w 321"/>
                <a:gd name="T81" fmla="*/ 0 h 202"/>
                <a:gd name="T82" fmla="*/ 6 w 321"/>
                <a:gd name="T83" fmla="*/ 1 h 202"/>
                <a:gd name="T84" fmla="*/ 5 w 321"/>
                <a:gd name="T85" fmla="*/ 1 h 202"/>
                <a:gd name="T86" fmla="*/ 4 w 321"/>
                <a:gd name="T87" fmla="*/ 2 h 202"/>
                <a:gd name="T88" fmla="*/ 3 w 321"/>
                <a:gd name="T89" fmla="*/ 3 h 202"/>
                <a:gd name="T90" fmla="*/ 2 w 321"/>
                <a:gd name="T91" fmla="*/ 4 h 202"/>
                <a:gd name="T92" fmla="*/ 1 w 321"/>
                <a:gd name="T93" fmla="*/ 5 h 202"/>
                <a:gd name="T94" fmla="*/ 1 w 321"/>
                <a:gd name="T95" fmla="*/ 7 h 202"/>
                <a:gd name="T96" fmla="*/ 0 w 321"/>
                <a:gd name="T97" fmla="*/ 8 h 202"/>
                <a:gd name="T98" fmla="*/ 0 w 321"/>
                <a:gd name="T99" fmla="*/ 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202">
                  <a:moveTo>
                    <a:pt x="0" y="10"/>
                  </a:moveTo>
                  <a:lnTo>
                    <a:pt x="0" y="192"/>
                  </a:lnTo>
                  <a:lnTo>
                    <a:pt x="0" y="192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1" y="19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2" y="197"/>
                  </a:lnTo>
                  <a:lnTo>
                    <a:pt x="2" y="198"/>
                  </a:lnTo>
                  <a:lnTo>
                    <a:pt x="3" y="198"/>
                  </a:lnTo>
                  <a:lnTo>
                    <a:pt x="3" y="199"/>
                  </a:lnTo>
                  <a:lnTo>
                    <a:pt x="4" y="199"/>
                  </a:lnTo>
                  <a:lnTo>
                    <a:pt x="4" y="200"/>
                  </a:lnTo>
                  <a:lnTo>
                    <a:pt x="5" y="200"/>
                  </a:lnTo>
                  <a:lnTo>
                    <a:pt x="5" y="200"/>
                  </a:lnTo>
                  <a:lnTo>
                    <a:pt x="6" y="201"/>
                  </a:lnTo>
                  <a:lnTo>
                    <a:pt x="6" y="201"/>
                  </a:lnTo>
                  <a:lnTo>
                    <a:pt x="7" y="201"/>
                  </a:lnTo>
                  <a:lnTo>
                    <a:pt x="8" y="201"/>
                  </a:lnTo>
                  <a:lnTo>
                    <a:pt x="8" y="201"/>
                  </a:lnTo>
                  <a:lnTo>
                    <a:pt x="9" y="201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311" y="202"/>
                  </a:lnTo>
                  <a:lnTo>
                    <a:pt x="312" y="202"/>
                  </a:lnTo>
                  <a:lnTo>
                    <a:pt x="313" y="201"/>
                  </a:lnTo>
                  <a:lnTo>
                    <a:pt x="313" y="201"/>
                  </a:lnTo>
                  <a:lnTo>
                    <a:pt x="314" y="201"/>
                  </a:lnTo>
                  <a:lnTo>
                    <a:pt x="314" y="201"/>
                  </a:lnTo>
                  <a:lnTo>
                    <a:pt x="315" y="201"/>
                  </a:lnTo>
                  <a:lnTo>
                    <a:pt x="316" y="201"/>
                  </a:lnTo>
                  <a:lnTo>
                    <a:pt x="316" y="200"/>
                  </a:lnTo>
                  <a:lnTo>
                    <a:pt x="317" y="200"/>
                  </a:lnTo>
                  <a:lnTo>
                    <a:pt x="317" y="200"/>
                  </a:lnTo>
                  <a:lnTo>
                    <a:pt x="318" y="199"/>
                  </a:lnTo>
                  <a:lnTo>
                    <a:pt x="318" y="199"/>
                  </a:lnTo>
                  <a:lnTo>
                    <a:pt x="319" y="198"/>
                  </a:lnTo>
                  <a:lnTo>
                    <a:pt x="319" y="198"/>
                  </a:lnTo>
                  <a:lnTo>
                    <a:pt x="319" y="197"/>
                  </a:lnTo>
                  <a:lnTo>
                    <a:pt x="320" y="197"/>
                  </a:lnTo>
                  <a:lnTo>
                    <a:pt x="320" y="196"/>
                  </a:lnTo>
                  <a:lnTo>
                    <a:pt x="321" y="195"/>
                  </a:lnTo>
                  <a:lnTo>
                    <a:pt x="321" y="195"/>
                  </a:lnTo>
                  <a:lnTo>
                    <a:pt x="321" y="194"/>
                  </a:lnTo>
                  <a:lnTo>
                    <a:pt x="321" y="193"/>
                  </a:lnTo>
                  <a:lnTo>
                    <a:pt x="321" y="193"/>
                  </a:lnTo>
                  <a:lnTo>
                    <a:pt x="321" y="192"/>
                  </a:lnTo>
                  <a:lnTo>
                    <a:pt x="321" y="192"/>
                  </a:lnTo>
                  <a:lnTo>
                    <a:pt x="321" y="10"/>
                  </a:lnTo>
                  <a:lnTo>
                    <a:pt x="321" y="9"/>
                  </a:lnTo>
                  <a:lnTo>
                    <a:pt x="321" y="8"/>
                  </a:lnTo>
                  <a:lnTo>
                    <a:pt x="321" y="8"/>
                  </a:lnTo>
                  <a:lnTo>
                    <a:pt x="321" y="7"/>
                  </a:lnTo>
                  <a:lnTo>
                    <a:pt x="321" y="7"/>
                  </a:lnTo>
                  <a:lnTo>
                    <a:pt x="321" y="6"/>
                  </a:lnTo>
                  <a:lnTo>
                    <a:pt x="320" y="5"/>
                  </a:lnTo>
                  <a:lnTo>
                    <a:pt x="320" y="5"/>
                  </a:lnTo>
                  <a:lnTo>
                    <a:pt x="319" y="4"/>
                  </a:lnTo>
                  <a:lnTo>
                    <a:pt x="319" y="4"/>
                  </a:lnTo>
                  <a:lnTo>
                    <a:pt x="319" y="3"/>
                  </a:lnTo>
                  <a:lnTo>
                    <a:pt x="318" y="3"/>
                  </a:lnTo>
                  <a:lnTo>
                    <a:pt x="318" y="2"/>
                  </a:lnTo>
                  <a:lnTo>
                    <a:pt x="317" y="2"/>
                  </a:lnTo>
                  <a:lnTo>
                    <a:pt x="317" y="1"/>
                  </a:lnTo>
                  <a:lnTo>
                    <a:pt x="316" y="1"/>
                  </a:lnTo>
                  <a:lnTo>
                    <a:pt x="316" y="1"/>
                  </a:lnTo>
                  <a:lnTo>
                    <a:pt x="315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13" y="0"/>
                  </a:lnTo>
                  <a:lnTo>
                    <a:pt x="313" y="0"/>
                  </a:lnTo>
                  <a:lnTo>
                    <a:pt x="312" y="0"/>
                  </a:lnTo>
                  <a:lnTo>
                    <a:pt x="3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A2F5C720-D73B-3DB5-88F5-C07EDCC53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963" y="2068513"/>
              <a:ext cx="509588" cy="320675"/>
            </a:xfrm>
            <a:custGeom>
              <a:avLst/>
              <a:gdLst>
                <a:gd name="T0" fmla="*/ 0 w 321"/>
                <a:gd name="T1" fmla="*/ 192 h 202"/>
                <a:gd name="T2" fmla="*/ 0 w 321"/>
                <a:gd name="T3" fmla="*/ 193 h 202"/>
                <a:gd name="T4" fmla="*/ 1 w 321"/>
                <a:gd name="T5" fmla="*/ 195 h 202"/>
                <a:gd name="T6" fmla="*/ 1 w 321"/>
                <a:gd name="T7" fmla="*/ 196 h 202"/>
                <a:gd name="T8" fmla="*/ 2 w 321"/>
                <a:gd name="T9" fmla="*/ 197 h 202"/>
                <a:gd name="T10" fmla="*/ 3 w 321"/>
                <a:gd name="T11" fmla="*/ 198 h 202"/>
                <a:gd name="T12" fmla="*/ 4 w 321"/>
                <a:gd name="T13" fmla="*/ 199 h 202"/>
                <a:gd name="T14" fmla="*/ 5 w 321"/>
                <a:gd name="T15" fmla="*/ 200 h 202"/>
                <a:gd name="T16" fmla="*/ 6 w 321"/>
                <a:gd name="T17" fmla="*/ 201 h 202"/>
                <a:gd name="T18" fmla="*/ 7 w 321"/>
                <a:gd name="T19" fmla="*/ 201 h 202"/>
                <a:gd name="T20" fmla="*/ 8 w 321"/>
                <a:gd name="T21" fmla="*/ 201 h 202"/>
                <a:gd name="T22" fmla="*/ 10 w 321"/>
                <a:gd name="T23" fmla="*/ 202 h 202"/>
                <a:gd name="T24" fmla="*/ 311 w 321"/>
                <a:gd name="T25" fmla="*/ 202 h 202"/>
                <a:gd name="T26" fmla="*/ 313 w 321"/>
                <a:gd name="T27" fmla="*/ 201 h 202"/>
                <a:gd name="T28" fmla="*/ 314 w 321"/>
                <a:gd name="T29" fmla="*/ 201 h 202"/>
                <a:gd name="T30" fmla="*/ 315 w 321"/>
                <a:gd name="T31" fmla="*/ 201 h 202"/>
                <a:gd name="T32" fmla="*/ 316 w 321"/>
                <a:gd name="T33" fmla="*/ 200 h 202"/>
                <a:gd name="T34" fmla="*/ 317 w 321"/>
                <a:gd name="T35" fmla="*/ 200 h 202"/>
                <a:gd name="T36" fmla="*/ 318 w 321"/>
                <a:gd name="T37" fmla="*/ 199 h 202"/>
                <a:gd name="T38" fmla="*/ 319 w 321"/>
                <a:gd name="T39" fmla="*/ 198 h 202"/>
                <a:gd name="T40" fmla="*/ 320 w 321"/>
                <a:gd name="T41" fmla="*/ 197 h 202"/>
                <a:gd name="T42" fmla="*/ 321 w 321"/>
                <a:gd name="T43" fmla="*/ 195 h 202"/>
                <a:gd name="T44" fmla="*/ 321 w 321"/>
                <a:gd name="T45" fmla="*/ 194 h 202"/>
                <a:gd name="T46" fmla="*/ 321 w 321"/>
                <a:gd name="T47" fmla="*/ 193 h 202"/>
                <a:gd name="T48" fmla="*/ 321 w 321"/>
                <a:gd name="T49" fmla="*/ 192 h 202"/>
                <a:gd name="T50" fmla="*/ 321 w 321"/>
                <a:gd name="T51" fmla="*/ 9 h 202"/>
                <a:gd name="T52" fmla="*/ 321 w 321"/>
                <a:gd name="T53" fmla="*/ 8 h 202"/>
                <a:gd name="T54" fmla="*/ 321 w 321"/>
                <a:gd name="T55" fmla="*/ 7 h 202"/>
                <a:gd name="T56" fmla="*/ 320 w 321"/>
                <a:gd name="T57" fmla="*/ 5 h 202"/>
                <a:gd name="T58" fmla="*/ 319 w 321"/>
                <a:gd name="T59" fmla="*/ 4 h 202"/>
                <a:gd name="T60" fmla="*/ 319 w 321"/>
                <a:gd name="T61" fmla="*/ 3 h 202"/>
                <a:gd name="T62" fmla="*/ 318 w 321"/>
                <a:gd name="T63" fmla="*/ 2 h 202"/>
                <a:gd name="T64" fmla="*/ 317 w 321"/>
                <a:gd name="T65" fmla="*/ 1 h 202"/>
                <a:gd name="T66" fmla="*/ 316 w 321"/>
                <a:gd name="T67" fmla="*/ 1 h 202"/>
                <a:gd name="T68" fmla="*/ 314 w 321"/>
                <a:gd name="T69" fmla="*/ 0 h 202"/>
                <a:gd name="T70" fmla="*/ 313 w 321"/>
                <a:gd name="T71" fmla="*/ 0 h 202"/>
                <a:gd name="T72" fmla="*/ 312 w 321"/>
                <a:gd name="T73" fmla="*/ 0 h 202"/>
                <a:gd name="T74" fmla="*/ 10 w 321"/>
                <a:gd name="T75" fmla="*/ 0 h 202"/>
                <a:gd name="T76" fmla="*/ 9 w 321"/>
                <a:gd name="T77" fmla="*/ 0 h 202"/>
                <a:gd name="T78" fmla="*/ 8 w 321"/>
                <a:gd name="T79" fmla="*/ 0 h 202"/>
                <a:gd name="T80" fmla="*/ 6 w 321"/>
                <a:gd name="T81" fmla="*/ 0 h 202"/>
                <a:gd name="T82" fmla="*/ 5 w 321"/>
                <a:gd name="T83" fmla="*/ 1 h 202"/>
                <a:gd name="T84" fmla="*/ 4 w 321"/>
                <a:gd name="T85" fmla="*/ 2 h 202"/>
                <a:gd name="T86" fmla="*/ 3 w 321"/>
                <a:gd name="T87" fmla="*/ 3 h 202"/>
                <a:gd name="T88" fmla="*/ 2 w 321"/>
                <a:gd name="T89" fmla="*/ 4 h 202"/>
                <a:gd name="T90" fmla="*/ 2 w 321"/>
                <a:gd name="T91" fmla="*/ 5 h 202"/>
                <a:gd name="T92" fmla="*/ 1 w 321"/>
                <a:gd name="T93" fmla="*/ 6 h 202"/>
                <a:gd name="T94" fmla="*/ 1 w 321"/>
                <a:gd name="T95" fmla="*/ 7 h 202"/>
                <a:gd name="T96" fmla="*/ 0 w 321"/>
                <a:gd name="T97" fmla="*/ 8 h 202"/>
                <a:gd name="T98" fmla="*/ 0 w 321"/>
                <a:gd name="T99" fmla="*/ 1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202">
                  <a:moveTo>
                    <a:pt x="0" y="192"/>
                  </a:moveTo>
                  <a:lnTo>
                    <a:pt x="0" y="192"/>
                  </a:lnTo>
                  <a:lnTo>
                    <a:pt x="0" y="193"/>
                  </a:lnTo>
                  <a:lnTo>
                    <a:pt x="0" y="193"/>
                  </a:lnTo>
                  <a:lnTo>
                    <a:pt x="1" y="19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2" y="197"/>
                  </a:lnTo>
                  <a:lnTo>
                    <a:pt x="2" y="198"/>
                  </a:lnTo>
                  <a:lnTo>
                    <a:pt x="3" y="198"/>
                  </a:lnTo>
                  <a:lnTo>
                    <a:pt x="3" y="199"/>
                  </a:lnTo>
                  <a:lnTo>
                    <a:pt x="4" y="199"/>
                  </a:lnTo>
                  <a:lnTo>
                    <a:pt x="4" y="200"/>
                  </a:lnTo>
                  <a:lnTo>
                    <a:pt x="5" y="200"/>
                  </a:lnTo>
                  <a:lnTo>
                    <a:pt x="5" y="200"/>
                  </a:lnTo>
                  <a:lnTo>
                    <a:pt x="6" y="201"/>
                  </a:lnTo>
                  <a:lnTo>
                    <a:pt x="6" y="201"/>
                  </a:lnTo>
                  <a:lnTo>
                    <a:pt x="7" y="201"/>
                  </a:lnTo>
                  <a:lnTo>
                    <a:pt x="8" y="201"/>
                  </a:lnTo>
                  <a:lnTo>
                    <a:pt x="8" y="201"/>
                  </a:lnTo>
                  <a:lnTo>
                    <a:pt x="9" y="201"/>
                  </a:lnTo>
                  <a:lnTo>
                    <a:pt x="10" y="202"/>
                  </a:lnTo>
                  <a:lnTo>
                    <a:pt x="10" y="202"/>
                  </a:lnTo>
                  <a:lnTo>
                    <a:pt x="311" y="202"/>
                  </a:lnTo>
                  <a:lnTo>
                    <a:pt x="312" y="202"/>
                  </a:lnTo>
                  <a:lnTo>
                    <a:pt x="313" y="201"/>
                  </a:lnTo>
                  <a:lnTo>
                    <a:pt x="313" y="201"/>
                  </a:lnTo>
                  <a:lnTo>
                    <a:pt x="314" y="201"/>
                  </a:lnTo>
                  <a:lnTo>
                    <a:pt x="314" y="201"/>
                  </a:lnTo>
                  <a:lnTo>
                    <a:pt x="315" y="201"/>
                  </a:lnTo>
                  <a:lnTo>
                    <a:pt x="316" y="201"/>
                  </a:lnTo>
                  <a:lnTo>
                    <a:pt x="316" y="200"/>
                  </a:lnTo>
                  <a:lnTo>
                    <a:pt x="317" y="200"/>
                  </a:lnTo>
                  <a:lnTo>
                    <a:pt x="317" y="200"/>
                  </a:lnTo>
                  <a:lnTo>
                    <a:pt x="318" y="199"/>
                  </a:lnTo>
                  <a:lnTo>
                    <a:pt x="318" y="199"/>
                  </a:lnTo>
                  <a:lnTo>
                    <a:pt x="319" y="198"/>
                  </a:lnTo>
                  <a:lnTo>
                    <a:pt x="319" y="198"/>
                  </a:lnTo>
                  <a:lnTo>
                    <a:pt x="319" y="197"/>
                  </a:lnTo>
                  <a:lnTo>
                    <a:pt x="320" y="197"/>
                  </a:lnTo>
                  <a:lnTo>
                    <a:pt x="320" y="196"/>
                  </a:lnTo>
                  <a:lnTo>
                    <a:pt x="321" y="195"/>
                  </a:lnTo>
                  <a:lnTo>
                    <a:pt x="321" y="195"/>
                  </a:lnTo>
                  <a:lnTo>
                    <a:pt x="321" y="194"/>
                  </a:lnTo>
                  <a:lnTo>
                    <a:pt x="321" y="193"/>
                  </a:lnTo>
                  <a:lnTo>
                    <a:pt x="321" y="193"/>
                  </a:lnTo>
                  <a:lnTo>
                    <a:pt x="321" y="192"/>
                  </a:lnTo>
                  <a:lnTo>
                    <a:pt x="321" y="192"/>
                  </a:lnTo>
                  <a:lnTo>
                    <a:pt x="321" y="10"/>
                  </a:lnTo>
                  <a:lnTo>
                    <a:pt x="321" y="9"/>
                  </a:lnTo>
                  <a:lnTo>
                    <a:pt x="321" y="8"/>
                  </a:lnTo>
                  <a:lnTo>
                    <a:pt x="321" y="8"/>
                  </a:lnTo>
                  <a:lnTo>
                    <a:pt x="321" y="7"/>
                  </a:lnTo>
                  <a:lnTo>
                    <a:pt x="321" y="7"/>
                  </a:lnTo>
                  <a:lnTo>
                    <a:pt x="321" y="6"/>
                  </a:lnTo>
                  <a:lnTo>
                    <a:pt x="320" y="5"/>
                  </a:lnTo>
                  <a:lnTo>
                    <a:pt x="320" y="5"/>
                  </a:lnTo>
                  <a:lnTo>
                    <a:pt x="319" y="4"/>
                  </a:lnTo>
                  <a:lnTo>
                    <a:pt x="319" y="4"/>
                  </a:lnTo>
                  <a:lnTo>
                    <a:pt x="319" y="3"/>
                  </a:lnTo>
                  <a:lnTo>
                    <a:pt x="318" y="3"/>
                  </a:lnTo>
                  <a:lnTo>
                    <a:pt x="318" y="2"/>
                  </a:lnTo>
                  <a:lnTo>
                    <a:pt x="317" y="2"/>
                  </a:lnTo>
                  <a:lnTo>
                    <a:pt x="317" y="1"/>
                  </a:lnTo>
                  <a:lnTo>
                    <a:pt x="316" y="1"/>
                  </a:lnTo>
                  <a:lnTo>
                    <a:pt x="316" y="1"/>
                  </a:lnTo>
                  <a:lnTo>
                    <a:pt x="315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13" y="0"/>
                  </a:lnTo>
                  <a:lnTo>
                    <a:pt x="313" y="0"/>
                  </a:lnTo>
                  <a:lnTo>
                    <a:pt x="312" y="0"/>
                  </a:lnTo>
                  <a:lnTo>
                    <a:pt x="3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92"/>
                  </a:lnTo>
                  <a:close/>
                </a:path>
              </a:pathLst>
            </a:custGeom>
            <a:noFill/>
            <a:ln w="4763" cap="flat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E8051D34-D455-327F-0BDA-4F93B7D37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2825" y="2125663"/>
              <a:ext cx="12223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404040"/>
                  </a:solidFill>
                  <a:effectLst/>
                  <a:latin typeface="Arial" panose="020B0604020202020204" pitchFamily="34" charset="0"/>
                </a:rPr>
                <a:t>X 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16F7A054-E9F9-C49A-32D8-BE623F09A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1725" y="2125663"/>
              <a:ext cx="31115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rgbClr val="0099FF"/>
                  </a:solidFill>
                  <a:effectLst/>
                  <a:latin typeface="Arial" panose="020B0604020202020204" pitchFamily="34" charset="0"/>
                </a:rPr>
                <a:t>119.92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E2C49856-A2B2-C1AC-EC8A-E85531BEE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2825" y="2241551"/>
              <a:ext cx="122238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0" i="0" u="none" strike="noStrike" cap="none" normalizeH="0" baseline="0">
                  <a:ln>
                    <a:noFill/>
                  </a:ln>
                  <a:solidFill>
                    <a:srgbClr val="404040"/>
                  </a:solidFill>
                  <a:effectLst/>
                  <a:latin typeface="Arial" panose="020B0604020202020204" pitchFamily="34" charset="0"/>
                </a:rPr>
                <a:t>Y 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F042D729-3562-FB3F-25CD-A6E2B1C1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1725" y="2241551"/>
              <a:ext cx="3587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rgbClr val="0099FF"/>
                  </a:solidFill>
                  <a:effectLst/>
                  <a:latin typeface="Arial" panose="020B0604020202020204" pitchFamily="34" charset="0"/>
                </a:rPr>
                <a:t>0.90663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Oval 91">
              <a:extLst>
                <a:ext uri="{FF2B5EF4-FFF2-40B4-BE49-F238E27FC236}">
                  <a16:creationId xmlns:a16="http://schemas.microsoft.com/office/drawing/2014/main" id="{51507A6F-2B06-1666-9BC2-4FCA8C01F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2041526"/>
              <a:ext cx="36513" cy="34925"/>
            </a:xfrm>
            <a:prstGeom prst="ellipse">
              <a:avLst/>
            </a:prstGeom>
            <a:solidFill>
              <a:srgbClr val="2626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636AD614-97CA-2D6F-7DBD-961AE95A7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3450" y="2032001"/>
              <a:ext cx="55563" cy="53975"/>
            </a:xfrm>
            <a:custGeom>
              <a:avLst/>
              <a:gdLst>
                <a:gd name="T0" fmla="*/ 64 w 128"/>
                <a:gd name="T1" fmla="*/ 21 h 128"/>
                <a:gd name="T2" fmla="*/ 107 w 128"/>
                <a:gd name="T3" fmla="*/ 64 h 128"/>
                <a:gd name="T4" fmla="*/ 107 w 128"/>
                <a:gd name="T5" fmla="*/ 64 h 128"/>
                <a:gd name="T6" fmla="*/ 64 w 128"/>
                <a:gd name="T7" fmla="*/ 107 h 128"/>
                <a:gd name="T8" fmla="*/ 22 w 128"/>
                <a:gd name="T9" fmla="*/ 64 h 128"/>
                <a:gd name="T10" fmla="*/ 64 w 128"/>
                <a:gd name="T11" fmla="*/ 21 h 128"/>
                <a:gd name="T12" fmla="*/ 64 w 128"/>
                <a:gd name="T13" fmla="*/ 0 h 128"/>
                <a:gd name="T14" fmla="*/ 0 w 128"/>
                <a:gd name="T15" fmla="*/ 64 h 128"/>
                <a:gd name="T16" fmla="*/ 64 w 128"/>
                <a:gd name="T17" fmla="*/ 128 h 128"/>
                <a:gd name="T18" fmla="*/ 128 w 128"/>
                <a:gd name="T19" fmla="*/ 64 h 128"/>
                <a:gd name="T20" fmla="*/ 128 w 128"/>
                <a:gd name="T21" fmla="*/ 64 h 128"/>
                <a:gd name="T22" fmla="*/ 64 w 128"/>
                <a:gd name="T2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28">
                  <a:moveTo>
                    <a:pt x="64" y="21"/>
                  </a:moveTo>
                  <a:cubicBezTo>
                    <a:pt x="88" y="21"/>
                    <a:pt x="107" y="41"/>
                    <a:pt x="107" y="64"/>
                  </a:cubicBezTo>
                  <a:lnTo>
                    <a:pt x="107" y="64"/>
                  </a:lnTo>
                  <a:cubicBezTo>
                    <a:pt x="107" y="88"/>
                    <a:pt x="88" y="107"/>
                    <a:pt x="64" y="107"/>
                  </a:cubicBezTo>
                  <a:cubicBezTo>
                    <a:pt x="41" y="107"/>
                    <a:pt x="22" y="88"/>
                    <a:pt x="22" y="64"/>
                  </a:cubicBezTo>
                  <a:cubicBezTo>
                    <a:pt x="22" y="41"/>
                    <a:pt x="41" y="21"/>
                    <a:pt x="64" y="21"/>
                  </a:cubicBezTo>
                  <a:close/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100" y="128"/>
                    <a:pt x="128" y="99"/>
                    <a:pt x="128" y="64"/>
                  </a:cubicBezTo>
                  <a:lnTo>
                    <a:pt x="128" y="64"/>
                  </a:lnTo>
                  <a:cubicBezTo>
                    <a:pt x="128" y="29"/>
                    <a:pt x="100" y="0"/>
                    <a:pt x="64" y="0"/>
                  </a:cubicBezTo>
                  <a:close/>
                </a:path>
              </a:pathLst>
            </a:custGeom>
            <a:solidFill>
              <a:srgbClr val="FFFFD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A4D58EB3-E61A-CFD2-DADD-63C5BACD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43" y="1682344"/>
            <a:ext cx="9809314" cy="34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99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3278F8F-7DA0-15A4-CB74-EAEC1BEFA030}"/>
              </a:ext>
            </a:extLst>
          </p:cNvPr>
          <p:cNvGrpSpPr/>
          <p:nvPr/>
        </p:nvGrpSpPr>
        <p:grpSpPr>
          <a:xfrm>
            <a:off x="723161" y="190048"/>
            <a:ext cx="11464076" cy="6477904"/>
            <a:chOff x="723161" y="190048"/>
            <a:chExt cx="11464076" cy="64779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12B816-D662-DCCA-D1B9-C5A051E5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161" y="190048"/>
              <a:ext cx="5306165" cy="64779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D88D56-C1B5-8228-6452-2EF54656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912" y="1714500"/>
              <a:ext cx="6029325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415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3026A84-B09E-BCAA-C833-908BFF8C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62714" y="-1"/>
            <a:ext cx="6884737" cy="685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1335FA6-AB32-983E-4B9B-EC692EAF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023" y="0"/>
            <a:ext cx="6884737" cy="68326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F6C1C20-F93F-32AB-6E60-F9ECE720F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760" y="-1"/>
            <a:ext cx="6973672" cy="69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53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74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&#10;&#10;\begin{enumerate}\addtocounter{enumi}{6}&#10; \item The D/A converter changes the digital binary number to an analog voltage, and a zeroth-order hold maintains the same voltage throughout the sample period $T$. (DAC and ZOH)&#10;&#10; \begin{itemize}&#10;  \item Because each value of $u(kT)$ in Fig. 8.1(b) is held constant until the next value is available from the computer, the continuous value of $u(t)$ consists of steps (see Fig. 8.2) that, on average, are delayed from a fit to $u(kT)$ by $T/2$ as shown in the figure. &#10;  \item Sample rates should be at least 20 times the bandwidth in order to assure that the digital controller will match the performance of the continuous controller.&#10;  \item If we simply incorporate this $T/2$ delay into a continuous analysis of the system, an excellent prediction results in, especially, for sample rates much slower than 20 times bandwidth.&#10; \end{itemize}&#10; \item A system having both discrete and continuous signals is called a `sampled data system'. &#10;&#10;\end{enumerate}&#10;&#10;\end{document}" title="IguanaTex Bitmap Display">
            <a:extLst>
              <a:ext uri="{FF2B5EF4-FFF2-40B4-BE49-F238E27FC236}">
                <a16:creationId xmlns:a16="http://schemas.microsoft.com/office/drawing/2014/main" id="{74EF2DA6-BE1B-C74F-D924-F8F747810A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" y="123833"/>
            <a:ext cx="12167143" cy="66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12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&#10;\end{document}" title="IguanaTex Bitmap Display">
            <a:extLst>
              <a:ext uri="{FF2B5EF4-FFF2-40B4-BE49-F238E27FC236}">
                <a16:creationId xmlns:a16="http://schemas.microsoft.com/office/drawing/2014/main" id="{D74A8A44-7A9B-B459-8928-97E037E934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123830"/>
            <a:ext cx="12170160" cy="6615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ED7958-C122-B510-E194-CB803C7BC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51" y="752230"/>
            <a:ext cx="7972773" cy="58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51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580886C3-0DF2-878C-CCE3-DF1B8B4AE181}"/>
              </a:ext>
            </a:extLst>
          </p:cNvPr>
          <p:cNvGrpSpPr/>
          <p:nvPr/>
        </p:nvGrpSpPr>
        <p:grpSpPr>
          <a:xfrm>
            <a:off x="1003300" y="1454150"/>
            <a:ext cx="10117998" cy="3750798"/>
            <a:chOff x="1003300" y="1454150"/>
            <a:chExt cx="10117998" cy="3750798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4B2BD35-D436-6790-E431-98FA5D2860FE}"/>
                </a:ext>
              </a:extLst>
            </p:cNvPr>
            <p:cNvSpPr/>
            <p:nvPr/>
          </p:nvSpPr>
          <p:spPr>
            <a:xfrm>
              <a:off x="1774825" y="1454150"/>
              <a:ext cx="3533775" cy="3419475"/>
            </a:xfrm>
            <a:custGeom>
              <a:avLst/>
              <a:gdLst>
                <a:gd name="connsiteX0" fmla="*/ 0 w 3533775"/>
                <a:gd name="connsiteY0" fmla="*/ 0 h 3419475"/>
                <a:gd name="connsiteX1" fmla="*/ 0 w 3533775"/>
                <a:gd name="connsiteY1" fmla="*/ 3419475 h 3419475"/>
                <a:gd name="connsiteX2" fmla="*/ 3533775 w 3533775"/>
                <a:gd name="connsiteY2" fmla="*/ 3419475 h 341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3775" h="3419475">
                  <a:moveTo>
                    <a:pt x="0" y="0"/>
                  </a:moveTo>
                  <a:lnTo>
                    <a:pt x="0" y="3419475"/>
                  </a:lnTo>
                  <a:lnTo>
                    <a:pt x="3533775" y="3419475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637550A-DE25-1E1D-8C61-A1045FCF908E}"/>
                </a:ext>
              </a:extLst>
            </p:cNvPr>
            <p:cNvSpPr/>
            <p:nvPr/>
          </p:nvSpPr>
          <p:spPr>
            <a:xfrm>
              <a:off x="1774825" y="3600431"/>
              <a:ext cx="1273193" cy="1273193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 descr="\documentclass[landscape]{oblivoir}&#10;\usepackage{a4wide}&#10;\usepackage{amsmath}&#10;\usepackage{amsfonts}&#10;\usepackage{amssymb}&#10;\usepackage{derivative}&#10;&#10;\pagestyle{empty}&#10;\singlespacing&#10;&#10;\begin{document}&#10;&#10;$F_{\Delta t}(t)$&#10;&#10; \end{document}&#10;" title="IguanaTex Bitmap Display">
              <a:extLst>
                <a:ext uri="{FF2B5EF4-FFF2-40B4-BE49-F238E27FC236}">
                  <a16:creationId xmlns:a16="http://schemas.microsoft.com/office/drawing/2014/main" id="{C357A676-6C70-96B2-01AB-32208D53EDB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300" y="3429000"/>
              <a:ext cx="672000" cy="254476"/>
            </a:xfrm>
            <a:prstGeom prst="rect">
              <a:avLst/>
            </a:prstGeom>
          </p:spPr>
        </p:pic>
        <p:pic>
          <p:nvPicPr>
            <p:cNvPr id="55" name="그림 54" descr="\documentclass[landscape]{oblivoir}&#10;\usepackage{a4wide}&#10;\usepackage{amsmath}&#10;\usepackage{amsfonts}&#10;\usepackage{amssymb}&#10;\usepackage{derivative}&#10;&#10;\pagestyle{empty}&#10;\singlespacing&#10;&#10;\begin{document}&#10;&#10;&#10;$\Delta t$&#10;&#10; \end{document}&#10;" title="IguanaTex Bitmap Display">
              <a:extLst>
                <a:ext uri="{FF2B5EF4-FFF2-40B4-BE49-F238E27FC236}">
                  <a16:creationId xmlns:a16="http://schemas.microsoft.com/office/drawing/2014/main" id="{E72CEF97-CEBF-8E50-B57A-DCA61348754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303" y="4951974"/>
              <a:ext cx="283429" cy="184381"/>
            </a:xfrm>
            <a:prstGeom prst="rect">
              <a:avLst/>
            </a:prstGeom>
          </p:spPr>
        </p:pic>
        <p:pic>
          <p:nvPicPr>
            <p:cNvPr id="59" name="그림 58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  <a:extLst>
                <a:ext uri="{FF2B5EF4-FFF2-40B4-BE49-F238E27FC236}">
                  <a16:creationId xmlns:a16="http://schemas.microsoft.com/office/drawing/2014/main" id="{7FA9E349-BA7A-6F5B-FBD9-27004FC7EEC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2550" y="5041900"/>
              <a:ext cx="79238" cy="163048"/>
            </a:xfrm>
            <a:prstGeom prst="rect">
              <a:avLst/>
            </a:prstGeom>
          </p:spPr>
        </p:pic>
        <p:pic>
          <p:nvPicPr>
            <p:cNvPr id="61" name="그림 60" descr="\documentclass[landscape]{oblivoir}&#10;\usepackage{a4wide}&#10;\usepackage{amsmath}&#10;\usepackage{amsfonts}&#10;\usepackage{amssymb}&#10;\usepackage{derivative}&#10;&#10;\pagestyle{empty}&#10;\singlespacing&#10;&#10;\begin{document}&#10;&#10;&#10;$\int_{0}^{\Delta t} F_{\Delta t}(t) dt = 1$&#10;&#10; \end{document}&#10;" title="IguanaTex Bitmap Display">
              <a:extLst>
                <a:ext uri="{FF2B5EF4-FFF2-40B4-BE49-F238E27FC236}">
                  <a16:creationId xmlns:a16="http://schemas.microsoft.com/office/drawing/2014/main" id="{FD0C570E-3BB0-1920-85B3-4CCB19D6A44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303" y="2559050"/>
              <a:ext cx="1825524" cy="359619"/>
            </a:xfrm>
            <a:prstGeom prst="rect">
              <a:avLst/>
            </a:prstGeom>
          </p:spPr>
        </p:pic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BFBB47A9-D19C-E7F0-A4DE-B6F7B34E9F43}"/>
                </a:ext>
              </a:extLst>
            </p:cNvPr>
            <p:cNvSpPr/>
            <p:nvPr/>
          </p:nvSpPr>
          <p:spPr>
            <a:xfrm>
              <a:off x="2090495" y="2726321"/>
              <a:ext cx="716205" cy="1369429"/>
            </a:xfrm>
            <a:custGeom>
              <a:avLst/>
              <a:gdLst>
                <a:gd name="connsiteX0" fmla="*/ 144705 w 716205"/>
                <a:gd name="connsiteY0" fmla="*/ 1369429 h 1369429"/>
                <a:gd name="connsiteX1" fmla="*/ 5005 w 716205"/>
                <a:gd name="connsiteY1" fmla="*/ 435979 h 1369429"/>
                <a:gd name="connsiteX2" fmla="*/ 303455 w 716205"/>
                <a:gd name="connsiteY2" fmla="*/ 42279 h 1369429"/>
                <a:gd name="connsiteX3" fmla="*/ 716205 w 716205"/>
                <a:gd name="connsiteY3" fmla="*/ 29579 h 136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205" h="1369429">
                  <a:moveTo>
                    <a:pt x="144705" y="1369429"/>
                  </a:moveTo>
                  <a:cubicBezTo>
                    <a:pt x="61626" y="1013300"/>
                    <a:pt x="-21453" y="657171"/>
                    <a:pt x="5005" y="435979"/>
                  </a:cubicBezTo>
                  <a:cubicBezTo>
                    <a:pt x="31463" y="214787"/>
                    <a:pt x="184922" y="110012"/>
                    <a:pt x="303455" y="42279"/>
                  </a:cubicBezTo>
                  <a:cubicBezTo>
                    <a:pt x="421988" y="-25454"/>
                    <a:pt x="569096" y="2062"/>
                    <a:pt x="716205" y="2957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CC32711C-8A53-7987-41A8-261ED3037214}"/>
                </a:ext>
              </a:extLst>
            </p:cNvPr>
            <p:cNvSpPr/>
            <p:nvPr/>
          </p:nvSpPr>
          <p:spPr>
            <a:xfrm>
              <a:off x="7587523" y="1454150"/>
              <a:ext cx="3533775" cy="3419475"/>
            </a:xfrm>
            <a:custGeom>
              <a:avLst/>
              <a:gdLst>
                <a:gd name="connsiteX0" fmla="*/ 0 w 3533775"/>
                <a:gd name="connsiteY0" fmla="*/ 0 h 3419475"/>
                <a:gd name="connsiteX1" fmla="*/ 0 w 3533775"/>
                <a:gd name="connsiteY1" fmla="*/ 3419475 h 3419475"/>
                <a:gd name="connsiteX2" fmla="*/ 3533775 w 3533775"/>
                <a:gd name="connsiteY2" fmla="*/ 3419475 h 341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3775" h="3419475">
                  <a:moveTo>
                    <a:pt x="0" y="0"/>
                  </a:moveTo>
                  <a:lnTo>
                    <a:pt x="0" y="3419475"/>
                  </a:lnTo>
                  <a:lnTo>
                    <a:pt x="3533775" y="3419475"/>
                  </a:lnTo>
                </a:path>
              </a:pathLst>
            </a:custGeom>
            <a:noFill/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D6A47A6-529A-A3DA-C53A-D9773799DC6B}"/>
                </a:ext>
              </a:extLst>
            </p:cNvPr>
            <p:cNvSpPr/>
            <p:nvPr/>
          </p:nvSpPr>
          <p:spPr>
            <a:xfrm>
              <a:off x="7587523" y="1717041"/>
              <a:ext cx="216067" cy="3156584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 descr="\documentclass[landscape]{oblivoir}&#10;\usepackage{a4wide}&#10;\usepackage{amsmath}&#10;\usepackage{amsfonts}&#10;\usepackage{amssymb}&#10;\usepackage{derivative}&#10;&#10;\pagestyle{empty}&#10;\singlespacing&#10;&#10;\begin{document}&#10;&#10;$F_{\Delta t}(t)$&#10;&#10; \end{document}&#10;" title="IguanaTex Bitmap Display">
              <a:extLst>
                <a:ext uri="{FF2B5EF4-FFF2-40B4-BE49-F238E27FC236}">
                  <a16:creationId xmlns:a16="http://schemas.microsoft.com/office/drawing/2014/main" id="{400638DC-8BFB-23EA-AAA3-B7634AE81E6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5038" y="1589803"/>
              <a:ext cx="672000" cy="254476"/>
            </a:xfrm>
            <a:prstGeom prst="rect">
              <a:avLst/>
            </a:prstGeom>
          </p:spPr>
        </p:pic>
        <p:pic>
          <p:nvPicPr>
            <p:cNvPr id="68" name="그림 67" descr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 title="IguanaTex Bitmap Display">
              <a:extLst>
                <a:ext uri="{FF2B5EF4-FFF2-40B4-BE49-F238E27FC236}">
                  <a16:creationId xmlns:a16="http://schemas.microsoft.com/office/drawing/2014/main" id="{8C52651F-25DA-E5D2-7D63-60D238C9567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248" y="5041900"/>
              <a:ext cx="79238" cy="163048"/>
            </a:xfrm>
            <a:prstGeom prst="rect">
              <a:avLst/>
            </a:prstGeom>
          </p:spPr>
        </p:pic>
        <p:pic>
          <p:nvPicPr>
            <p:cNvPr id="69" name="그림 68" descr="\documentclass[landscape]{oblivoir}&#10;\usepackage{a4wide}&#10;\usepackage{amsmath}&#10;\usepackage{amsfonts}&#10;\usepackage{amssymb}&#10;\usepackage{derivative}&#10;&#10;\pagestyle{empty}&#10;\singlespacing&#10;&#10;\begin{document}&#10;&#10;&#10;$\int_{0}^{\Delta t} F_{\Delta t}(t) dt = 1$&#10;&#10; \end{document}&#10;" title="IguanaTex Bitmap Display">
              <a:extLst>
                <a:ext uri="{FF2B5EF4-FFF2-40B4-BE49-F238E27FC236}">
                  <a16:creationId xmlns:a16="http://schemas.microsoft.com/office/drawing/2014/main" id="{D1D1FCA7-E9CD-0B1B-D671-AFC5A94B774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413" y="2081530"/>
              <a:ext cx="1825524" cy="359619"/>
            </a:xfrm>
            <a:prstGeom prst="rect">
              <a:avLst/>
            </a:prstGeom>
          </p:spPr>
        </p:pic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4BA4411-7BBB-C4DA-BEB4-E40A10AEB0A4}"/>
                </a:ext>
              </a:extLst>
            </p:cNvPr>
            <p:cNvSpPr/>
            <p:nvPr/>
          </p:nvSpPr>
          <p:spPr>
            <a:xfrm rot="1187658">
              <a:off x="7784126" y="1978759"/>
              <a:ext cx="716205" cy="1369429"/>
            </a:xfrm>
            <a:custGeom>
              <a:avLst/>
              <a:gdLst>
                <a:gd name="connsiteX0" fmla="*/ 144705 w 716205"/>
                <a:gd name="connsiteY0" fmla="*/ 1369429 h 1369429"/>
                <a:gd name="connsiteX1" fmla="*/ 5005 w 716205"/>
                <a:gd name="connsiteY1" fmla="*/ 435979 h 1369429"/>
                <a:gd name="connsiteX2" fmla="*/ 303455 w 716205"/>
                <a:gd name="connsiteY2" fmla="*/ 42279 h 1369429"/>
                <a:gd name="connsiteX3" fmla="*/ 716205 w 716205"/>
                <a:gd name="connsiteY3" fmla="*/ 29579 h 136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205" h="1369429">
                  <a:moveTo>
                    <a:pt x="144705" y="1369429"/>
                  </a:moveTo>
                  <a:cubicBezTo>
                    <a:pt x="61626" y="1013300"/>
                    <a:pt x="-21453" y="657171"/>
                    <a:pt x="5005" y="435979"/>
                  </a:cubicBezTo>
                  <a:cubicBezTo>
                    <a:pt x="31463" y="214787"/>
                    <a:pt x="184922" y="110012"/>
                    <a:pt x="303455" y="42279"/>
                  </a:cubicBezTo>
                  <a:cubicBezTo>
                    <a:pt x="421988" y="-25454"/>
                    <a:pt x="569096" y="2062"/>
                    <a:pt x="716205" y="29579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화살표: 오른쪽 73">
              <a:extLst>
                <a:ext uri="{FF2B5EF4-FFF2-40B4-BE49-F238E27FC236}">
                  <a16:creationId xmlns:a16="http://schemas.microsoft.com/office/drawing/2014/main" id="{FD755DED-9E61-DD55-CA9E-25A84FA5280B}"/>
                </a:ext>
              </a:extLst>
            </p:cNvPr>
            <p:cNvSpPr/>
            <p:nvPr/>
          </p:nvSpPr>
          <p:spPr>
            <a:xfrm>
              <a:off x="5765722" y="3000110"/>
              <a:ext cx="1057633" cy="979701"/>
            </a:xfrm>
            <a:prstGeom prst="rightArrow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 descr="\documentclass[landscape]{oblivoir}&#10;\usepackage{a4wide}&#10;\usepackage{amsmath}&#10;\usepackage{amsfonts}&#10;\usepackage{amssymb}&#10;\usepackage{derivative}&#10;&#10;\pagestyle{empty}&#10;\singlespacing&#10;&#10;\begin{document}&#10;&#10;&#10;$\Delta t \rightarrow 0$&#10;&#10; \end{document}&#10;" title="IguanaTex Bitmap Display">
              <a:extLst>
                <a:ext uri="{FF2B5EF4-FFF2-40B4-BE49-F238E27FC236}">
                  <a16:creationId xmlns:a16="http://schemas.microsoft.com/office/drawing/2014/main" id="{B658647C-D610-9AB4-AF9C-A95AB7FBDB22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184" y="3379641"/>
              <a:ext cx="801525" cy="187429"/>
            </a:xfrm>
            <a:prstGeom prst="rect">
              <a:avLst/>
            </a:prstGeom>
          </p:spPr>
        </p:pic>
        <p:pic>
          <p:nvPicPr>
            <p:cNvPr id="76" name="그림 75" descr="\documentclass[landscape]{oblivoir}&#10;\usepackage{a4wide}&#10;\usepackage{amsmath}&#10;\usepackage{amsfonts}&#10;\usepackage{amssymb}&#10;\usepackage{derivative}&#10;&#10;\pagestyle{empty}&#10;\singlespacing&#10;&#10;\begin{document}&#10;&#10;&#10;$\Delta t$&#10;&#10; \end{document}&#10;" title="IguanaTex Bitmap Display">
              <a:extLst>
                <a:ext uri="{FF2B5EF4-FFF2-40B4-BE49-F238E27FC236}">
                  <a16:creationId xmlns:a16="http://schemas.microsoft.com/office/drawing/2014/main" id="{F81BF533-6DA3-0A0D-2A9F-83C8489723E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0177" y="4932404"/>
              <a:ext cx="283429" cy="184381"/>
            </a:xfrm>
            <a:prstGeom prst="rect">
              <a:avLst/>
            </a:prstGeom>
          </p:spPr>
        </p:pic>
        <p:pic>
          <p:nvPicPr>
            <p:cNvPr id="81" name="그림 80" descr="\documentclass[landscape]{oblivoir}&#10;\usepackage{a4wide}&#10;\usepackage{amsmath}&#10;\usepackage{amsfonts}&#10;\usepackage{amssymb}&#10;\usepackage{derivative}&#10;&#10;\pagestyle{empty}&#10;\singlespacing&#10;&#10;\begin{document}&#10;&#10;&#10;$0$&#10;&#10; \end{document}&#10;" title="IguanaTex Bitmap Display">
              <a:extLst>
                <a:ext uri="{FF2B5EF4-FFF2-40B4-BE49-F238E27FC236}">
                  <a16:creationId xmlns:a16="http://schemas.microsoft.com/office/drawing/2014/main" id="{7C82F055-B1C0-5EE9-62F8-1AB55794589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071" y="4951974"/>
              <a:ext cx="108191" cy="173714"/>
            </a:xfrm>
            <a:prstGeom prst="rect">
              <a:avLst/>
            </a:prstGeom>
          </p:spPr>
        </p:pic>
        <p:pic>
          <p:nvPicPr>
            <p:cNvPr id="82" name="그림 81" descr="\documentclass[landscape]{oblivoir}&#10;\usepackage{a4wide}&#10;\usepackage{amsmath}&#10;\usepackage{amsfonts}&#10;\usepackage{amssymb}&#10;\usepackage{derivative}&#10;&#10;\pagestyle{empty}&#10;\singlespacing&#10;&#10;\begin{document}&#10;&#10;&#10;$0$&#10;&#10; \end{document}&#10;" title="IguanaTex Bitmap Display">
              <a:extLst>
                <a:ext uri="{FF2B5EF4-FFF2-40B4-BE49-F238E27FC236}">
                  <a16:creationId xmlns:a16="http://schemas.microsoft.com/office/drawing/2014/main" id="{C5128D90-428E-17AD-DA4E-6FA455863AC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314" y="4931654"/>
              <a:ext cx="108191" cy="17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75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8095E67-CEF3-B8AA-7375-1531D7E3C036}"/>
              </a:ext>
            </a:extLst>
          </p:cNvPr>
          <p:cNvGrpSpPr/>
          <p:nvPr/>
        </p:nvGrpSpPr>
        <p:grpSpPr>
          <a:xfrm>
            <a:off x="976149" y="1446796"/>
            <a:ext cx="6680413" cy="4338587"/>
            <a:chOff x="976149" y="1446796"/>
            <a:chExt cx="6680413" cy="4338587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7419159-F9BB-DC6B-CB0B-1E77D5539125}"/>
                </a:ext>
              </a:extLst>
            </p:cNvPr>
            <p:cNvSpPr/>
            <p:nvPr/>
          </p:nvSpPr>
          <p:spPr>
            <a:xfrm>
              <a:off x="2757071" y="2421374"/>
              <a:ext cx="2442458" cy="167608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\documentclass[landscape]{oblivoir}&#10;\usepackage{a4wide}&#10;\usepackage{amsmath}&#10;\usepackage{amsfonts}&#10;\usepackage{amssymb}&#10;\usepackage{derivative}&#10;&#10;\pagestyle{empty}&#10;\singlespacing&#10;&#10;\begin{document}&#10;&#10;$y(t)$&#10;&#10; \end{document}&#10;" title="IguanaTex Bitmap Display">
              <a:extLst>
                <a:ext uri="{FF2B5EF4-FFF2-40B4-BE49-F238E27FC236}">
                  <a16:creationId xmlns:a16="http://schemas.microsoft.com/office/drawing/2014/main" id="{990380FF-9234-68A7-4FF3-6FEFB358A12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459" y="1876366"/>
              <a:ext cx="390095" cy="254476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8D153FD-03A4-62F1-609B-14A4205DE2E2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>
              <a:off x="1505052" y="3218814"/>
              <a:ext cx="22067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FB842BC-8442-EB7F-3CA2-5A86A1EC485F}"/>
                </a:ext>
              </a:extLst>
            </p:cNvPr>
            <p:cNvCxnSpPr>
              <a:cxnSpLocks/>
              <a:endCxn id="6" idx="5"/>
            </p:cNvCxnSpPr>
            <p:nvPr/>
          </p:nvCxnSpPr>
          <p:spPr>
            <a:xfrm flipV="1">
              <a:off x="3991180" y="3498215"/>
              <a:ext cx="0" cy="19123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 descr="\documentclass[landscape]{oblivoir}&#10;\usepackage{a4wide}&#10;\usepackage{amsmath}&#10;\usepackage{amsfonts}&#10;\usepackage{amssymb}&#10;\usepackage{derivative}&#10;&#10;\pagestyle{empty}&#10;\singlespacing&#10;&#10;\begin{document}&#10;&#10;$p(t)$&#10;&#10; \end{document}&#10;" title="IguanaTex Bitmap Display">
              <a:extLst>
                <a:ext uri="{FF2B5EF4-FFF2-40B4-BE49-F238E27FC236}">
                  <a16:creationId xmlns:a16="http://schemas.microsoft.com/office/drawing/2014/main" id="{95C49F88-810E-B2B7-9FE8-011093D70EC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488" y="4490564"/>
              <a:ext cx="400762" cy="254476"/>
            </a:xfrm>
            <a:prstGeom prst="rect">
              <a:avLst/>
            </a:pr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6FD6173-65BB-E31A-3CC5-266733A199A9}"/>
                </a:ext>
              </a:extLst>
            </p:cNvPr>
            <p:cNvSpPr/>
            <p:nvPr/>
          </p:nvSpPr>
          <p:spPr>
            <a:xfrm>
              <a:off x="4574826" y="4399920"/>
              <a:ext cx="1777035" cy="1204032"/>
            </a:xfrm>
            <a:custGeom>
              <a:avLst/>
              <a:gdLst>
                <a:gd name="connsiteX0" fmla="*/ 0 w 2489200"/>
                <a:gd name="connsiteY0" fmla="*/ 0 h 1686560"/>
                <a:gd name="connsiteX1" fmla="*/ 0 w 2489200"/>
                <a:gd name="connsiteY1" fmla="*/ 1686560 h 1686560"/>
                <a:gd name="connsiteX2" fmla="*/ 2489200 w 2489200"/>
                <a:gd name="connsiteY2" fmla="*/ 1686560 h 168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9200" h="1686560">
                  <a:moveTo>
                    <a:pt x="0" y="0"/>
                  </a:moveTo>
                  <a:lnTo>
                    <a:pt x="0" y="1686560"/>
                  </a:lnTo>
                  <a:lnTo>
                    <a:pt x="2489200" y="168656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E8AB222-225D-197D-F5B1-DD344258BC11}"/>
                </a:ext>
              </a:extLst>
            </p:cNvPr>
            <p:cNvCxnSpPr/>
            <p:nvPr/>
          </p:nvCxnSpPr>
          <p:spPr>
            <a:xfrm flipV="1">
              <a:off x="4571076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3AD3B84-2447-6DD0-61F8-EA17D200A821}"/>
                </a:ext>
              </a:extLst>
            </p:cNvPr>
            <p:cNvCxnSpPr/>
            <p:nvPr/>
          </p:nvCxnSpPr>
          <p:spPr>
            <a:xfrm flipV="1">
              <a:off x="4789637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B660E71-E90A-B6F3-A2D7-F6A1A170F57E}"/>
                </a:ext>
              </a:extLst>
            </p:cNvPr>
            <p:cNvCxnSpPr/>
            <p:nvPr/>
          </p:nvCxnSpPr>
          <p:spPr>
            <a:xfrm flipV="1">
              <a:off x="5008198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1272FE4-2970-5567-7528-783172225F92}"/>
                </a:ext>
              </a:extLst>
            </p:cNvPr>
            <p:cNvCxnSpPr/>
            <p:nvPr/>
          </p:nvCxnSpPr>
          <p:spPr>
            <a:xfrm flipV="1">
              <a:off x="5226759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F3183CF-0614-6751-C230-5B3A256C58EE}"/>
                </a:ext>
              </a:extLst>
            </p:cNvPr>
            <p:cNvCxnSpPr/>
            <p:nvPr/>
          </p:nvCxnSpPr>
          <p:spPr>
            <a:xfrm flipV="1">
              <a:off x="5445320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0FB2826-74D2-8BB1-6D45-0B061C562ADA}"/>
                </a:ext>
              </a:extLst>
            </p:cNvPr>
            <p:cNvCxnSpPr/>
            <p:nvPr/>
          </p:nvCxnSpPr>
          <p:spPr>
            <a:xfrm flipV="1">
              <a:off x="5663881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BEEBC6C-F968-9E7D-C424-F3D0F5E55C3E}"/>
                </a:ext>
              </a:extLst>
            </p:cNvPr>
            <p:cNvCxnSpPr/>
            <p:nvPr/>
          </p:nvCxnSpPr>
          <p:spPr>
            <a:xfrm flipV="1">
              <a:off x="5882443" y="4835683"/>
              <a:ext cx="0" cy="7682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80989D0-EB3E-2399-6E6A-2BB3BA728A78}"/>
                </a:ext>
              </a:extLst>
            </p:cNvPr>
            <p:cNvCxnSpPr>
              <a:cxnSpLocks/>
              <a:stCxn id="6" idx="7"/>
            </p:cNvCxnSpPr>
            <p:nvPr/>
          </p:nvCxnSpPr>
          <p:spPr>
            <a:xfrm>
              <a:off x="4270581" y="3218814"/>
              <a:ext cx="28332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그림 37" descr="\documentclass[landscape]{oblivoir}&#10;\usepackage{a4wide}&#10;\usepackage{amsmath}&#10;\usepackage{amsfonts}&#10;\usepackage{amssymb}&#10;\usepackage{derivative}&#10;&#10;\pagestyle{empty}&#10;\singlespacing&#10;&#10;\begin{document}&#10;&#10;$y_s(t)$&#10;&#10; \end{document}&#10;" title="IguanaTex Bitmap Display">
              <a:extLst>
                <a:ext uri="{FF2B5EF4-FFF2-40B4-BE49-F238E27FC236}">
                  <a16:creationId xmlns:a16="http://schemas.microsoft.com/office/drawing/2014/main" id="{68455B39-472C-99CA-65B5-8CE773AF74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169" y="1742311"/>
              <a:ext cx="489143" cy="254476"/>
            </a:xfrm>
            <a:prstGeom prst="rect">
              <a:avLst/>
            </a:prstGeom>
          </p:spPr>
        </p:pic>
        <p:pic>
          <p:nvPicPr>
            <p:cNvPr id="76" name="그림 75" descr="\documentclass[landscape]{oblivoir}&#10;\usepackage{a4wide}&#10;\usepackage{amsmath}&#10;\usepackage{amsfonts}&#10;\usepackage{amssymb}&#10;\usepackage{derivative}&#10;&#10;\pagestyle{empty}&#10;\singlespacing&#10;&#10;\begin{document}&#10;&#10;ADC&#10; \end{document}&#10;" title="IguanaTex Bitmap Display">
              <a:extLst>
                <a:ext uri="{FF2B5EF4-FFF2-40B4-BE49-F238E27FC236}">
                  <a16:creationId xmlns:a16="http://schemas.microsoft.com/office/drawing/2014/main" id="{4572AAFC-5453-04DA-D683-698C69673AE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777" y="2460679"/>
              <a:ext cx="544000" cy="187429"/>
            </a:xfrm>
            <a:prstGeom prst="rect">
              <a:avLst/>
            </a:prstGeom>
          </p:spPr>
        </p:pic>
        <p:pic>
          <p:nvPicPr>
            <p:cNvPr id="80" name="그림 79" descr="\documentclass[landscape]{oblivoir}&#10;\usepackage{a4wide}&#10;\usepackage{amsmath}&#10;\usepackage{amsfonts}&#10;\usepackage{amssymb}&#10;\usepackage{derivative}&#10;&#10;\pagestyle{empty}&#10;\singlespacing&#10;&#10;\begin{document}&#10;&#10;$y(k)$&#10;&#10; \end{document}&#10;" title="IguanaTex Bitmap Display">
              <a:extLst>
                <a:ext uri="{FF2B5EF4-FFF2-40B4-BE49-F238E27FC236}">
                  <a16:creationId xmlns:a16="http://schemas.microsoft.com/office/drawing/2014/main" id="{1B40C9D2-EF0F-DD45-6D01-BB1F58F948C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229" y="1757417"/>
              <a:ext cx="437333" cy="254476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ED1FAF0-7A58-7371-EF7D-709149A007C5}"/>
                </a:ext>
              </a:extLst>
            </p:cNvPr>
            <p:cNvCxnSpPr/>
            <p:nvPr/>
          </p:nvCxnSpPr>
          <p:spPr>
            <a:xfrm>
              <a:off x="6750841" y="1869549"/>
              <a:ext cx="352996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그림 86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<a:extLst>
                <a:ext uri="{FF2B5EF4-FFF2-40B4-BE49-F238E27FC236}">
                  <a16:creationId xmlns:a16="http://schemas.microsoft.com/office/drawing/2014/main" id="{D66CCAE6-30B0-0166-CA77-BFAFD5087F9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3978" y="5677812"/>
              <a:ext cx="105717" cy="103863"/>
            </a:xfrm>
            <a:prstGeom prst="rect">
              <a:avLst/>
            </a:prstGeom>
          </p:spPr>
        </p:pic>
        <p:pic>
          <p:nvPicPr>
            <p:cNvPr id="97" name="그림 96" descr="\documentclass[landscape]{oblivoir}&#10;\usepackage{a4wide}&#10;\usepackage{amsmath}&#10;\usepackage{amsfonts}&#10;\usepackage{amssymb}&#10;\usepackage{derivative}&#10;&#10;\pagestyle{empty}&#10;\singlespacing&#10;&#10;\begin{document}&#10;&#10;$2T$&#10;&#10; \end{document}&#10;" title="IguanaTex Bitmap Display">
              <a:extLst>
                <a:ext uri="{FF2B5EF4-FFF2-40B4-BE49-F238E27FC236}">
                  <a16:creationId xmlns:a16="http://schemas.microsoft.com/office/drawing/2014/main" id="{D2888FB3-02CD-66DD-B8F8-887ABEF14ED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173" y="5677811"/>
              <a:ext cx="178050" cy="103863"/>
            </a:xfrm>
            <a:prstGeom prst="rect">
              <a:avLst/>
            </a:prstGeom>
          </p:spPr>
        </p:pic>
        <p:pic>
          <p:nvPicPr>
            <p:cNvPr id="102" name="그림 101" descr="\documentclass[landscape]{oblivoir}&#10;\usepackage{a4wide}&#10;\usepackage{amsmath}&#10;\usepackage{amsfonts}&#10;\usepackage{amssymb}&#10;\usepackage{derivative}&#10;&#10;\pagestyle{empty}&#10;\singlespacing&#10;&#10;\begin{document}&#10;&#10;$3T$&#10;&#10; \end{document}&#10;" title="IguanaTex Bitmap Display">
              <a:extLst>
                <a:ext uri="{FF2B5EF4-FFF2-40B4-BE49-F238E27FC236}">
                  <a16:creationId xmlns:a16="http://schemas.microsoft.com/office/drawing/2014/main" id="{0B71CF6E-BC1B-5AB2-5AA0-44CEBC87832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734" y="5677811"/>
              <a:ext cx="179905" cy="10757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A216E90-9483-A212-09B7-FA0FC9EA15CD}"/>
                </a:ext>
              </a:extLst>
            </p:cNvPr>
            <p:cNvGrpSpPr/>
            <p:nvPr/>
          </p:nvGrpSpPr>
          <p:grpSpPr>
            <a:xfrm rot="2700000">
              <a:off x="3711780" y="2939414"/>
              <a:ext cx="558800" cy="558800"/>
              <a:chOff x="5500575" y="1605518"/>
              <a:chExt cx="558800" cy="55880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ADA8CE72-2577-2226-B041-2F13120C86FC}"/>
                  </a:ext>
                </a:extLst>
              </p:cNvPr>
              <p:cNvSpPr/>
              <p:nvPr/>
            </p:nvSpPr>
            <p:spPr>
              <a:xfrm>
                <a:off x="5500575" y="1605518"/>
                <a:ext cx="558800" cy="5588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2A178C3-BE03-DD43-5DB8-24DF5478AE5E}"/>
                  </a:ext>
                </a:extLst>
              </p:cNvPr>
              <p:cNvCxnSpPr>
                <a:stCxn id="6" idx="0"/>
                <a:endCxn id="6" idx="4"/>
              </p:cNvCxnSpPr>
              <p:nvPr/>
            </p:nvCxnSpPr>
            <p:spPr>
              <a:xfrm>
                <a:off x="5779975" y="1605518"/>
                <a:ext cx="0" cy="558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56987C9-2F73-C3E6-AC58-E948280474B2}"/>
                  </a:ext>
                </a:extLst>
              </p:cNvPr>
              <p:cNvCxnSpPr>
                <a:stCxn id="6" idx="6"/>
                <a:endCxn id="6" idx="2"/>
              </p:cNvCxnSpPr>
              <p:nvPr/>
            </p:nvCxnSpPr>
            <p:spPr>
              <a:xfrm flipH="1">
                <a:off x="5500575" y="1884918"/>
                <a:ext cx="5588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8D7CCEF-4216-8E15-8065-68163911D186}"/>
                </a:ext>
              </a:extLst>
            </p:cNvPr>
            <p:cNvGrpSpPr/>
            <p:nvPr/>
          </p:nvGrpSpPr>
          <p:grpSpPr>
            <a:xfrm>
              <a:off x="1486990" y="1897891"/>
              <a:ext cx="1777035" cy="1204032"/>
              <a:chOff x="831155" y="1274526"/>
              <a:chExt cx="1777035" cy="1204032"/>
            </a:xfrm>
          </p:grpSpPr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E0F0824A-8C4B-5A3B-0BA1-5085D5E98B00}"/>
                  </a:ext>
                </a:extLst>
              </p:cNvPr>
              <p:cNvSpPr/>
              <p:nvPr/>
            </p:nvSpPr>
            <p:spPr>
              <a:xfrm>
                <a:off x="831155" y="1274526"/>
                <a:ext cx="1777035" cy="1204032"/>
              </a:xfrm>
              <a:custGeom>
                <a:avLst/>
                <a:gdLst>
                  <a:gd name="connsiteX0" fmla="*/ 0 w 2489200"/>
                  <a:gd name="connsiteY0" fmla="*/ 0 h 1686560"/>
                  <a:gd name="connsiteX1" fmla="*/ 0 w 2489200"/>
                  <a:gd name="connsiteY1" fmla="*/ 1686560 h 1686560"/>
                  <a:gd name="connsiteX2" fmla="*/ 2489200 w 2489200"/>
                  <a:gd name="connsiteY2" fmla="*/ 1686560 h 168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89200" h="1686560">
                    <a:moveTo>
                      <a:pt x="0" y="0"/>
                    </a:moveTo>
                    <a:lnTo>
                      <a:pt x="0" y="1686560"/>
                    </a:lnTo>
                    <a:lnTo>
                      <a:pt x="2489200" y="168656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5381BAE-6A46-93D3-BDCB-BC01C4A44683}"/>
                  </a:ext>
                </a:extLst>
              </p:cNvPr>
              <p:cNvSpPr/>
              <p:nvPr/>
            </p:nvSpPr>
            <p:spPr>
              <a:xfrm>
                <a:off x="843280" y="1523426"/>
                <a:ext cx="1452880" cy="407316"/>
              </a:xfrm>
              <a:custGeom>
                <a:avLst/>
                <a:gdLst>
                  <a:gd name="connsiteX0" fmla="*/ 0 w 1452880"/>
                  <a:gd name="connsiteY0" fmla="*/ 335854 h 407316"/>
                  <a:gd name="connsiteX1" fmla="*/ 477520 w 1452880"/>
                  <a:gd name="connsiteY1" fmla="*/ 574 h 407316"/>
                  <a:gd name="connsiteX2" fmla="*/ 904240 w 1452880"/>
                  <a:gd name="connsiteY2" fmla="*/ 406974 h 407316"/>
                  <a:gd name="connsiteX3" fmla="*/ 1452880 w 1452880"/>
                  <a:gd name="connsiteY3" fmla="*/ 71694 h 40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2880" h="407316">
                    <a:moveTo>
                      <a:pt x="0" y="335854"/>
                    </a:moveTo>
                    <a:cubicBezTo>
                      <a:pt x="163406" y="162287"/>
                      <a:pt x="326813" y="-11279"/>
                      <a:pt x="477520" y="574"/>
                    </a:cubicBezTo>
                    <a:cubicBezTo>
                      <a:pt x="628227" y="12427"/>
                      <a:pt x="741680" y="395121"/>
                      <a:pt x="904240" y="406974"/>
                    </a:cubicBezTo>
                    <a:cubicBezTo>
                      <a:pt x="1066800" y="418827"/>
                      <a:pt x="1259840" y="119107"/>
                      <a:pt x="1452880" y="71694"/>
                    </a:cubicBez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69BE1D8-79C9-0C1F-5B87-92EBF5290138}"/>
                </a:ext>
              </a:extLst>
            </p:cNvPr>
            <p:cNvGrpSpPr/>
            <p:nvPr/>
          </p:nvGrpSpPr>
          <p:grpSpPr>
            <a:xfrm>
              <a:off x="5439474" y="1884655"/>
              <a:ext cx="1781813" cy="1207107"/>
              <a:chOff x="7600950" y="1526620"/>
              <a:chExt cx="1781813" cy="120710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C68BEB8-B7E9-1E51-BA12-993AF4B56624}"/>
                  </a:ext>
                </a:extLst>
              </p:cNvPr>
              <p:cNvGrpSpPr/>
              <p:nvPr/>
            </p:nvGrpSpPr>
            <p:grpSpPr>
              <a:xfrm>
                <a:off x="7605728" y="1526620"/>
                <a:ext cx="1777035" cy="1204032"/>
                <a:chOff x="831155" y="1274526"/>
                <a:chExt cx="1777035" cy="1204032"/>
              </a:xfrm>
            </p:grpSpPr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0C92AA1E-6D80-3D10-245C-EF595268B24A}"/>
                    </a:ext>
                  </a:extLst>
                </p:cNvPr>
                <p:cNvSpPr/>
                <p:nvPr/>
              </p:nvSpPr>
              <p:spPr>
                <a:xfrm>
                  <a:off x="831155" y="1274526"/>
                  <a:ext cx="1777035" cy="1204032"/>
                </a:xfrm>
                <a:custGeom>
                  <a:avLst/>
                  <a:gdLst>
                    <a:gd name="connsiteX0" fmla="*/ 0 w 2489200"/>
                    <a:gd name="connsiteY0" fmla="*/ 0 h 1686560"/>
                    <a:gd name="connsiteX1" fmla="*/ 0 w 2489200"/>
                    <a:gd name="connsiteY1" fmla="*/ 1686560 h 1686560"/>
                    <a:gd name="connsiteX2" fmla="*/ 2489200 w 2489200"/>
                    <a:gd name="connsiteY2" fmla="*/ 1686560 h 168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200" h="1686560">
                      <a:moveTo>
                        <a:pt x="0" y="0"/>
                      </a:moveTo>
                      <a:lnTo>
                        <a:pt x="0" y="1686560"/>
                      </a:lnTo>
                      <a:lnTo>
                        <a:pt x="2489200" y="168656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2E5D404C-1BA2-0EBD-3801-C9D90E97FB2E}"/>
                    </a:ext>
                  </a:extLst>
                </p:cNvPr>
                <p:cNvSpPr/>
                <p:nvPr/>
              </p:nvSpPr>
              <p:spPr>
                <a:xfrm>
                  <a:off x="843280" y="1523426"/>
                  <a:ext cx="1452880" cy="407316"/>
                </a:xfrm>
                <a:custGeom>
                  <a:avLst/>
                  <a:gdLst>
                    <a:gd name="connsiteX0" fmla="*/ 0 w 1452880"/>
                    <a:gd name="connsiteY0" fmla="*/ 335854 h 407316"/>
                    <a:gd name="connsiteX1" fmla="*/ 477520 w 1452880"/>
                    <a:gd name="connsiteY1" fmla="*/ 574 h 407316"/>
                    <a:gd name="connsiteX2" fmla="*/ 904240 w 1452880"/>
                    <a:gd name="connsiteY2" fmla="*/ 406974 h 407316"/>
                    <a:gd name="connsiteX3" fmla="*/ 1452880 w 1452880"/>
                    <a:gd name="connsiteY3" fmla="*/ 71694 h 407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2880" h="407316">
                      <a:moveTo>
                        <a:pt x="0" y="335854"/>
                      </a:moveTo>
                      <a:cubicBezTo>
                        <a:pt x="163406" y="162287"/>
                        <a:pt x="326813" y="-11279"/>
                        <a:pt x="477520" y="574"/>
                      </a:cubicBezTo>
                      <a:cubicBezTo>
                        <a:pt x="628227" y="12427"/>
                        <a:pt x="741680" y="395121"/>
                        <a:pt x="904240" y="406974"/>
                      </a:cubicBezTo>
                      <a:cubicBezTo>
                        <a:pt x="1066800" y="418827"/>
                        <a:pt x="1259840" y="119107"/>
                        <a:pt x="1452880" y="71694"/>
                      </a:cubicBezTo>
                    </a:path>
                  </a:pathLst>
                </a:custGeom>
                <a:noFill/>
                <a:ln w="571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1B913D12-C859-F498-E72A-FFAB3C79AEF9}"/>
                  </a:ext>
                </a:extLst>
              </p:cNvPr>
              <p:cNvSpPr/>
              <p:nvPr/>
            </p:nvSpPr>
            <p:spPr>
              <a:xfrm>
                <a:off x="7604700" y="1529695"/>
                <a:ext cx="1777035" cy="1204032"/>
              </a:xfrm>
              <a:custGeom>
                <a:avLst/>
                <a:gdLst>
                  <a:gd name="connsiteX0" fmla="*/ 0 w 2489200"/>
                  <a:gd name="connsiteY0" fmla="*/ 0 h 1686560"/>
                  <a:gd name="connsiteX1" fmla="*/ 0 w 2489200"/>
                  <a:gd name="connsiteY1" fmla="*/ 1686560 h 1686560"/>
                  <a:gd name="connsiteX2" fmla="*/ 2489200 w 2489200"/>
                  <a:gd name="connsiteY2" fmla="*/ 1686560 h 168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89200" h="1686560">
                    <a:moveTo>
                      <a:pt x="0" y="0"/>
                    </a:moveTo>
                    <a:lnTo>
                      <a:pt x="0" y="1686560"/>
                    </a:lnTo>
                    <a:lnTo>
                      <a:pt x="2489200" y="168656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0A03FE45-0E01-E770-861B-107C627B11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0950" y="2102644"/>
                <a:ext cx="0" cy="631083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12413A4D-5074-D8C4-3CB3-D0FABCB5A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9511" y="1895475"/>
                <a:ext cx="0" cy="83825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05AC2D8-C871-4B59-0D2F-649AD690BB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8072" y="1775520"/>
                <a:ext cx="0" cy="958207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4CF72E08-CE8A-A2F9-8973-B952B44E71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6633" y="1930742"/>
                <a:ext cx="0" cy="802985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A76EA251-A44F-4F09-B903-3D8DE752C8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75194" y="2166938"/>
                <a:ext cx="0" cy="56678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84414764-C1BF-9920-6F7D-4442828F64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3755" y="2105025"/>
                <a:ext cx="0" cy="62870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58E745BF-28DE-A5EE-A0DA-D1F048C0F7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2317" y="1943100"/>
                <a:ext cx="0" cy="790627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9" name="그림 108" descr="\documentclass[landscape]{oblivoir}&#10;\usepackage{a4wide}&#10;\usepackage{amsmath}&#10;\usepackage{amsfonts}&#10;\usepackage{amssymb}&#10;\usepackage{derivative}&#10;&#10;\pagestyle{empty}&#10;\singlespacing&#10;&#10;\begin{document}&#10;&#10;&#10;Continuous-Time Signal&#10;&#10; \end{document}&#10;" title="IguanaTex Bitmap Display">
              <a:extLst>
                <a:ext uri="{FF2B5EF4-FFF2-40B4-BE49-F238E27FC236}">
                  <a16:creationId xmlns:a16="http://schemas.microsoft.com/office/drawing/2014/main" id="{2BA27ACC-CEA9-A7B1-671F-313474096D7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149" y="1516368"/>
              <a:ext cx="2651428" cy="230095"/>
            </a:xfrm>
            <a:prstGeom prst="rect">
              <a:avLst/>
            </a:prstGeom>
          </p:spPr>
        </p:pic>
        <p:pic>
          <p:nvPicPr>
            <p:cNvPr id="112" name="그림 111" descr="\documentclass[landscape]{oblivoir}&#10;\usepackage{a4wide}&#10;\usepackage{amsmath}&#10;\usepackage{amsfonts}&#10;\usepackage{amssymb}&#10;\usepackage{derivative}&#10;&#10;\pagestyle{empty}&#10;\singlespacing&#10;&#10;\begin{document}&#10;&#10;&#10;Impulse Train Signal&#10;&#10; \end{document}&#10;" title="IguanaTex Bitmap Display">
              <a:extLst>
                <a:ext uri="{FF2B5EF4-FFF2-40B4-BE49-F238E27FC236}">
                  <a16:creationId xmlns:a16="http://schemas.microsoft.com/office/drawing/2014/main" id="{D1E56DB6-93E9-22E8-E36D-5850E64173A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746" y="4154460"/>
              <a:ext cx="2294856" cy="230095"/>
            </a:xfrm>
            <a:prstGeom prst="rect">
              <a:avLst/>
            </a:prstGeom>
          </p:spPr>
        </p:pic>
        <p:pic>
          <p:nvPicPr>
            <p:cNvPr id="115" name="그림 114" descr="\documentclass[landscape]{oblivoir}&#10;\usepackage{a4wide}&#10;\usepackage{amsmath}&#10;\usepackage{amsfonts}&#10;\usepackage{amssymb}&#10;\usepackage{derivative}&#10;&#10;\pagestyle{empty}&#10;\singlespacing&#10;&#10;\begin{document}&#10;&#10;&#10;Sampled Signal&#10;&#10; \end{document}&#10;" title="IguanaTex Bitmap Display">
              <a:extLst>
                <a:ext uri="{FF2B5EF4-FFF2-40B4-BE49-F238E27FC236}">
                  <a16:creationId xmlns:a16="http://schemas.microsoft.com/office/drawing/2014/main" id="{D03BF45B-CD14-DEAA-2D1E-22A4D6EF5C6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869" y="1446796"/>
              <a:ext cx="1680761" cy="230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83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B2540A-AFA9-CD52-D963-B03198FCEEFB}"/>
              </a:ext>
            </a:extLst>
          </p:cNvPr>
          <p:cNvGrpSpPr/>
          <p:nvPr/>
        </p:nvGrpSpPr>
        <p:grpSpPr>
          <a:xfrm>
            <a:off x="333728" y="133147"/>
            <a:ext cx="11738298" cy="6104142"/>
            <a:chOff x="333728" y="133147"/>
            <a:chExt cx="11738298" cy="6104142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3441F8C-F9C8-BB99-764C-BE28EA7D88A7}"/>
                </a:ext>
              </a:extLst>
            </p:cNvPr>
            <p:cNvGrpSpPr/>
            <p:nvPr/>
          </p:nvGrpSpPr>
          <p:grpSpPr>
            <a:xfrm>
              <a:off x="6960868" y="1199371"/>
              <a:ext cx="2103120" cy="1465116"/>
              <a:chOff x="7791450" y="841165"/>
              <a:chExt cx="2103120" cy="1465116"/>
            </a:xfrm>
          </p:grpSpPr>
          <p:sp>
            <p:nvSpPr>
              <p:cNvPr id="7" name="자유형: 도형 6">
                <a:extLst>
                  <a:ext uri="{FF2B5EF4-FFF2-40B4-BE49-F238E27FC236}">
                    <a16:creationId xmlns:a16="http://schemas.microsoft.com/office/drawing/2014/main" id="{F45CD1B5-1714-11F7-4075-543895DB3E06}"/>
                  </a:ext>
                </a:extLst>
              </p:cNvPr>
              <p:cNvSpPr/>
              <p:nvPr/>
            </p:nvSpPr>
            <p:spPr>
              <a:xfrm>
                <a:off x="7791450" y="2038350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546DFD06-41A2-F1EF-71DB-EB7BEC57E227}"/>
                  </a:ext>
                </a:extLst>
              </p:cNvPr>
              <p:cNvSpPr/>
              <p:nvPr/>
            </p:nvSpPr>
            <p:spPr>
              <a:xfrm rot="16200000">
                <a:off x="8505477" y="1383633"/>
                <a:ext cx="987106" cy="320419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2CE330B3-A553-FC41-68EB-2514C3D3B704}"/>
                  </a:ext>
                </a:extLst>
              </p:cNvPr>
              <p:cNvSpPr/>
              <p:nvPr/>
            </p:nvSpPr>
            <p:spPr>
              <a:xfrm>
                <a:off x="8616315" y="1338422"/>
                <a:ext cx="442914" cy="707231"/>
              </a:xfrm>
              <a:custGeom>
                <a:avLst/>
                <a:gdLst>
                  <a:gd name="connsiteX0" fmla="*/ 0 w 828675"/>
                  <a:gd name="connsiteY0" fmla="*/ 409575 h 419100"/>
                  <a:gd name="connsiteX1" fmla="*/ 409575 w 828675"/>
                  <a:gd name="connsiteY1" fmla="*/ 0 h 419100"/>
                  <a:gd name="connsiteX2" fmla="*/ 828675 w 828675"/>
                  <a:gd name="connsiteY2" fmla="*/ 4191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8675" h="419100">
                    <a:moveTo>
                      <a:pt x="0" y="409575"/>
                    </a:moveTo>
                    <a:lnTo>
                      <a:pt x="409575" y="0"/>
                    </a:lnTo>
                    <a:lnTo>
                      <a:pt x="828675" y="41910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<a:extLst>
                  <a:ext uri="{FF2B5EF4-FFF2-40B4-BE49-F238E27FC236}">
                    <a16:creationId xmlns:a16="http://schemas.microsoft.com/office/drawing/2014/main" id="{A2E075D4-C839-D363-A505-F03FAE507D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4"/>
                </p:custDataLst>
              </p:nvPr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1338" y="2159001"/>
                <a:ext cx="126088" cy="119731"/>
              </a:xfrm>
              <a:prstGeom prst="rect">
                <a:avLst/>
              </a:prstGeom>
            </p:spPr>
          </p:pic>
          <p:pic>
            <p:nvPicPr>
              <p:cNvPr id="32" name="그림 31" descr="\documentclass[landscape]{oblivoir}&#10;\usepackage{a4wide}&#10;\usepackage{amsmath}&#10;\usepackage{amsfonts}&#10;\usepackage{amssymb}&#10;\usepackage{derivative}&#10;&#10;\pagestyle{empty}&#10;\singlespacing&#10;&#10;\begin{document}&#10;&#10;$F_{max}$&#10;&#10; \end{document}&#10;" title="IguanaTex Bitmap Display">
                <a:extLst>
                  <a:ext uri="{FF2B5EF4-FFF2-40B4-BE49-F238E27FC236}">
                    <a16:creationId xmlns:a16="http://schemas.microsoft.com/office/drawing/2014/main" id="{44CE5920-A681-0DA8-89B5-DC15BC8E85B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5"/>
                </p:custDataLst>
              </p:nvPr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87831" y="2159001"/>
                <a:ext cx="380383" cy="147280"/>
              </a:xfrm>
              <a:prstGeom prst="rect">
                <a:avLst/>
              </a:prstGeom>
            </p:spPr>
          </p:pic>
          <p:pic>
            <p:nvPicPr>
              <p:cNvPr id="35" name="그림 34" descr="\documentclass[landscape]{oblivoir}&#10;\usepackage{a4wide}&#10;\usepackage{amsmath}&#10;\usepackage{amsfonts}&#10;\usepackage{amssymb}&#10;\usepackage{derivative}&#10;&#10;\pagestyle{empty}&#10;\singlespacing&#10;&#10;\begin{document}&#10;&#10;$-F_{max}$&#10;&#10; \end{document}&#10;" title="IguanaTex Bitmap Display">
                <a:extLst>
                  <a:ext uri="{FF2B5EF4-FFF2-40B4-BE49-F238E27FC236}">
                    <a16:creationId xmlns:a16="http://schemas.microsoft.com/office/drawing/2014/main" id="{C9968995-5CB3-E0D6-1CE9-9C4A5B08E77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6"/>
                </p:custDataLst>
              </p:nvPr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6250" y="2159001"/>
                <a:ext cx="509650" cy="147280"/>
              </a:xfrm>
              <a:prstGeom prst="rect">
                <a:avLst/>
              </a:prstGeom>
            </p:spPr>
          </p:pic>
          <p:pic>
            <p:nvPicPr>
              <p:cNvPr id="38" name="그림 37" descr="\documentclass[landscape]{oblivoir}&#10;\usepackage{a4wide}&#10;\usepackage{amsmath}&#10;\usepackage{amsfonts}&#10;\usepackage{amssymb}&#10;\usepackage{derivative}&#10;&#10;\pagestyle{empty}&#10;\singlespacing&#10;&#10;\begin{document}&#10;&#10;$Y(F)$&#10;&#10; \end{document}&#10;" title="IguanaTex Bitmap Display">
                <a:extLst>
                  <a:ext uri="{FF2B5EF4-FFF2-40B4-BE49-F238E27FC236}">
                    <a16:creationId xmlns:a16="http://schemas.microsoft.com/office/drawing/2014/main" id="{33106A83-C388-6273-5CFA-6A5482793F6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7"/>
                </p:custDataLst>
              </p:nvPr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6131" y="841165"/>
                <a:ext cx="393098" cy="176948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8CC3C88-19D6-5560-2B3D-AEA14898F5B7}"/>
                </a:ext>
              </a:extLst>
            </p:cNvPr>
            <p:cNvGrpSpPr/>
            <p:nvPr/>
          </p:nvGrpSpPr>
          <p:grpSpPr>
            <a:xfrm>
              <a:off x="6960868" y="2894821"/>
              <a:ext cx="2103120" cy="1533988"/>
              <a:chOff x="7791450" y="2536615"/>
              <a:chExt cx="2103120" cy="1533988"/>
            </a:xfrm>
          </p:grpSpPr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3257C0B9-D877-F9F6-D95F-D02D883C0959}"/>
                  </a:ext>
                </a:extLst>
              </p:cNvPr>
              <p:cNvSpPr/>
              <p:nvPr/>
            </p:nvSpPr>
            <p:spPr>
              <a:xfrm>
                <a:off x="7791450" y="3733800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2E87A996-9E6E-BD7A-53A6-F9A361E6580C}"/>
                  </a:ext>
                </a:extLst>
              </p:cNvPr>
              <p:cNvSpPr/>
              <p:nvPr/>
            </p:nvSpPr>
            <p:spPr>
              <a:xfrm rot="16200000">
                <a:off x="8505477" y="3079083"/>
                <a:ext cx="987106" cy="320419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<a:extLst>
                  <a:ext uri="{FF2B5EF4-FFF2-40B4-BE49-F238E27FC236}">
                    <a16:creationId xmlns:a16="http://schemas.microsoft.com/office/drawing/2014/main" id="{B74ECF9D-63EB-E2B2-E1D3-E25F0F0F830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1338" y="3854451"/>
                <a:ext cx="126088" cy="119731"/>
              </a:xfrm>
              <a:prstGeom prst="rect">
                <a:avLst/>
              </a:prstGeom>
            </p:spPr>
          </p:pic>
          <p:pic>
            <p:nvPicPr>
              <p:cNvPr id="60" name="그림 59" descr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 title="IguanaTex Bitmap Display">
                <a:extLst>
                  <a:ext uri="{FF2B5EF4-FFF2-40B4-BE49-F238E27FC236}">
                    <a16:creationId xmlns:a16="http://schemas.microsoft.com/office/drawing/2014/main" id="{A3C4AD36-B787-DD13-CA4C-2A636FF397F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6131" y="2536615"/>
                <a:ext cx="429123" cy="176948"/>
              </a:xfrm>
              <a:prstGeom prst="rect">
                <a:avLst/>
              </a:prstGeom>
            </p:spPr>
          </p:pic>
          <p:pic>
            <p:nvPicPr>
              <p:cNvPr id="77" name="그림 76" descr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 title="IguanaTex Bitmap Display">
                <a:extLst>
                  <a:ext uri="{FF2B5EF4-FFF2-40B4-BE49-F238E27FC236}">
                    <a16:creationId xmlns:a16="http://schemas.microsoft.com/office/drawing/2014/main" id="{C5BE652B-6827-0F2C-43CB-8B2BE6F687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1635" y="3854451"/>
                <a:ext cx="165292" cy="147280"/>
              </a:xfrm>
              <a:prstGeom prst="rect">
                <a:avLst/>
              </a:prstGeom>
            </p:spPr>
          </p:pic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9609BDD6-2BD6-D941-C591-1F30F25FDB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4678" y="3683000"/>
                <a:ext cx="0" cy="920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EFFCA24C-8DE8-6D8A-ACA5-1439004A5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8328" y="3689350"/>
                <a:ext cx="0" cy="920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9" name="그림 68" descr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 title="IguanaTex Bitmap Display">
                <a:extLst>
                  <a:ext uri="{FF2B5EF4-FFF2-40B4-BE49-F238E27FC236}">
                    <a16:creationId xmlns:a16="http://schemas.microsoft.com/office/drawing/2014/main" id="{DC4CC05B-ED07-37FE-7AE7-78610610533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1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9254" y="3854451"/>
                <a:ext cx="157875" cy="216152"/>
              </a:xfrm>
              <a:prstGeom prst="rect">
                <a:avLst/>
              </a:prstGeom>
            </p:spPr>
          </p:pic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6AAF8477-392B-86EC-4D26-08DE70DAC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3844" y="3689350"/>
                <a:ext cx="0" cy="8572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2F6CA16-19DF-BEE5-EFBB-E362A9FD6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8191" y="3689350"/>
                <a:ext cx="0" cy="8572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6C649EB-5E94-36DA-461A-77B943AB8193}"/>
                  </a:ext>
                </a:extLst>
              </p:cNvPr>
              <p:cNvGrpSpPr/>
              <p:nvPr/>
            </p:nvGrpSpPr>
            <p:grpSpPr>
              <a:xfrm>
                <a:off x="7988461" y="3033872"/>
                <a:ext cx="1707674" cy="707231"/>
                <a:chOff x="7988461" y="3033872"/>
                <a:chExt cx="1707674" cy="707231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B8C61FD8-E02C-89E9-FBA1-6BF93F3C96B0}"/>
                    </a:ext>
                  </a:extLst>
                </p:cNvPr>
                <p:cNvGrpSpPr/>
                <p:nvPr/>
              </p:nvGrpSpPr>
              <p:grpSpPr>
                <a:xfrm>
                  <a:off x="7988461" y="3033872"/>
                  <a:ext cx="1707674" cy="707231"/>
                  <a:chOff x="7988461" y="3033872"/>
                  <a:chExt cx="1707674" cy="707231"/>
                </a:xfrm>
              </p:grpSpPr>
              <p:sp>
                <p:nvSpPr>
                  <p:cNvPr id="41" name="자유형: 도형 40">
                    <a:extLst>
                      <a:ext uri="{FF2B5EF4-FFF2-40B4-BE49-F238E27FC236}">
                        <a16:creationId xmlns:a16="http://schemas.microsoft.com/office/drawing/2014/main" id="{56B5DD11-C752-2003-F5F6-F7717A520329}"/>
                      </a:ext>
                    </a:extLst>
                  </p:cNvPr>
                  <p:cNvSpPr/>
                  <p:nvPr/>
                </p:nvSpPr>
                <p:spPr>
                  <a:xfrm>
                    <a:off x="8616315" y="3033872"/>
                    <a:ext cx="442914" cy="707231"/>
                  </a:xfrm>
                  <a:custGeom>
                    <a:avLst/>
                    <a:gdLst>
                      <a:gd name="connsiteX0" fmla="*/ 0 w 828675"/>
                      <a:gd name="connsiteY0" fmla="*/ 409575 h 419100"/>
                      <a:gd name="connsiteX1" fmla="*/ 409575 w 828675"/>
                      <a:gd name="connsiteY1" fmla="*/ 0 h 419100"/>
                      <a:gd name="connsiteX2" fmla="*/ 828675 w 828675"/>
                      <a:gd name="connsiteY2" fmla="*/ 419100 h 41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28675" h="419100">
                        <a:moveTo>
                          <a:pt x="0" y="409575"/>
                        </a:moveTo>
                        <a:lnTo>
                          <a:pt x="409575" y="0"/>
                        </a:lnTo>
                        <a:lnTo>
                          <a:pt x="828675" y="419100"/>
                        </a:lnTo>
                      </a:path>
                    </a:pathLst>
                  </a:custGeom>
                  <a:noFill/>
                  <a:ln w="28575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EFD9E5D8-A863-5A3D-AC3E-5C60369E4430}"/>
                      </a:ext>
                    </a:extLst>
                  </p:cNvPr>
                  <p:cNvSpPr/>
                  <p:nvPr/>
                </p:nvSpPr>
                <p:spPr>
                  <a:xfrm>
                    <a:off x="9253221" y="3033872"/>
                    <a:ext cx="442914" cy="707231"/>
                  </a:xfrm>
                  <a:custGeom>
                    <a:avLst/>
                    <a:gdLst>
                      <a:gd name="connsiteX0" fmla="*/ 0 w 828675"/>
                      <a:gd name="connsiteY0" fmla="*/ 409575 h 419100"/>
                      <a:gd name="connsiteX1" fmla="*/ 409575 w 828675"/>
                      <a:gd name="connsiteY1" fmla="*/ 0 h 419100"/>
                      <a:gd name="connsiteX2" fmla="*/ 828675 w 828675"/>
                      <a:gd name="connsiteY2" fmla="*/ 419100 h 41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28675" h="419100">
                        <a:moveTo>
                          <a:pt x="0" y="409575"/>
                        </a:moveTo>
                        <a:lnTo>
                          <a:pt x="409575" y="0"/>
                        </a:lnTo>
                        <a:lnTo>
                          <a:pt x="828675" y="419100"/>
                        </a:lnTo>
                      </a:path>
                    </a:pathLst>
                  </a:custGeom>
                  <a:noFill/>
                  <a:ln w="28575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85F828C9-42FA-4FDF-BEE5-1D0DC5CD2E26}"/>
                      </a:ext>
                    </a:extLst>
                  </p:cNvPr>
                  <p:cNvSpPr/>
                  <p:nvPr/>
                </p:nvSpPr>
                <p:spPr>
                  <a:xfrm>
                    <a:off x="7988461" y="3033872"/>
                    <a:ext cx="442914" cy="707231"/>
                  </a:xfrm>
                  <a:custGeom>
                    <a:avLst/>
                    <a:gdLst>
                      <a:gd name="connsiteX0" fmla="*/ 0 w 828675"/>
                      <a:gd name="connsiteY0" fmla="*/ 409575 h 419100"/>
                      <a:gd name="connsiteX1" fmla="*/ 409575 w 828675"/>
                      <a:gd name="connsiteY1" fmla="*/ 0 h 419100"/>
                      <a:gd name="connsiteX2" fmla="*/ 828675 w 828675"/>
                      <a:gd name="connsiteY2" fmla="*/ 419100 h 41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28675" h="419100">
                        <a:moveTo>
                          <a:pt x="0" y="409575"/>
                        </a:moveTo>
                        <a:lnTo>
                          <a:pt x="409575" y="0"/>
                        </a:lnTo>
                        <a:lnTo>
                          <a:pt x="828675" y="419100"/>
                        </a:lnTo>
                      </a:path>
                    </a:pathLst>
                  </a:custGeom>
                  <a:noFill/>
                  <a:ln w="28575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19A1D3C8-2E50-53E3-AE6E-01C2DA8B0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75" y="3729198"/>
                  <a:ext cx="203038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599F6C89-FB8B-5EB0-4AAE-533541872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50183" y="3729198"/>
                  <a:ext cx="203038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5" name="그림 74" descr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 title="IguanaTex Bitmap Display">
                <a:extLst>
                  <a:ext uri="{FF2B5EF4-FFF2-40B4-BE49-F238E27FC236}">
                    <a16:creationId xmlns:a16="http://schemas.microsoft.com/office/drawing/2014/main" id="{698A54D7-D3A6-0D6B-DE8A-D5FCAFA0E2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2797" y="3854451"/>
                <a:ext cx="267010" cy="216152"/>
              </a:xfrm>
              <a:prstGeom prst="rect">
                <a:avLst/>
              </a:prstGeom>
            </p:spPr>
          </p:pic>
          <p:pic>
            <p:nvPicPr>
              <p:cNvPr id="80" name="그림 79" descr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 title="IguanaTex Bitmap Display">
                <a:extLst>
                  <a:ext uri="{FF2B5EF4-FFF2-40B4-BE49-F238E27FC236}">
                    <a16:creationId xmlns:a16="http://schemas.microsoft.com/office/drawing/2014/main" id="{41186396-6C0C-643E-C2C8-F7C656D0164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8461" y="3854451"/>
                <a:ext cx="294559" cy="147280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D149593-A902-3608-484C-4493098881FF}"/>
                </a:ext>
              </a:extLst>
            </p:cNvPr>
            <p:cNvGrpSpPr/>
            <p:nvPr/>
          </p:nvGrpSpPr>
          <p:grpSpPr>
            <a:xfrm>
              <a:off x="6960868" y="4703301"/>
              <a:ext cx="2103120" cy="1533988"/>
              <a:chOff x="7791450" y="2536615"/>
              <a:chExt cx="2103120" cy="1533988"/>
            </a:xfrm>
          </p:grpSpPr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3DCD95B5-41F0-7C1B-EB28-5E57F76F3B6B}"/>
                  </a:ext>
                </a:extLst>
              </p:cNvPr>
              <p:cNvSpPr/>
              <p:nvPr/>
            </p:nvSpPr>
            <p:spPr>
              <a:xfrm>
                <a:off x="7791450" y="3733800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B77E511A-D6AD-3C6A-A5B6-6BD2FAED0CBB}"/>
                  </a:ext>
                </a:extLst>
              </p:cNvPr>
              <p:cNvSpPr/>
              <p:nvPr/>
            </p:nvSpPr>
            <p:spPr>
              <a:xfrm rot="16200000">
                <a:off x="8505477" y="3079083"/>
                <a:ext cx="987106" cy="320419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7" name="그림 86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<a:extLst>
                  <a:ext uri="{FF2B5EF4-FFF2-40B4-BE49-F238E27FC236}">
                    <a16:creationId xmlns:a16="http://schemas.microsoft.com/office/drawing/2014/main" id="{945EC24F-134C-1C55-B752-4F6878BE9D1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1338" y="3854451"/>
                <a:ext cx="126088" cy="119731"/>
              </a:xfrm>
              <a:prstGeom prst="rect">
                <a:avLst/>
              </a:prstGeom>
            </p:spPr>
          </p:pic>
          <p:pic>
            <p:nvPicPr>
              <p:cNvPr id="88" name="그림 87" descr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 title="IguanaTex Bitmap Display">
                <a:extLst>
                  <a:ext uri="{FF2B5EF4-FFF2-40B4-BE49-F238E27FC236}">
                    <a16:creationId xmlns:a16="http://schemas.microsoft.com/office/drawing/2014/main" id="{F44F85A9-4649-A349-A800-6B81613C8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6131" y="2536615"/>
                <a:ext cx="429123" cy="176948"/>
              </a:xfrm>
              <a:prstGeom prst="rect">
                <a:avLst/>
              </a:prstGeom>
            </p:spPr>
          </p:pic>
          <p:pic>
            <p:nvPicPr>
              <p:cNvPr id="89" name="그림 88" descr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 title="IguanaTex Bitmap Display">
                <a:extLst>
                  <a:ext uri="{FF2B5EF4-FFF2-40B4-BE49-F238E27FC236}">
                    <a16:creationId xmlns:a16="http://schemas.microsoft.com/office/drawing/2014/main" id="{2B309C47-DB0D-6552-6678-934A9D4072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1635" y="3854451"/>
                <a:ext cx="165292" cy="147280"/>
              </a:xfrm>
              <a:prstGeom prst="rect">
                <a:avLst/>
              </a:prstGeom>
            </p:spPr>
          </p:pic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C072E215-A417-54AB-783F-A32A7F8653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4678" y="3683000"/>
                <a:ext cx="0" cy="920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0C71B826-ACA9-5FD2-29C3-FBB36B3EC0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8328" y="3689350"/>
                <a:ext cx="0" cy="920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2" name="그림 91" descr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 title="IguanaTex Bitmap Display">
                <a:extLst>
                  <a:ext uri="{FF2B5EF4-FFF2-40B4-BE49-F238E27FC236}">
                    <a16:creationId xmlns:a16="http://schemas.microsoft.com/office/drawing/2014/main" id="{C96B748A-6F3B-7E5B-58BA-430176F3411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9254" y="3854451"/>
                <a:ext cx="157875" cy="216152"/>
              </a:xfrm>
              <a:prstGeom prst="rect">
                <a:avLst/>
              </a:prstGeom>
            </p:spPr>
          </p:pic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A367304B-041F-A4A1-1CF5-62DD305EB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3844" y="3689350"/>
                <a:ext cx="0" cy="8572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B77338AA-DFF8-50BF-AF9E-3C8BCE7E4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8191" y="3689350"/>
                <a:ext cx="0" cy="8572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528CC681-A6D7-DB26-6B87-072E85A9CBBD}"/>
                  </a:ext>
                </a:extLst>
              </p:cNvPr>
              <p:cNvSpPr/>
              <p:nvPr/>
            </p:nvSpPr>
            <p:spPr>
              <a:xfrm>
                <a:off x="8616315" y="3033872"/>
                <a:ext cx="442914" cy="707231"/>
              </a:xfrm>
              <a:custGeom>
                <a:avLst/>
                <a:gdLst>
                  <a:gd name="connsiteX0" fmla="*/ 0 w 828675"/>
                  <a:gd name="connsiteY0" fmla="*/ 409575 h 419100"/>
                  <a:gd name="connsiteX1" fmla="*/ 409575 w 828675"/>
                  <a:gd name="connsiteY1" fmla="*/ 0 h 419100"/>
                  <a:gd name="connsiteX2" fmla="*/ 828675 w 828675"/>
                  <a:gd name="connsiteY2" fmla="*/ 4191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8675" h="419100">
                    <a:moveTo>
                      <a:pt x="0" y="409575"/>
                    </a:moveTo>
                    <a:lnTo>
                      <a:pt x="409575" y="0"/>
                    </a:lnTo>
                    <a:lnTo>
                      <a:pt x="828675" y="41910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 descr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 title="IguanaTex Bitmap Display">
                <a:extLst>
                  <a:ext uri="{FF2B5EF4-FFF2-40B4-BE49-F238E27FC236}">
                    <a16:creationId xmlns:a16="http://schemas.microsoft.com/office/drawing/2014/main" id="{761E101A-4C23-02ED-DE5D-34460CEDF5C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6"/>
                </p:custDataLst>
              </p:nvPr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2797" y="3854451"/>
                <a:ext cx="267010" cy="216152"/>
              </a:xfrm>
              <a:prstGeom prst="rect">
                <a:avLst/>
              </a:prstGeom>
            </p:spPr>
          </p:pic>
          <p:pic>
            <p:nvPicPr>
              <p:cNvPr id="97" name="그림 96" descr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 title="IguanaTex Bitmap Display">
                <a:extLst>
                  <a:ext uri="{FF2B5EF4-FFF2-40B4-BE49-F238E27FC236}">
                    <a16:creationId xmlns:a16="http://schemas.microsoft.com/office/drawing/2014/main" id="{C0E2D069-063A-5F45-E7E6-C2CDA508FCD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8461" y="3854451"/>
                <a:ext cx="294559" cy="147280"/>
              </a:xfrm>
              <a:prstGeom prst="rect">
                <a:avLst/>
              </a:prstGeom>
            </p:spPr>
          </p:pic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4AEA7E22-F1CD-2FD0-5B2D-D4ED563BA1BD}"/>
                </a:ext>
              </a:extLst>
            </p:cNvPr>
            <p:cNvGrpSpPr/>
            <p:nvPr/>
          </p:nvGrpSpPr>
          <p:grpSpPr>
            <a:xfrm>
              <a:off x="9673588" y="1199371"/>
              <a:ext cx="2103120" cy="1465116"/>
              <a:chOff x="7791450" y="841165"/>
              <a:chExt cx="2103120" cy="1465116"/>
            </a:xfrm>
          </p:grpSpPr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D8E17879-4018-4F9E-A41F-4D2F97277DDA}"/>
                  </a:ext>
                </a:extLst>
              </p:cNvPr>
              <p:cNvSpPr/>
              <p:nvPr/>
            </p:nvSpPr>
            <p:spPr>
              <a:xfrm>
                <a:off x="7791450" y="2038350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1778ED09-CA71-3B38-525B-262C40B3C8AA}"/>
                  </a:ext>
                </a:extLst>
              </p:cNvPr>
              <p:cNvSpPr/>
              <p:nvPr/>
            </p:nvSpPr>
            <p:spPr>
              <a:xfrm rot="16200000">
                <a:off x="8505477" y="1383633"/>
                <a:ext cx="987106" cy="320419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B954F0C8-A233-4B64-D8D1-C2ADFF899645}"/>
                  </a:ext>
                </a:extLst>
              </p:cNvPr>
              <p:cNvSpPr/>
              <p:nvPr/>
            </p:nvSpPr>
            <p:spPr>
              <a:xfrm>
                <a:off x="8616315" y="1338422"/>
                <a:ext cx="442914" cy="707231"/>
              </a:xfrm>
              <a:custGeom>
                <a:avLst/>
                <a:gdLst>
                  <a:gd name="connsiteX0" fmla="*/ 0 w 828675"/>
                  <a:gd name="connsiteY0" fmla="*/ 409575 h 419100"/>
                  <a:gd name="connsiteX1" fmla="*/ 409575 w 828675"/>
                  <a:gd name="connsiteY1" fmla="*/ 0 h 419100"/>
                  <a:gd name="connsiteX2" fmla="*/ 828675 w 828675"/>
                  <a:gd name="connsiteY2" fmla="*/ 4191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8675" h="419100">
                    <a:moveTo>
                      <a:pt x="0" y="409575"/>
                    </a:moveTo>
                    <a:lnTo>
                      <a:pt x="409575" y="0"/>
                    </a:lnTo>
                    <a:lnTo>
                      <a:pt x="828675" y="41910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9" name="그림 108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<a:extLst>
                  <a:ext uri="{FF2B5EF4-FFF2-40B4-BE49-F238E27FC236}">
                    <a16:creationId xmlns:a16="http://schemas.microsoft.com/office/drawing/2014/main" id="{71B469AF-64C5-9785-2317-4F448BF1C4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1338" y="2159001"/>
                <a:ext cx="126088" cy="119731"/>
              </a:xfrm>
              <a:prstGeom prst="rect">
                <a:avLst/>
              </a:prstGeom>
            </p:spPr>
          </p:pic>
          <p:pic>
            <p:nvPicPr>
              <p:cNvPr id="110" name="그림 109" descr="\documentclass[landscape]{oblivoir}&#10;\usepackage{a4wide}&#10;\usepackage{amsmath}&#10;\usepackage{amsfonts}&#10;\usepackage{amssymb}&#10;\usepackage{derivative}&#10;&#10;\pagestyle{empty}&#10;\singlespacing&#10;&#10;\begin{document}&#10;&#10;$F_{max}$&#10;&#10; \end{document}&#10;" title="IguanaTex Bitmap Display">
                <a:extLst>
                  <a:ext uri="{FF2B5EF4-FFF2-40B4-BE49-F238E27FC236}">
                    <a16:creationId xmlns:a16="http://schemas.microsoft.com/office/drawing/2014/main" id="{2FA5127A-340C-5587-9A68-2C77513D155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87831" y="2159001"/>
                <a:ext cx="380383" cy="147280"/>
              </a:xfrm>
              <a:prstGeom prst="rect">
                <a:avLst/>
              </a:prstGeom>
            </p:spPr>
          </p:pic>
          <p:pic>
            <p:nvPicPr>
              <p:cNvPr id="111" name="그림 110" descr="\documentclass[landscape]{oblivoir}&#10;\usepackage{a4wide}&#10;\usepackage{amsmath}&#10;\usepackage{amsfonts}&#10;\usepackage{amssymb}&#10;\usepackage{derivative}&#10;&#10;\pagestyle{empty}&#10;\singlespacing&#10;&#10;\begin{document}&#10;&#10;$-F_{max}$&#10;&#10; \end{document}&#10;" title="IguanaTex Bitmap Display">
                <a:extLst>
                  <a:ext uri="{FF2B5EF4-FFF2-40B4-BE49-F238E27FC236}">
                    <a16:creationId xmlns:a16="http://schemas.microsoft.com/office/drawing/2014/main" id="{B7E0C3E7-44A4-ACBE-4273-B1E1E8ADB6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6250" y="2159001"/>
                <a:ext cx="509650" cy="147280"/>
              </a:xfrm>
              <a:prstGeom prst="rect">
                <a:avLst/>
              </a:prstGeom>
            </p:spPr>
          </p:pic>
          <p:pic>
            <p:nvPicPr>
              <p:cNvPr id="112" name="그림 111" descr="\documentclass[landscape]{oblivoir}&#10;\usepackage{a4wide}&#10;\usepackage{amsmath}&#10;\usepackage{amsfonts}&#10;\usepackage{amssymb}&#10;\usepackage{derivative}&#10;&#10;\pagestyle{empty}&#10;\singlespacing&#10;&#10;\begin{document}&#10;&#10;$Y(F)$&#10;&#10; \end{document}&#10;" title="IguanaTex Bitmap Display">
                <a:extLst>
                  <a:ext uri="{FF2B5EF4-FFF2-40B4-BE49-F238E27FC236}">
                    <a16:creationId xmlns:a16="http://schemas.microsoft.com/office/drawing/2014/main" id="{D6E954D9-92FE-F55C-CE9B-46A2972C85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6131" y="841165"/>
                <a:ext cx="393098" cy="176948"/>
              </a:xfrm>
              <a:prstGeom prst="rect">
                <a:avLst/>
              </a:prstGeom>
            </p:spPr>
          </p:pic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CEB2461E-2289-53E8-8905-1A1A6D518FFD}"/>
                </a:ext>
              </a:extLst>
            </p:cNvPr>
            <p:cNvGrpSpPr/>
            <p:nvPr/>
          </p:nvGrpSpPr>
          <p:grpSpPr>
            <a:xfrm>
              <a:off x="9673588" y="2894821"/>
              <a:ext cx="2103120" cy="1475403"/>
              <a:chOff x="7791450" y="2536615"/>
              <a:chExt cx="2103120" cy="1475403"/>
            </a:xfrm>
          </p:grpSpPr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F076E933-C709-0167-ECEC-5E4C93F07650}"/>
                  </a:ext>
                </a:extLst>
              </p:cNvPr>
              <p:cNvSpPr/>
              <p:nvPr/>
            </p:nvSpPr>
            <p:spPr>
              <a:xfrm>
                <a:off x="7791450" y="3733800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9604B551-359E-C4A2-AEF5-A08EA8CAC49E}"/>
                  </a:ext>
                </a:extLst>
              </p:cNvPr>
              <p:cNvSpPr/>
              <p:nvPr/>
            </p:nvSpPr>
            <p:spPr>
              <a:xfrm rot="16200000">
                <a:off x="8505477" y="3079083"/>
                <a:ext cx="987106" cy="320419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6" name="그림 115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<a:extLst>
                  <a:ext uri="{FF2B5EF4-FFF2-40B4-BE49-F238E27FC236}">
                    <a16:creationId xmlns:a16="http://schemas.microsoft.com/office/drawing/2014/main" id="{7D383CF3-2B62-ED45-6D69-CE3F8F9E466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1338" y="3854451"/>
                <a:ext cx="126088" cy="119731"/>
              </a:xfrm>
              <a:prstGeom prst="rect">
                <a:avLst/>
              </a:prstGeom>
            </p:spPr>
          </p:pic>
          <p:pic>
            <p:nvPicPr>
              <p:cNvPr id="117" name="그림 116" descr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 title="IguanaTex Bitmap Display">
                <a:extLst>
                  <a:ext uri="{FF2B5EF4-FFF2-40B4-BE49-F238E27FC236}">
                    <a16:creationId xmlns:a16="http://schemas.microsoft.com/office/drawing/2014/main" id="{59686C26-DC84-5844-7B9F-48B1CC737E1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6131" y="2536615"/>
                <a:ext cx="429123" cy="176948"/>
              </a:xfrm>
              <a:prstGeom prst="rect">
                <a:avLst/>
              </a:prstGeom>
            </p:spPr>
          </p:pic>
          <p:pic>
            <p:nvPicPr>
              <p:cNvPr id="118" name="그림 117" descr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 title="IguanaTex Bitmap Display">
                <a:extLst>
                  <a:ext uri="{FF2B5EF4-FFF2-40B4-BE49-F238E27FC236}">
                    <a16:creationId xmlns:a16="http://schemas.microsoft.com/office/drawing/2014/main" id="{8956025B-39E8-2370-AB5C-CE3F7D8BD56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8191" y="3864738"/>
                <a:ext cx="165292" cy="147280"/>
              </a:xfrm>
              <a:prstGeom prst="rect">
                <a:avLst/>
              </a:prstGeom>
            </p:spPr>
          </p:pic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707357E4-6E82-E026-8368-354FEFC7F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1234" y="3693287"/>
                <a:ext cx="0" cy="920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64E3BE76-B5AF-5CC4-F88C-03A692559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5348" y="3685986"/>
                <a:ext cx="0" cy="920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E22898A4-73B1-FDE5-F7D3-7FD7BEED1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3853" y="3689350"/>
                <a:ext cx="0" cy="8572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4DCA257E-CF04-F712-6CDE-7E41A9C8B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2421" y="3689350"/>
                <a:ext cx="0" cy="8572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6" name="그림 125" descr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 title="IguanaTex Bitmap Display">
                <a:extLst>
                  <a:ext uri="{FF2B5EF4-FFF2-40B4-BE49-F238E27FC236}">
                    <a16:creationId xmlns:a16="http://schemas.microsoft.com/office/drawing/2014/main" id="{B0C6294D-4C25-8C56-0063-E03CDE3DD8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2143" y="3851087"/>
                <a:ext cx="294559" cy="147280"/>
              </a:xfrm>
              <a:prstGeom prst="rect">
                <a:avLst/>
              </a:prstGeom>
            </p:spPr>
          </p:pic>
        </p:grpSp>
        <p:pic>
          <p:nvPicPr>
            <p:cNvPr id="170" name="그림 169" descr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 title="IguanaTex Bitmap Display">
              <a:extLst>
                <a:ext uri="{FF2B5EF4-FFF2-40B4-BE49-F238E27FC236}">
                  <a16:creationId xmlns:a16="http://schemas.microsoft.com/office/drawing/2014/main" id="{39EF3961-AED7-115A-23D5-37C69116257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746" y="584230"/>
              <a:ext cx="1281524" cy="211810"/>
            </a:xfrm>
            <a:prstGeom prst="rect">
              <a:avLst/>
            </a:prstGeom>
          </p:spPr>
        </p:pic>
        <p:pic>
          <p:nvPicPr>
            <p:cNvPr id="173" name="그림 172" descr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 title="IguanaTex Bitmap Display">
              <a:extLst>
                <a:ext uri="{FF2B5EF4-FFF2-40B4-BE49-F238E27FC236}">
                  <a16:creationId xmlns:a16="http://schemas.microsoft.com/office/drawing/2014/main" id="{2FF1D23F-1F8D-7B11-C369-2A735C90EB7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4056" y="584230"/>
              <a:ext cx="1281524" cy="211810"/>
            </a:xfrm>
            <a:prstGeom prst="rect">
              <a:avLst/>
            </a:prstGeom>
          </p:spPr>
        </p:pic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EE932D4D-FA37-7E10-F266-76CEFDEF3572}"/>
                </a:ext>
              </a:extLst>
            </p:cNvPr>
            <p:cNvCxnSpPr/>
            <p:nvPr/>
          </p:nvCxnSpPr>
          <p:spPr>
            <a:xfrm>
              <a:off x="6601458" y="1822894"/>
              <a:ext cx="0" cy="15359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그림 177" descr="\documentclass[landscape]{oblivoir}&#10;\usepackage{a4wide}&#10;\usepackage{amsmath}&#10;\usepackage{amsfonts}&#10;\usepackage{amssymb}&#10;\usepackage{derivative}&#10;&#10;\pagestyle{empty}&#10;\singlespacing&#10;&#10;\begin{document}&#10;&#10;Sampling&#10;&#10; \end{document}&#10;" title="IguanaTex Bitmap Display">
              <a:extLst>
                <a:ext uri="{FF2B5EF4-FFF2-40B4-BE49-F238E27FC236}">
                  <a16:creationId xmlns:a16="http://schemas.microsoft.com/office/drawing/2014/main" id="{68411309-2435-4AC3-D2F4-786B72667D4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02817" y="2402159"/>
              <a:ext cx="1007238" cy="230095"/>
            </a:xfrm>
            <a:prstGeom prst="rect">
              <a:avLst/>
            </a:prstGeom>
          </p:spPr>
        </p:pic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A71C60B4-25B8-7F6E-E03A-9D5D6D428575}"/>
                </a:ext>
              </a:extLst>
            </p:cNvPr>
            <p:cNvCxnSpPr/>
            <p:nvPr/>
          </p:nvCxnSpPr>
          <p:spPr>
            <a:xfrm>
              <a:off x="6601458" y="3986283"/>
              <a:ext cx="0" cy="15359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그림 183" descr="\documentclass[landscape]{oblivoir}&#10;\usepackage{a4wide}&#10;\usepackage{amsmath}&#10;\usepackage{amsfonts}&#10;\usepackage{amssymb}&#10;\usepackage{derivative}&#10;&#10;\pagestyle{empty}&#10;\singlespacing&#10;&#10;\begin{document}&#10;&#10;Reconstruction&#10;&#10; \end{document}&#10;" title="IguanaTex Bitmap Display">
              <a:extLst>
                <a:ext uri="{FF2B5EF4-FFF2-40B4-BE49-F238E27FC236}">
                  <a16:creationId xmlns:a16="http://schemas.microsoft.com/office/drawing/2014/main" id="{F9AD40E8-3322-F380-39D8-2136E3974F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33753" y="4612898"/>
              <a:ext cx="1651809" cy="178286"/>
            </a:xfrm>
            <a:prstGeom prst="rect">
              <a:avLst/>
            </a:prstGeom>
          </p:spPr>
        </p:pic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E805A183-EEB2-E8C3-4FA1-AC9D20DFE215}"/>
                </a:ext>
              </a:extLst>
            </p:cNvPr>
            <p:cNvSpPr/>
            <p:nvPr/>
          </p:nvSpPr>
          <p:spPr>
            <a:xfrm>
              <a:off x="7683185" y="3369011"/>
              <a:ext cx="645473" cy="73029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FB39DB6-FF7B-77B2-5A76-4F0A2B23F7D1}"/>
                </a:ext>
              </a:extLst>
            </p:cNvPr>
            <p:cNvSpPr/>
            <p:nvPr/>
          </p:nvSpPr>
          <p:spPr>
            <a:xfrm>
              <a:off x="10495991" y="3369011"/>
              <a:ext cx="438709" cy="73029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9" name="그림 188" descr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 title="IguanaTex Bitmap Display">
              <a:extLst>
                <a:ext uri="{FF2B5EF4-FFF2-40B4-BE49-F238E27FC236}">
                  <a16:creationId xmlns:a16="http://schemas.microsoft.com/office/drawing/2014/main" id="{D03F962A-DC7E-B62E-4EC3-9C10C8B3689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4392" y="4189046"/>
              <a:ext cx="157875" cy="216152"/>
            </a:xfrm>
            <a:prstGeom prst="rect">
              <a:avLst/>
            </a:prstGeom>
          </p:spPr>
        </p:pic>
        <p:pic>
          <p:nvPicPr>
            <p:cNvPr id="191" name="그림 190" descr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 title="IguanaTex Bitmap Display">
              <a:extLst>
                <a:ext uri="{FF2B5EF4-FFF2-40B4-BE49-F238E27FC236}">
                  <a16:creationId xmlns:a16="http://schemas.microsoft.com/office/drawing/2014/main" id="{0DB0197A-6238-4F12-1025-24225563D20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3123" y="4206133"/>
              <a:ext cx="267010" cy="216152"/>
            </a:xfrm>
            <a:prstGeom prst="rect">
              <a:avLst/>
            </a:prstGeom>
          </p:spPr>
        </p:pic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BC926268-4CFE-1C14-5C7E-97AA25A442C7}"/>
                </a:ext>
              </a:extLst>
            </p:cNvPr>
            <p:cNvGrpSpPr/>
            <p:nvPr/>
          </p:nvGrpSpPr>
          <p:grpSpPr>
            <a:xfrm>
              <a:off x="9673588" y="4703301"/>
              <a:ext cx="2103120" cy="1475403"/>
              <a:chOff x="7791450" y="2536615"/>
              <a:chExt cx="2103120" cy="1475403"/>
            </a:xfrm>
          </p:grpSpPr>
          <p:sp>
            <p:nvSpPr>
              <p:cNvPr id="193" name="자유형: 도형 192">
                <a:extLst>
                  <a:ext uri="{FF2B5EF4-FFF2-40B4-BE49-F238E27FC236}">
                    <a16:creationId xmlns:a16="http://schemas.microsoft.com/office/drawing/2014/main" id="{E07AD58A-FD56-9EA1-249D-BE33BE1934EC}"/>
                  </a:ext>
                </a:extLst>
              </p:cNvPr>
              <p:cNvSpPr/>
              <p:nvPr/>
            </p:nvSpPr>
            <p:spPr>
              <a:xfrm>
                <a:off x="7791450" y="3733800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자유형: 도형 193">
                <a:extLst>
                  <a:ext uri="{FF2B5EF4-FFF2-40B4-BE49-F238E27FC236}">
                    <a16:creationId xmlns:a16="http://schemas.microsoft.com/office/drawing/2014/main" id="{A7764438-77DE-806F-60A8-22549DA123DC}"/>
                  </a:ext>
                </a:extLst>
              </p:cNvPr>
              <p:cNvSpPr/>
              <p:nvPr/>
            </p:nvSpPr>
            <p:spPr>
              <a:xfrm rot="16200000">
                <a:off x="8505477" y="3079083"/>
                <a:ext cx="987106" cy="320419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5" name="그림 194" descr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 title="IguanaTex Bitmap Display">
                <a:extLst>
                  <a:ext uri="{FF2B5EF4-FFF2-40B4-BE49-F238E27FC236}">
                    <a16:creationId xmlns:a16="http://schemas.microsoft.com/office/drawing/2014/main" id="{A270A704-9976-D962-47F7-439F0962FFF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1338" y="3854451"/>
                <a:ext cx="126088" cy="119731"/>
              </a:xfrm>
              <a:prstGeom prst="rect">
                <a:avLst/>
              </a:prstGeom>
            </p:spPr>
          </p:pic>
          <p:pic>
            <p:nvPicPr>
              <p:cNvPr id="196" name="그림 195" descr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 title="IguanaTex Bitmap Display">
                <a:extLst>
                  <a:ext uri="{FF2B5EF4-FFF2-40B4-BE49-F238E27FC236}">
                    <a16:creationId xmlns:a16="http://schemas.microsoft.com/office/drawing/2014/main" id="{340F795D-AB88-F3DA-878C-53B61998D37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6131" y="2536615"/>
                <a:ext cx="429123" cy="176948"/>
              </a:xfrm>
              <a:prstGeom prst="rect">
                <a:avLst/>
              </a:prstGeom>
            </p:spPr>
          </p:pic>
          <p:pic>
            <p:nvPicPr>
              <p:cNvPr id="197" name="그림 196" descr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 title="IguanaTex Bitmap Display">
                <a:extLst>
                  <a:ext uri="{FF2B5EF4-FFF2-40B4-BE49-F238E27FC236}">
                    <a16:creationId xmlns:a16="http://schemas.microsoft.com/office/drawing/2014/main" id="{E91A453A-96D4-8968-66E3-2A3D75C9152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8191" y="3864738"/>
                <a:ext cx="165292" cy="147280"/>
              </a:xfrm>
              <a:prstGeom prst="rect">
                <a:avLst/>
              </a:prstGeom>
            </p:spPr>
          </p:pic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32C21CB9-1CD4-2418-EC54-3AACE31DF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1234" y="3693287"/>
                <a:ext cx="0" cy="920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357CF08D-7320-B28D-C339-58E7B9548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8195" y="3685986"/>
                <a:ext cx="0" cy="920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00BDB1B2-701D-47B5-20A0-28C94B951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3853" y="3689350"/>
                <a:ext cx="0" cy="8572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26E4E939-4CAF-CB45-E406-0F5F147FD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2421" y="3689350"/>
                <a:ext cx="0" cy="8572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2" name="그림 201" descr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 title="IguanaTex Bitmap Display">
                <a:extLst>
                  <a:ext uri="{FF2B5EF4-FFF2-40B4-BE49-F238E27FC236}">
                    <a16:creationId xmlns:a16="http://schemas.microsoft.com/office/drawing/2014/main" id="{C07A9432-C543-0869-3E4A-CB7861AAC3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8328" y="3851087"/>
                <a:ext cx="294559" cy="147280"/>
              </a:xfrm>
              <a:prstGeom prst="rect">
                <a:avLst/>
              </a:prstGeom>
            </p:spPr>
          </p:pic>
        </p:grp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14B23D9-EF4C-148B-9C0B-80BACE2A017F}"/>
                </a:ext>
              </a:extLst>
            </p:cNvPr>
            <p:cNvSpPr/>
            <p:nvPr/>
          </p:nvSpPr>
          <p:spPr>
            <a:xfrm>
              <a:off x="10495991" y="5177491"/>
              <a:ext cx="421241" cy="73029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" name="그림 204" descr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 title="IguanaTex Bitmap Display">
              <a:extLst>
                <a:ext uri="{FF2B5EF4-FFF2-40B4-BE49-F238E27FC236}">
                  <a16:creationId xmlns:a16="http://schemas.microsoft.com/office/drawing/2014/main" id="{C54F077C-8433-2405-A55C-EB0B9BA7D823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4392" y="5997526"/>
              <a:ext cx="157875" cy="216152"/>
            </a:xfrm>
            <a:prstGeom prst="rect">
              <a:avLst/>
            </a:prstGeom>
          </p:spPr>
        </p:pic>
        <p:pic>
          <p:nvPicPr>
            <p:cNvPr id="206" name="그림 205" descr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 title="IguanaTex Bitmap Display">
              <a:extLst>
                <a:ext uri="{FF2B5EF4-FFF2-40B4-BE49-F238E27FC236}">
                  <a16:creationId xmlns:a16="http://schemas.microsoft.com/office/drawing/2014/main" id="{F63C0517-DD68-CB8E-F912-E775F92548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3123" y="6014613"/>
              <a:ext cx="267010" cy="216152"/>
            </a:xfrm>
            <a:prstGeom prst="rect">
              <a:avLst/>
            </a:prstGeom>
          </p:spPr>
        </p:pic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B7B00A71-CD49-83FB-C52D-5F2DC7C615B2}"/>
                </a:ext>
              </a:extLst>
            </p:cNvPr>
            <p:cNvSpPr/>
            <p:nvPr/>
          </p:nvSpPr>
          <p:spPr>
            <a:xfrm>
              <a:off x="7683185" y="5178214"/>
              <a:ext cx="645473" cy="73029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24A403CB-5392-5152-0A6E-25177F71A994}"/>
                </a:ext>
              </a:extLst>
            </p:cNvPr>
            <p:cNvGrpSpPr/>
            <p:nvPr/>
          </p:nvGrpSpPr>
          <p:grpSpPr>
            <a:xfrm>
              <a:off x="333728" y="2290651"/>
              <a:ext cx="2103120" cy="234025"/>
              <a:chOff x="2137128" y="2201751"/>
              <a:chExt cx="2103120" cy="234025"/>
            </a:xfrm>
          </p:grpSpPr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BE8661ED-96E4-41EC-9531-A3292DE9D9A9}"/>
                  </a:ext>
                </a:extLst>
              </p:cNvPr>
              <p:cNvSpPr/>
              <p:nvPr/>
            </p:nvSpPr>
            <p:spPr>
              <a:xfrm>
                <a:off x="2137128" y="2201751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7" name="그림 226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<a:extLst>
                  <a:ext uri="{FF2B5EF4-FFF2-40B4-BE49-F238E27FC236}">
                    <a16:creationId xmlns:a16="http://schemas.microsoft.com/office/drawing/2014/main" id="{5290AE7F-7184-EBEB-5280-00E92ED8A3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7017" y="2322402"/>
                <a:ext cx="55097" cy="113374"/>
              </a:xfrm>
              <a:prstGeom prst="rect">
                <a:avLst/>
              </a:prstGeom>
            </p:spPr>
          </p:pic>
        </p:grp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4852BD7E-69B8-B24F-00C7-309CDD69B459}"/>
                </a:ext>
              </a:extLst>
            </p:cNvPr>
            <p:cNvSpPr/>
            <p:nvPr/>
          </p:nvSpPr>
          <p:spPr>
            <a:xfrm>
              <a:off x="396875" y="1210182"/>
              <a:ext cx="1933575" cy="740601"/>
            </a:xfrm>
            <a:custGeom>
              <a:avLst/>
              <a:gdLst>
                <a:gd name="connsiteX0" fmla="*/ 0 w 1933575"/>
                <a:gd name="connsiteY0" fmla="*/ 736093 h 740601"/>
                <a:gd name="connsiteX1" fmla="*/ 333375 w 1933575"/>
                <a:gd name="connsiteY1" fmla="*/ 631318 h 740601"/>
                <a:gd name="connsiteX2" fmla="*/ 638175 w 1933575"/>
                <a:gd name="connsiteY2" fmla="*/ 2668 h 740601"/>
                <a:gd name="connsiteX3" fmla="*/ 981075 w 1933575"/>
                <a:gd name="connsiteY3" fmla="*/ 393193 h 740601"/>
                <a:gd name="connsiteX4" fmla="*/ 1390650 w 1933575"/>
                <a:gd name="connsiteY4" fmla="*/ 88393 h 740601"/>
                <a:gd name="connsiteX5" fmla="*/ 1714500 w 1933575"/>
                <a:gd name="connsiteY5" fmla="*/ 669418 h 740601"/>
                <a:gd name="connsiteX6" fmla="*/ 1933575 w 1933575"/>
                <a:gd name="connsiteY6" fmla="*/ 574168 h 7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3575" h="740601">
                  <a:moveTo>
                    <a:pt x="0" y="736093"/>
                  </a:moveTo>
                  <a:cubicBezTo>
                    <a:pt x="113506" y="744824"/>
                    <a:pt x="227013" y="753556"/>
                    <a:pt x="333375" y="631318"/>
                  </a:cubicBezTo>
                  <a:cubicBezTo>
                    <a:pt x="439738" y="509080"/>
                    <a:pt x="530225" y="42355"/>
                    <a:pt x="638175" y="2668"/>
                  </a:cubicBezTo>
                  <a:cubicBezTo>
                    <a:pt x="746125" y="-37019"/>
                    <a:pt x="855663" y="378906"/>
                    <a:pt x="981075" y="393193"/>
                  </a:cubicBezTo>
                  <a:cubicBezTo>
                    <a:pt x="1106487" y="407480"/>
                    <a:pt x="1268413" y="42356"/>
                    <a:pt x="1390650" y="88393"/>
                  </a:cubicBezTo>
                  <a:cubicBezTo>
                    <a:pt x="1512887" y="134430"/>
                    <a:pt x="1624013" y="588455"/>
                    <a:pt x="1714500" y="669418"/>
                  </a:cubicBezTo>
                  <a:cubicBezTo>
                    <a:pt x="1804988" y="750381"/>
                    <a:pt x="1892300" y="658305"/>
                    <a:pt x="1933575" y="57416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D7C74B54-EDB2-C752-8D1A-178E0FF0490A}"/>
                </a:ext>
              </a:extLst>
            </p:cNvPr>
            <p:cNvGrpSpPr/>
            <p:nvPr/>
          </p:nvGrpSpPr>
          <p:grpSpPr>
            <a:xfrm>
              <a:off x="333728" y="3916713"/>
              <a:ext cx="2103120" cy="234025"/>
              <a:chOff x="2137128" y="2201751"/>
              <a:chExt cx="2103120" cy="234025"/>
            </a:xfrm>
          </p:grpSpPr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630C2348-56C9-2DDC-F021-7D33DD68104B}"/>
                  </a:ext>
                </a:extLst>
              </p:cNvPr>
              <p:cNvSpPr/>
              <p:nvPr/>
            </p:nvSpPr>
            <p:spPr>
              <a:xfrm>
                <a:off x="2137128" y="2201751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2" name="그림 231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<a:extLst>
                  <a:ext uri="{FF2B5EF4-FFF2-40B4-BE49-F238E27FC236}">
                    <a16:creationId xmlns:a16="http://schemas.microsoft.com/office/drawing/2014/main" id="{0658DD1C-3DBD-E0FF-1CA6-AD74121849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7017" y="2322402"/>
                <a:ext cx="55097" cy="113374"/>
              </a:xfrm>
              <a:prstGeom prst="rect">
                <a:avLst/>
              </a:prstGeom>
            </p:spPr>
          </p:pic>
        </p:grp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F247E50B-D362-58C9-F1F8-CD70CA98C7DE}"/>
                </a:ext>
              </a:extLst>
            </p:cNvPr>
            <p:cNvSpPr/>
            <p:nvPr/>
          </p:nvSpPr>
          <p:spPr>
            <a:xfrm>
              <a:off x="396875" y="2836244"/>
              <a:ext cx="1933575" cy="740601"/>
            </a:xfrm>
            <a:custGeom>
              <a:avLst/>
              <a:gdLst>
                <a:gd name="connsiteX0" fmla="*/ 0 w 1933575"/>
                <a:gd name="connsiteY0" fmla="*/ 736093 h 740601"/>
                <a:gd name="connsiteX1" fmla="*/ 333375 w 1933575"/>
                <a:gd name="connsiteY1" fmla="*/ 631318 h 740601"/>
                <a:gd name="connsiteX2" fmla="*/ 638175 w 1933575"/>
                <a:gd name="connsiteY2" fmla="*/ 2668 h 740601"/>
                <a:gd name="connsiteX3" fmla="*/ 981075 w 1933575"/>
                <a:gd name="connsiteY3" fmla="*/ 393193 h 740601"/>
                <a:gd name="connsiteX4" fmla="*/ 1390650 w 1933575"/>
                <a:gd name="connsiteY4" fmla="*/ 88393 h 740601"/>
                <a:gd name="connsiteX5" fmla="*/ 1714500 w 1933575"/>
                <a:gd name="connsiteY5" fmla="*/ 669418 h 740601"/>
                <a:gd name="connsiteX6" fmla="*/ 1933575 w 1933575"/>
                <a:gd name="connsiteY6" fmla="*/ 574168 h 7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3575" h="740601">
                  <a:moveTo>
                    <a:pt x="0" y="736093"/>
                  </a:moveTo>
                  <a:cubicBezTo>
                    <a:pt x="113506" y="744824"/>
                    <a:pt x="227013" y="753556"/>
                    <a:pt x="333375" y="631318"/>
                  </a:cubicBezTo>
                  <a:cubicBezTo>
                    <a:pt x="439738" y="509080"/>
                    <a:pt x="530225" y="42355"/>
                    <a:pt x="638175" y="2668"/>
                  </a:cubicBezTo>
                  <a:cubicBezTo>
                    <a:pt x="746125" y="-37019"/>
                    <a:pt x="855663" y="378906"/>
                    <a:pt x="981075" y="393193"/>
                  </a:cubicBezTo>
                  <a:cubicBezTo>
                    <a:pt x="1106487" y="407480"/>
                    <a:pt x="1268413" y="42356"/>
                    <a:pt x="1390650" y="88393"/>
                  </a:cubicBezTo>
                  <a:cubicBezTo>
                    <a:pt x="1512887" y="134430"/>
                    <a:pt x="1624013" y="588455"/>
                    <a:pt x="1714500" y="669418"/>
                  </a:cubicBezTo>
                  <a:cubicBezTo>
                    <a:pt x="1804988" y="750381"/>
                    <a:pt x="1892300" y="658305"/>
                    <a:pt x="1933575" y="574168"/>
                  </a:cubicBezTo>
                </a:path>
              </a:pathLst>
            </a:cu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89D77A8D-DECD-B942-3B0F-C04CE9EB9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075" y="3576845"/>
              <a:ext cx="0" cy="349162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9EFB11BE-C38F-8123-0E71-41AF18EA4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128" y="3546475"/>
              <a:ext cx="0" cy="379532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822138AF-B2B5-C5A6-7E50-34FF58F92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234" y="3020219"/>
              <a:ext cx="0" cy="905788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1F77EA81-975E-5C54-CA30-0753C5D37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81" y="3394075"/>
              <a:ext cx="0" cy="531932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30EAD182-FFE3-8E7D-EA34-C931B10A0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287" y="2848769"/>
              <a:ext cx="0" cy="1077238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8D128BC5-9791-5DFC-A6D7-8FED2A7DE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8340" y="3055938"/>
              <a:ext cx="0" cy="870069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55815165-FAF4-2218-080C-43D46CE78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9393" y="3229769"/>
              <a:ext cx="0" cy="696238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15FF5FD0-E0C5-75FA-CD51-4EF677720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0446" y="3122613"/>
              <a:ext cx="0" cy="803394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8099894A-360C-0CF6-6D86-DEA717453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2552" y="2960688"/>
              <a:ext cx="0" cy="965319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8E1EF0C9-48F7-2F56-103B-F5C01CB0E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3605" y="3255963"/>
              <a:ext cx="0" cy="670044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06BDCDFA-5A35-6405-2ABD-FF6D66BC2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4658" y="3529806"/>
              <a:ext cx="0" cy="396201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BB772A4C-348D-18F6-78C5-7A7CE8453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715" y="3482181"/>
              <a:ext cx="0" cy="443826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67A1D32F-F444-AA77-1A7A-76E407DD2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499" y="2958306"/>
              <a:ext cx="0" cy="967701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DEB10DF4-D537-0D2F-AFF8-607CB17B0F24}"/>
                </a:ext>
              </a:extLst>
            </p:cNvPr>
            <p:cNvGrpSpPr/>
            <p:nvPr/>
          </p:nvGrpSpPr>
          <p:grpSpPr>
            <a:xfrm>
              <a:off x="333728" y="5774608"/>
              <a:ext cx="2103120" cy="234025"/>
              <a:chOff x="2137128" y="2201751"/>
              <a:chExt cx="2103120" cy="234025"/>
            </a:xfrm>
          </p:grpSpPr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E8BC0C25-88FC-AFBE-CDD4-4646660558F9}"/>
                  </a:ext>
                </a:extLst>
              </p:cNvPr>
              <p:cNvSpPr/>
              <p:nvPr/>
            </p:nvSpPr>
            <p:spPr>
              <a:xfrm>
                <a:off x="2137128" y="2201751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6" name="그림 275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<a:extLst>
                  <a:ext uri="{FF2B5EF4-FFF2-40B4-BE49-F238E27FC236}">
                    <a16:creationId xmlns:a16="http://schemas.microsoft.com/office/drawing/2014/main" id="{4378ADF7-7C9D-C1AB-C107-BC40BD84B89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7017" y="2322402"/>
                <a:ext cx="55097" cy="113374"/>
              </a:xfrm>
              <a:prstGeom prst="rect">
                <a:avLst/>
              </a:prstGeom>
            </p:spPr>
          </p:pic>
        </p:grp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492389D5-E107-88F2-5A18-92455EF20D21}"/>
                </a:ext>
              </a:extLst>
            </p:cNvPr>
            <p:cNvSpPr/>
            <p:nvPr/>
          </p:nvSpPr>
          <p:spPr>
            <a:xfrm>
              <a:off x="396875" y="4694139"/>
              <a:ext cx="1933575" cy="740601"/>
            </a:xfrm>
            <a:custGeom>
              <a:avLst/>
              <a:gdLst>
                <a:gd name="connsiteX0" fmla="*/ 0 w 1933575"/>
                <a:gd name="connsiteY0" fmla="*/ 736093 h 740601"/>
                <a:gd name="connsiteX1" fmla="*/ 333375 w 1933575"/>
                <a:gd name="connsiteY1" fmla="*/ 631318 h 740601"/>
                <a:gd name="connsiteX2" fmla="*/ 638175 w 1933575"/>
                <a:gd name="connsiteY2" fmla="*/ 2668 h 740601"/>
                <a:gd name="connsiteX3" fmla="*/ 981075 w 1933575"/>
                <a:gd name="connsiteY3" fmla="*/ 393193 h 740601"/>
                <a:gd name="connsiteX4" fmla="*/ 1390650 w 1933575"/>
                <a:gd name="connsiteY4" fmla="*/ 88393 h 740601"/>
                <a:gd name="connsiteX5" fmla="*/ 1714500 w 1933575"/>
                <a:gd name="connsiteY5" fmla="*/ 669418 h 740601"/>
                <a:gd name="connsiteX6" fmla="*/ 1933575 w 1933575"/>
                <a:gd name="connsiteY6" fmla="*/ 574168 h 7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3575" h="740601">
                  <a:moveTo>
                    <a:pt x="0" y="736093"/>
                  </a:moveTo>
                  <a:cubicBezTo>
                    <a:pt x="113506" y="744824"/>
                    <a:pt x="227013" y="753556"/>
                    <a:pt x="333375" y="631318"/>
                  </a:cubicBezTo>
                  <a:cubicBezTo>
                    <a:pt x="439738" y="509080"/>
                    <a:pt x="530225" y="42355"/>
                    <a:pt x="638175" y="2668"/>
                  </a:cubicBezTo>
                  <a:cubicBezTo>
                    <a:pt x="746125" y="-37019"/>
                    <a:pt x="855663" y="378906"/>
                    <a:pt x="981075" y="393193"/>
                  </a:cubicBezTo>
                  <a:cubicBezTo>
                    <a:pt x="1106487" y="407480"/>
                    <a:pt x="1268413" y="42356"/>
                    <a:pt x="1390650" y="88393"/>
                  </a:cubicBezTo>
                  <a:cubicBezTo>
                    <a:pt x="1512887" y="134430"/>
                    <a:pt x="1624013" y="588455"/>
                    <a:pt x="1714500" y="669418"/>
                  </a:cubicBezTo>
                  <a:cubicBezTo>
                    <a:pt x="1804988" y="750381"/>
                    <a:pt x="1892300" y="658305"/>
                    <a:pt x="1933575" y="574168"/>
                  </a:cubicBezTo>
                </a:path>
              </a:pathLst>
            </a:cu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8" name="직선 연결선 277">
              <a:extLst>
                <a:ext uri="{FF2B5EF4-FFF2-40B4-BE49-F238E27FC236}">
                  <a16:creationId xmlns:a16="http://schemas.microsoft.com/office/drawing/2014/main" id="{90FB09AC-0DF4-494F-A3F7-6C4991718C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075" y="5434740"/>
              <a:ext cx="0" cy="349162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직선 연결선 278">
              <a:extLst>
                <a:ext uri="{FF2B5EF4-FFF2-40B4-BE49-F238E27FC236}">
                  <a16:creationId xmlns:a16="http://schemas.microsoft.com/office/drawing/2014/main" id="{73812E31-ACAC-83C5-E07F-BE55FDD5D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128" y="5404370"/>
              <a:ext cx="0" cy="379532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 279">
              <a:extLst>
                <a:ext uri="{FF2B5EF4-FFF2-40B4-BE49-F238E27FC236}">
                  <a16:creationId xmlns:a16="http://schemas.microsoft.com/office/drawing/2014/main" id="{CB9EAC1B-6BE0-C010-ECFB-41D0D998B2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234" y="4878114"/>
              <a:ext cx="0" cy="905788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>
              <a:extLst>
                <a:ext uri="{FF2B5EF4-FFF2-40B4-BE49-F238E27FC236}">
                  <a16:creationId xmlns:a16="http://schemas.microsoft.com/office/drawing/2014/main" id="{B572E98D-36C3-6993-C01F-82EFA325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81" y="5251970"/>
              <a:ext cx="0" cy="531932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6F3D69C3-0FA9-30A3-95F8-8670CF83B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287" y="4706664"/>
              <a:ext cx="0" cy="1077238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 282">
              <a:extLst>
                <a:ext uri="{FF2B5EF4-FFF2-40B4-BE49-F238E27FC236}">
                  <a16:creationId xmlns:a16="http://schemas.microsoft.com/office/drawing/2014/main" id="{61388479-C32A-8B83-F90E-1837B4D104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8340" y="4913833"/>
              <a:ext cx="0" cy="870069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14920925-F20A-30AF-F93F-CE592C3731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9393" y="5087664"/>
              <a:ext cx="0" cy="696238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연결선 284">
              <a:extLst>
                <a:ext uri="{FF2B5EF4-FFF2-40B4-BE49-F238E27FC236}">
                  <a16:creationId xmlns:a16="http://schemas.microsoft.com/office/drawing/2014/main" id="{46D29753-54C1-CB5A-FC0A-D70042F1B8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0446" y="4980508"/>
              <a:ext cx="0" cy="803394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40332B13-8384-86B3-F9DC-1145D6E2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2552" y="4818583"/>
              <a:ext cx="0" cy="965319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286">
              <a:extLst>
                <a:ext uri="{FF2B5EF4-FFF2-40B4-BE49-F238E27FC236}">
                  <a16:creationId xmlns:a16="http://schemas.microsoft.com/office/drawing/2014/main" id="{5AF496C9-1DD8-0AE7-5479-C2659E0C43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3605" y="5113858"/>
              <a:ext cx="0" cy="670044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연결선 287">
              <a:extLst>
                <a:ext uri="{FF2B5EF4-FFF2-40B4-BE49-F238E27FC236}">
                  <a16:creationId xmlns:a16="http://schemas.microsoft.com/office/drawing/2014/main" id="{745380B1-D862-E53A-77DF-BD4C817CC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4658" y="5387701"/>
              <a:ext cx="0" cy="396201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 288">
              <a:extLst>
                <a:ext uri="{FF2B5EF4-FFF2-40B4-BE49-F238E27FC236}">
                  <a16:creationId xmlns:a16="http://schemas.microsoft.com/office/drawing/2014/main" id="{974D5B55-419B-7714-8419-D1C1F8832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715" y="5340076"/>
              <a:ext cx="0" cy="443826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 289">
              <a:extLst>
                <a:ext uri="{FF2B5EF4-FFF2-40B4-BE49-F238E27FC236}">
                  <a16:creationId xmlns:a16="http://schemas.microsoft.com/office/drawing/2014/main" id="{4AE45159-2677-3801-61D6-0C2277CE4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499" y="4816201"/>
              <a:ext cx="0" cy="967701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5861ECD4-0074-C9F5-D753-174A8ACC8EB3}"/>
                </a:ext>
              </a:extLst>
            </p:cNvPr>
            <p:cNvSpPr/>
            <p:nvPr/>
          </p:nvSpPr>
          <p:spPr>
            <a:xfrm>
              <a:off x="3024767" y="4691528"/>
              <a:ext cx="1949450" cy="756772"/>
            </a:xfrm>
            <a:custGeom>
              <a:avLst/>
              <a:gdLst>
                <a:gd name="connsiteX0" fmla="*/ 0 w 1949450"/>
                <a:gd name="connsiteY0" fmla="*/ 756772 h 756772"/>
                <a:gd name="connsiteX1" fmla="*/ 349250 w 1949450"/>
                <a:gd name="connsiteY1" fmla="*/ 559922 h 756772"/>
                <a:gd name="connsiteX2" fmla="*/ 660400 w 1949450"/>
                <a:gd name="connsiteY2" fmla="*/ 1122 h 756772"/>
                <a:gd name="connsiteX3" fmla="*/ 958850 w 1949450"/>
                <a:gd name="connsiteY3" fmla="*/ 407522 h 756772"/>
                <a:gd name="connsiteX4" fmla="*/ 1257300 w 1949450"/>
                <a:gd name="connsiteY4" fmla="*/ 109072 h 756772"/>
                <a:gd name="connsiteX5" fmla="*/ 1581150 w 1949450"/>
                <a:gd name="connsiteY5" fmla="*/ 445622 h 756772"/>
                <a:gd name="connsiteX6" fmla="*/ 1746250 w 1949450"/>
                <a:gd name="connsiteY6" fmla="*/ 718672 h 756772"/>
                <a:gd name="connsiteX7" fmla="*/ 1885950 w 1949450"/>
                <a:gd name="connsiteY7" fmla="*/ 598022 h 756772"/>
                <a:gd name="connsiteX8" fmla="*/ 1949450 w 1949450"/>
                <a:gd name="connsiteY8" fmla="*/ 540872 h 75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9450" h="756772">
                  <a:moveTo>
                    <a:pt x="0" y="756772"/>
                  </a:moveTo>
                  <a:cubicBezTo>
                    <a:pt x="119591" y="721318"/>
                    <a:pt x="239183" y="685864"/>
                    <a:pt x="349250" y="559922"/>
                  </a:cubicBezTo>
                  <a:cubicBezTo>
                    <a:pt x="459317" y="433980"/>
                    <a:pt x="558800" y="26522"/>
                    <a:pt x="660400" y="1122"/>
                  </a:cubicBezTo>
                  <a:cubicBezTo>
                    <a:pt x="762000" y="-24278"/>
                    <a:pt x="859367" y="389530"/>
                    <a:pt x="958850" y="407522"/>
                  </a:cubicBezTo>
                  <a:cubicBezTo>
                    <a:pt x="1058333" y="425514"/>
                    <a:pt x="1153583" y="102722"/>
                    <a:pt x="1257300" y="109072"/>
                  </a:cubicBezTo>
                  <a:cubicBezTo>
                    <a:pt x="1361017" y="115422"/>
                    <a:pt x="1499658" y="344022"/>
                    <a:pt x="1581150" y="445622"/>
                  </a:cubicBezTo>
                  <a:cubicBezTo>
                    <a:pt x="1662642" y="547222"/>
                    <a:pt x="1695450" y="693272"/>
                    <a:pt x="1746250" y="718672"/>
                  </a:cubicBezTo>
                  <a:cubicBezTo>
                    <a:pt x="1797050" y="744072"/>
                    <a:pt x="1852083" y="627655"/>
                    <a:pt x="1885950" y="598022"/>
                  </a:cubicBezTo>
                  <a:cubicBezTo>
                    <a:pt x="1919817" y="568389"/>
                    <a:pt x="1934633" y="554630"/>
                    <a:pt x="1949450" y="540872"/>
                  </a:cubicBezTo>
                </a:path>
              </a:pathLst>
            </a:cu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5" name="그룹 334">
              <a:extLst>
                <a:ext uri="{FF2B5EF4-FFF2-40B4-BE49-F238E27FC236}">
                  <a16:creationId xmlns:a16="http://schemas.microsoft.com/office/drawing/2014/main" id="{0CFEF0D3-A335-9421-C599-AC216E967487}"/>
                </a:ext>
              </a:extLst>
            </p:cNvPr>
            <p:cNvGrpSpPr/>
            <p:nvPr/>
          </p:nvGrpSpPr>
          <p:grpSpPr>
            <a:xfrm>
              <a:off x="2937142" y="2290651"/>
              <a:ext cx="2103120" cy="234025"/>
              <a:chOff x="2137128" y="2201751"/>
              <a:chExt cx="2103120" cy="234025"/>
            </a:xfrm>
          </p:grpSpPr>
          <p:sp>
            <p:nvSpPr>
              <p:cNvPr id="336" name="자유형: 도형 335">
                <a:extLst>
                  <a:ext uri="{FF2B5EF4-FFF2-40B4-BE49-F238E27FC236}">
                    <a16:creationId xmlns:a16="http://schemas.microsoft.com/office/drawing/2014/main" id="{FA93A1AE-12CE-EB96-0461-0F1582A3ED8A}"/>
                  </a:ext>
                </a:extLst>
              </p:cNvPr>
              <p:cNvSpPr/>
              <p:nvPr/>
            </p:nvSpPr>
            <p:spPr>
              <a:xfrm>
                <a:off x="2137128" y="2201751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7" name="그림 336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<a:extLst>
                  <a:ext uri="{FF2B5EF4-FFF2-40B4-BE49-F238E27FC236}">
                    <a16:creationId xmlns:a16="http://schemas.microsoft.com/office/drawing/2014/main" id="{0FEE147E-C42A-ADE0-0B52-786C5647CB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7017" y="2322402"/>
                <a:ext cx="55097" cy="113374"/>
              </a:xfrm>
              <a:prstGeom prst="rect">
                <a:avLst/>
              </a:prstGeom>
            </p:spPr>
          </p:pic>
        </p:grp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B5E871CF-D4BB-9949-ED38-75B03F9B8B1E}"/>
                </a:ext>
              </a:extLst>
            </p:cNvPr>
            <p:cNvSpPr/>
            <p:nvPr/>
          </p:nvSpPr>
          <p:spPr>
            <a:xfrm>
              <a:off x="3000289" y="1210182"/>
              <a:ext cx="1933575" cy="740601"/>
            </a:xfrm>
            <a:custGeom>
              <a:avLst/>
              <a:gdLst>
                <a:gd name="connsiteX0" fmla="*/ 0 w 1933575"/>
                <a:gd name="connsiteY0" fmla="*/ 736093 h 740601"/>
                <a:gd name="connsiteX1" fmla="*/ 333375 w 1933575"/>
                <a:gd name="connsiteY1" fmla="*/ 631318 h 740601"/>
                <a:gd name="connsiteX2" fmla="*/ 638175 w 1933575"/>
                <a:gd name="connsiteY2" fmla="*/ 2668 h 740601"/>
                <a:gd name="connsiteX3" fmla="*/ 981075 w 1933575"/>
                <a:gd name="connsiteY3" fmla="*/ 393193 h 740601"/>
                <a:gd name="connsiteX4" fmla="*/ 1390650 w 1933575"/>
                <a:gd name="connsiteY4" fmla="*/ 88393 h 740601"/>
                <a:gd name="connsiteX5" fmla="*/ 1714500 w 1933575"/>
                <a:gd name="connsiteY5" fmla="*/ 669418 h 740601"/>
                <a:gd name="connsiteX6" fmla="*/ 1933575 w 1933575"/>
                <a:gd name="connsiteY6" fmla="*/ 574168 h 7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3575" h="740601">
                  <a:moveTo>
                    <a:pt x="0" y="736093"/>
                  </a:moveTo>
                  <a:cubicBezTo>
                    <a:pt x="113506" y="744824"/>
                    <a:pt x="227013" y="753556"/>
                    <a:pt x="333375" y="631318"/>
                  </a:cubicBezTo>
                  <a:cubicBezTo>
                    <a:pt x="439738" y="509080"/>
                    <a:pt x="530225" y="42355"/>
                    <a:pt x="638175" y="2668"/>
                  </a:cubicBezTo>
                  <a:cubicBezTo>
                    <a:pt x="746125" y="-37019"/>
                    <a:pt x="855663" y="378906"/>
                    <a:pt x="981075" y="393193"/>
                  </a:cubicBezTo>
                  <a:cubicBezTo>
                    <a:pt x="1106487" y="407480"/>
                    <a:pt x="1268413" y="42356"/>
                    <a:pt x="1390650" y="88393"/>
                  </a:cubicBezTo>
                  <a:cubicBezTo>
                    <a:pt x="1512887" y="134430"/>
                    <a:pt x="1624013" y="588455"/>
                    <a:pt x="1714500" y="669418"/>
                  </a:cubicBezTo>
                  <a:cubicBezTo>
                    <a:pt x="1804988" y="750381"/>
                    <a:pt x="1892300" y="658305"/>
                    <a:pt x="1933575" y="57416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AE6F4B73-5FF8-B0A2-733E-62A27D0492D1}"/>
                </a:ext>
              </a:extLst>
            </p:cNvPr>
            <p:cNvGrpSpPr/>
            <p:nvPr/>
          </p:nvGrpSpPr>
          <p:grpSpPr>
            <a:xfrm>
              <a:off x="2937142" y="3916713"/>
              <a:ext cx="2103120" cy="234025"/>
              <a:chOff x="2137128" y="2201751"/>
              <a:chExt cx="2103120" cy="234025"/>
            </a:xfrm>
          </p:grpSpPr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18114E20-9614-FF17-922E-AACA0C654072}"/>
                  </a:ext>
                </a:extLst>
              </p:cNvPr>
              <p:cNvSpPr/>
              <p:nvPr/>
            </p:nvSpPr>
            <p:spPr>
              <a:xfrm>
                <a:off x="2137128" y="2201751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1" name="그림 340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<a:extLst>
                  <a:ext uri="{FF2B5EF4-FFF2-40B4-BE49-F238E27FC236}">
                    <a16:creationId xmlns:a16="http://schemas.microsoft.com/office/drawing/2014/main" id="{8E320D0A-32A2-BF87-EC35-5C87FCB6B03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7017" y="2322402"/>
                <a:ext cx="55097" cy="113374"/>
              </a:xfrm>
              <a:prstGeom prst="rect">
                <a:avLst/>
              </a:prstGeom>
            </p:spPr>
          </p:pic>
        </p:grp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FEC76C25-9832-47B8-E5C2-C188CF668AB7}"/>
                </a:ext>
              </a:extLst>
            </p:cNvPr>
            <p:cNvSpPr/>
            <p:nvPr/>
          </p:nvSpPr>
          <p:spPr>
            <a:xfrm>
              <a:off x="3000289" y="2836244"/>
              <a:ext cx="1933575" cy="740601"/>
            </a:xfrm>
            <a:custGeom>
              <a:avLst/>
              <a:gdLst>
                <a:gd name="connsiteX0" fmla="*/ 0 w 1933575"/>
                <a:gd name="connsiteY0" fmla="*/ 736093 h 740601"/>
                <a:gd name="connsiteX1" fmla="*/ 333375 w 1933575"/>
                <a:gd name="connsiteY1" fmla="*/ 631318 h 740601"/>
                <a:gd name="connsiteX2" fmla="*/ 638175 w 1933575"/>
                <a:gd name="connsiteY2" fmla="*/ 2668 h 740601"/>
                <a:gd name="connsiteX3" fmla="*/ 981075 w 1933575"/>
                <a:gd name="connsiteY3" fmla="*/ 393193 h 740601"/>
                <a:gd name="connsiteX4" fmla="*/ 1390650 w 1933575"/>
                <a:gd name="connsiteY4" fmla="*/ 88393 h 740601"/>
                <a:gd name="connsiteX5" fmla="*/ 1714500 w 1933575"/>
                <a:gd name="connsiteY5" fmla="*/ 669418 h 740601"/>
                <a:gd name="connsiteX6" fmla="*/ 1933575 w 1933575"/>
                <a:gd name="connsiteY6" fmla="*/ 574168 h 7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3575" h="740601">
                  <a:moveTo>
                    <a:pt x="0" y="736093"/>
                  </a:moveTo>
                  <a:cubicBezTo>
                    <a:pt x="113506" y="744824"/>
                    <a:pt x="227013" y="753556"/>
                    <a:pt x="333375" y="631318"/>
                  </a:cubicBezTo>
                  <a:cubicBezTo>
                    <a:pt x="439738" y="509080"/>
                    <a:pt x="530225" y="42355"/>
                    <a:pt x="638175" y="2668"/>
                  </a:cubicBezTo>
                  <a:cubicBezTo>
                    <a:pt x="746125" y="-37019"/>
                    <a:pt x="855663" y="378906"/>
                    <a:pt x="981075" y="393193"/>
                  </a:cubicBezTo>
                  <a:cubicBezTo>
                    <a:pt x="1106487" y="407480"/>
                    <a:pt x="1268413" y="42356"/>
                    <a:pt x="1390650" y="88393"/>
                  </a:cubicBezTo>
                  <a:cubicBezTo>
                    <a:pt x="1512887" y="134430"/>
                    <a:pt x="1624013" y="588455"/>
                    <a:pt x="1714500" y="669418"/>
                  </a:cubicBezTo>
                  <a:cubicBezTo>
                    <a:pt x="1804988" y="750381"/>
                    <a:pt x="1892300" y="658305"/>
                    <a:pt x="1933575" y="574168"/>
                  </a:cubicBezTo>
                </a:path>
              </a:pathLst>
            </a:cu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10789E21-7C50-97B1-8BAE-4C2987A1E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6489" y="3576845"/>
              <a:ext cx="0" cy="349162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4AE4E9B2-6EF2-1FFD-BAB6-65B8436D1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8595" y="3394075"/>
              <a:ext cx="0" cy="531932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93EBE453-D828-D9B5-6AE8-83ADC3120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0701" y="2848769"/>
              <a:ext cx="0" cy="1077238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ED9C66E6-B281-75C6-5686-9A9BCA77F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2807" y="3229769"/>
              <a:ext cx="0" cy="696238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193B4993-B098-312D-EACA-7E58CB11E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7019" y="3255963"/>
              <a:ext cx="0" cy="670044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FD251E17-926A-321E-A04E-8B12BFE925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9129" y="3482181"/>
              <a:ext cx="0" cy="443826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CA9A09E2-2971-7E23-7542-9FA42E041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4913" y="2958306"/>
              <a:ext cx="0" cy="967701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64D007F0-9A5E-B417-ECA7-7D9EBFF65C39}"/>
                </a:ext>
              </a:extLst>
            </p:cNvPr>
            <p:cNvGrpSpPr/>
            <p:nvPr/>
          </p:nvGrpSpPr>
          <p:grpSpPr>
            <a:xfrm>
              <a:off x="2937142" y="5774608"/>
              <a:ext cx="2103120" cy="234025"/>
              <a:chOff x="2137128" y="2201751"/>
              <a:chExt cx="2103120" cy="234025"/>
            </a:xfrm>
          </p:grpSpPr>
          <p:sp>
            <p:nvSpPr>
              <p:cNvPr id="351" name="자유형: 도형 350">
                <a:extLst>
                  <a:ext uri="{FF2B5EF4-FFF2-40B4-BE49-F238E27FC236}">
                    <a16:creationId xmlns:a16="http://schemas.microsoft.com/office/drawing/2014/main" id="{A78446FE-C3BB-A43A-4272-B860DEC7DC76}"/>
                  </a:ext>
                </a:extLst>
              </p:cNvPr>
              <p:cNvSpPr/>
              <p:nvPr/>
            </p:nvSpPr>
            <p:spPr>
              <a:xfrm>
                <a:off x="2137128" y="2201751"/>
                <a:ext cx="2103120" cy="0"/>
              </a:xfrm>
              <a:custGeom>
                <a:avLst/>
                <a:gdLst>
                  <a:gd name="connsiteX0" fmla="*/ 0 w 2103120"/>
                  <a:gd name="connsiteY0" fmla="*/ 0 h 0"/>
                  <a:gd name="connsiteX1" fmla="*/ 2103120 w 210312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3120">
                    <a:moveTo>
                      <a:pt x="0" y="0"/>
                    </a:moveTo>
                    <a:lnTo>
                      <a:pt x="210312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2" name="그림 351" descr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 title="IguanaTex Bitmap Display">
                <a:extLst>
                  <a:ext uri="{FF2B5EF4-FFF2-40B4-BE49-F238E27FC236}">
                    <a16:creationId xmlns:a16="http://schemas.microsoft.com/office/drawing/2014/main" id="{90AB61BD-9D9B-660A-EC24-7B0B61FFB59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7017" y="2322402"/>
                <a:ext cx="55097" cy="113374"/>
              </a:xfrm>
              <a:prstGeom prst="rect">
                <a:avLst/>
              </a:prstGeom>
            </p:spPr>
          </p:pic>
        </p:grp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69129946-85EA-1BE5-D4CB-1B177FA46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6489" y="5434740"/>
              <a:ext cx="0" cy="349162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97B97F25-7CFA-8B9C-40B6-1D738D19B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8595" y="5251970"/>
              <a:ext cx="0" cy="531932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08B0BE7A-BB25-3CB4-C7FD-A1BF218543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0701" y="4706664"/>
              <a:ext cx="0" cy="1077238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134FB7C9-C3C6-6712-1C46-A7CA1D47F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2807" y="5087664"/>
              <a:ext cx="0" cy="696238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직선 연결선 356">
              <a:extLst>
                <a:ext uri="{FF2B5EF4-FFF2-40B4-BE49-F238E27FC236}">
                  <a16:creationId xmlns:a16="http://schemas.microsoft.com/office/drawing/2014/main" id="{85745027-7A70-49E7-BFEE-07AF67239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7019" y="5113858"/>
              <a:ext cx="0" cy="670044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직선 연결선 357">
              <a:extLst>
                <a:ext uri="{FF2B5EF4-FFF2-40B4-BE49-F238E27FC236}">
                  <a16:creationId xmlns:a16="http://schemas.microsoft.com/office/drawing/2014/main" id="{2007D7F5-A332-0B39-F6CA-3C5780EB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9129" y="5340076"/>
              <a:ext cx="0" cy="443826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직선 연결선 358">
              <a:extLst>
                <a:ext uri="{FF2B5EF4-FFF2-40B4-BE49-F238E27FC236}">
                  <a16:creationId xmlns:a16="http://schemas.microsoft.com/office/drawing/2014/main" id="{C0ED7C26-6B80-0698-AD32-6CA65EDFB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4913" y="4816201"/>
              <a:ext cx="0" cy="967701"/>
            </a:xfrm>
            <a:prstGeom prst="line">
              <a:avLst/>
            </a:prstGeom>
            <a:ln w="19050">
              <a:solidFill>
                <a:srgbClr val="0000F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0" name="그림 359" descr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 title="IguanaTex Bitmap Display">
              <a:extLst>
                <a:ext uri="{FF2B5EF4-FFF2-40B4-BE49-F238E27FC236}">
                  <a16:creationId xmlns:a16="http://schemas.microsoft.com/office/drawing/2014/main" id="{DCD80241-3E21-66DA-F768-4344DDAA646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81" y="584230"/>
              <a:ext cx="1281524" cy="211810"/>
            </a:xfrm>
            <a:prstGeom prst="rect">
              <a:avLst/>
            </a:prstGeom>
          </p:spPr>
        </p:pic>
        <p:pic>
          <p:nvPicPr>
            <p:cNvPr id="361" name="그림 360" descr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 title="IguanaTex Bitmap Display">
              <a:extLst>
                <a:ext uri="{FF2B5EF4-FFF2-40B4-BE49-F238E27FC236}">
                  <a16:creationId xmlns:a16="http://schemas.microsoft.com/office/drawing/2014/main" id="{E4E4C803-55C2-8D25-1014-00E68BF603F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391" y="584230"/>
              <a:ext cx="1281524" cy="211810"/>
            </a:xfrm>
            <a:prstGeom prst="rect">
              <a:avLst/>
            </a:prstGeom>
          </p:spPr>
        </p:pic>
        <p:pic>
          <p:nvPicPr>
            <p:cNvPr id="363" name="그림 362" descr="\documentclass[landscape]{oblivoir}&#10;\usepackage{a4wide}&#10;\usepackage{amsmath}&#10;\usepackage{amsfonts}&#10;\usepackage{amssymb}&#10;\usepackage{derivative}&#10;&#10;\pagestyle{empty}&#10;\singlespacing&#10;&#10;\begin{document}&#10;&#10;Time-domain&#10;&#10; \end{document}&#10;" title="IguanaTex Bitmap Display">
              <a:extLst>
                <a:ext uri="{FF2B5EF4-FFF2-40B4-BE49-F238E27FC236}">
                  <a16:creationId xmlns:a16="http://schemas.microsoft.com/office/drawing/2014/main" id="{FFE4A143-B869-930A-7B02-A5082FAF48D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262" y="133148"/>
              <a:ext cx="1461333" cy="178286"/>
            </a:xfrm>
            <a:prstGeom prst="rect">
              <a:avLst/>
            </a:prstGeom>
          </p:spPr>
        </p:pic>
        <p:pic>
          <p:nvPicPr>
            <p:cNvPr id="366" name="그림 365" descr="\documentclass[landscape]{oblivoir}&#10;\usepackage{a4wide}&#10;\usepackage{amsmath}&#10;\usepackage{amsfonts}&#10;\usepackage{amssymb}&#10;\usepackage{derivative}&#10;&#10;\pagestyle{empty}&#10;\singlespacing&#10;&#10;\begin{document}&#10;&#10;Frequency-domain&#10;&#10; \end{document}&#10;" title="IguanaTex Bitmap Display">
              <a:extLst>
                <a:ext uri="{FF2B5EF4-FFF2-40B4-BE49-F238E27FC236}">
                  <a16:creationId xmlns:a16="http://schemas.microsoft.com/office/drawing/2014/main" id="{9523D5BD-EF11-A6E2-DE69-3B7F63809E43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9645" y="133147"/>
              <a:ext cx="2014476" cy="227048"/>
            </a:xfrm>
            <a:prstGeom prst="rect">
              <a:avLst/>
            </a:prstGeom>
          </p:spPr>
        </p:pic>
        <p:pic>
          <p:nvPicPr>
            <p:cNvPr id="369" name="그림 368" descr="\documentclass[landscape]{oblivoir}&#10;\usepackage{a4wide}&#10;\usepackage{amsmath}&#10;\usepackage{amsfonts}&#10;\usepackage{amssymb}&#10;\usepackage{derivative}&#10;&#10;\pagestyle{empty}&#10;\singlespacing&#10;&#10;\begin{document}&#10;&#10;Aliasing&#10;&#10; \end{document}&#10;" title="IguanaTex Bitmap Display">
              <a:extLst>
                <a:ext uri="{FF2B5EF4-FFF2-40B4-BE49-F238E27FC236}">
                  <a16:creationId xmlns:a16="http://schemas.microsoft.com/office/drawing/2014/main" id="{E8C9F9B8-97EF-2D23-CF57-C2FEDBEDACB6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1264" y="5348867"/>
              <a:ext cx="880762" cy="233143"/>
            </a:xfrm>
            <a:prstGeom prst="rect">
              <a:avLst/>
            </a:prstGeom>
          </p:spPr>
        </p:pic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E0D2CAA-B2F7-8089-F6C8-1229070AC29D}"/>
                </a:ext>
              </a:extLst>
            </p:cNvPr>
            <p:cNvSpPr/>
            <p:nvPr/>
          </p:nvSpPr>
          <p:spPr>
            <a:xfrm>
              <a:off x="10132219" y="3388519"/>
              <a:ext cx="1171575" cy="709612"/>
            </a:xfrm>
            <a:custGeom>
              <a:avLst/>
              <a:gdLst>
                <a:gd name="connsiteX0" fmla="*/ 0 w 1171575"/>
                <a:gd name="connsiteY0" fmla="*/ 707231 h 709612"/>
                <a:gd name="connsiteX1" fmla="*/ 228600 w 1171575"/>
                <a:gd name="connsiteY1" fmla="*/ 0 h 709612"/>
                <a:gd name="connsiteX2" fmla="*/ 352425 w 1171575"/>
                <a:gd name="connsiteY2" fmla="*/ 461962 h 709612"/>
                <a:gd name="connsiteX3" fmla="*/ 440531 w 1171575"/>
                <a:gd name="connsiteY3" fmla="*/ 461962 h 709612"/>
                <a:gd name="connsiteX4" fmla="*/ 581025 w 1171575"/>
                <a:gd name="connsiteY4" fmla="*/ 14287 h 709612"/>
                <a:gd name="connsiteX5" fmla="*/ 733425 w 1171575"/>
                <a:gd name="connsiteY5" fmla="*/ 469106 h 709612"/>
                <a:gd name="connsiteX6" fmla="*/ 809625 w 1171575"/>
                <a:gd name="connsiteY6" fmla="*/ 469106 h 709612"/>
                <a:gd name="connsiteX7" fmla="*/ 952500 w 1171575"/>
                <a:gd name="connsiteY7" fmla="*/ 14287 h 709612"/>
                <a:gd name="connsiteX8" fmla="*/ 1171575 w 1171575"/>
                <a:gd name="connsiteY8" fmla="*/ 709612 h 70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575" h="709612">
                  <a:moveTo>
                    <a:pt x="0" y="707231"/>
                  </a:moveTo>
                  <a:lnTo>
                    <a:pt x="228600" y="0"/>
                  </a:lnTo>
                  <a:lnTo>
                    <a:pt x="352425" y="461962"/>
                  </a:lnTo>
                  <a:lnTo>
                    <a:pt x="440531" y="461962"/>
                  </a:lnTo>
                  <a:lnTo>
                    <a:pt x="581025" y="14287"/>
                  </a:lnTo>
                  <a:lnTo>
                    <a:pt x="733425" y="469106"/>
                  </a:lnTo>
                  <a:lnTo>
                    <a:pt x="809625" y="469106"/>
                  </a:lnTo>
                  <a:lnTo>
                    <a:pt x="952500" y="14287"/>
                  </a:lnTo>
                  <a:lnTo>
                    <a:pt x="1171575" y="709612"/>
                  </a:lnTo>
                </a:path>
              </a:pathLst>
            </a:cu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F79DD77-D631-8C26-073B-F32B7FC69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6"/>
            <a:srcRect l="30431" r="32096"/>
            <a:stretch/>
          </p:blipFill>
          <p:spPr>
            <a:xfrm>
              <a:off x="10484644" y="5137779"/>
              <a:ext cx="450056" cy="774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1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2AA5CE3-553D-8D55-0073-7A8CA4DF8689}"/>
              </a:ext>
            </a:extLst>
          </p:cNvPr>
          <p:cNvGrpSpPr/>
          <p:nvPr/>
        </p:nvGrpSpPr>
        <p:grpSpPr>
          <a:xfrm>
            <a:off x="1433861" y="480020"/>
            <a:ext cx="9324277" cy="6016351"/>
            <a:chOff x="1433861" y="480020"/>
            <a:chExt cx="9324277" cy="60163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B9DC1C-0C4C-B844-140F-4AAE263A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3861" y="762000"/>
              <a:ext cx="9324277" cy="5734371"/>
            </a:xfrm>
            <a:prstGeom prst="rect">
              <a:avLst/>
            </a:prstGeom>
          </p:spPr>
        </p:pic>
        <p:pic>
          <p:nvPicPr>
            <p:cNvPr id="6" name="그림 5" descr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 title="IguanaTex Bitmap Display">
              <a:extLst>
                <a:ext uri="{FF2B5EF4-FFF2-40B4-BE49-F238E27FC236}">
                  <a16:creationId xmlns:a16="http://schemas.microsoft.com/office/drawing/2014/main" id="{D35B6174-616F-2324-41A9-CB80497FEF9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281" y="480020"/>
              <a:ext cx="1281524" cy="211810"/>
            </a:xfrm>
            <a:prstGeom prst="rect">
              <a:avLst/>
            </a:prstGeom>
          </p:spPr>
        </p:pic>
        <p:pic>
          <p:nvPicPr>
            <p:cNvPr id="7" name="그림 6" descr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 title="IguanaTex Bitmap Display">
              <a:extLst>
                <a:ext uri="{FF2B5EF4-FFF2-40B4-BE49-F238E27FC236}">
                  <a16:creationId xmlns:a16="http://schemas.microsoft.com/office/drawing/2014/main" id="{520D799E-64D0-6EFD-ED2F-6A9B9E0EE49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91" y="480020"/>
              <a:ext cx="1281524" cy="211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031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36.75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/>
  <p:tag name="IGUANATEXSIZE" val="20"/>
  <p:tag name="IGUANATEXCURSOR" val="641"/>
  <p:tag name="TRANSPARENCY" val="True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4.720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111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49.981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kT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90.138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Tustin's Method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.227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92.20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kT-T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49.981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kT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474.31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Zeroth-Order-Hold Method&#10;&#10; \end{document}&#10;"/>
  <p:tag name="IGUANATEXSIZE" val="20"/>
  <p:tag name="IGUANATEXCURSOR" val="2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.227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92.20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kT-T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3.970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1000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49.981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kT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379.82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First-Order-Hold Method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2171"/>
  <p:tag name="ORIGINALWIDTH" val="1991.00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 u(k) &amp;= u(k-1) + T \frac{[e(k-1)+e(k)]}{2}&#10;\end{align*}&#10;&#10; \end{document}&#10;"/>
  <p:tag name="IGUANATEXSIZE" val="20"/>
  <p:tag name="IGUANATEXCURSOR" val="2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18.5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 u(k) &amp;= u(k-1) + T e(k-1)&#10;\end{align*}&#10;&#10; \end{document}&#10;"/>
  <p:tag name="IGUANATEXSIZE" val="20"/>
  <p:tag name="IGUANATEXCURSOR" val="23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.227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92.20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kT-T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49.981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kT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474.31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Zeroth-Order-Hold Method&#10;&#10; \end{document}&#10;"/>
  <p:tag name="IGUANATEXSIZE" val="20"/>
  <p:tag name="IGUANATEXCURSOR" val="2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.227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28.721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1001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92.20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kT-T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49.981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kT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90.138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Tustin's Method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5.474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(k)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659.9175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_1(s)=\frac{e(k)}{s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8.470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_1(t)$&#10;&#10; \end{document}&#10;"/>
  <p:tag name="IGUANATEXSIZE" val="20"/>
  <p:tag name="IGUANATEXCURSOR" val="2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5.474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(k)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3.970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1010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920.884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_2(s)=e^{-sT}\frac{e(k)}{s}$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8.470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_2(t)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5.474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(k)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1249.34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E(s) = (1-e^{-sT})\frac{E_1(s)}{s}$&#10;&#10; \end{document}&#10;"/>
  <p:tag name="IGUANATEXSIZE" val="20"/>
  <p:tag name="IGUANATEXCURSOR" val="22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.227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7.975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u(t)&#10;\end{align*}&#10;&#10; \end{document}&#10;"/>
  <p:tag name="IGUANATEXSIZE" val="20"/>
  <p:tag name="IGUANATEXCURSOR" val="21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t&#10;\end{align*}&#10;&#10; \end{document}&#10;"/>
  <p:tag name="IGUANATEXSIZE" val="20"/>
  <p:tag name="IGUANATEXCURSOR" val="21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3.457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time[t]&#10; \end{document}&#10;"/>
  <p:tag name="IGUANATEXSIZE" val="20"/>
  <p:tag name="IGUANATEXCURSOR" val="2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41.9947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1&#10;\end{align*}&#10;&#10; \end{document}&#10;"/>
  <p:tag name="IGUANATEXSIZE" val="20"/>
  <p:tag name="IGUANATEXCURSOR" val="2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0.194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u(t-T)&#10;\end{align*}&#10;&#10; \end{document}&#10;"/>
  <p:tag name="IGUANATEXSIZE" val="20"/>
  <p:tag name="IGUANATEXCURSOR" val="22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t&#10;\end{align*}&#10;&#10; \end{document}&#10;"/>
  <p:tag name="IGUANATEXSIZE" val="20"/>
  <p:tag name="IGUANATEXCURSOR" val="21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41.9947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1&#10;\end{align*}&#10;&#10; \end{document}&#10;"/>
  <p:tag name="IGUANATEXSIZE" val="20"/>
  <p:tag name="IGUANATEXCURSOR" val="2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T&#10;\end{align*}&#10;&#10; \end{document}&#10;"/>
  <p:tag name="IGUANATEXSIZE" val="20"/>
  <p:tag name="IGUANATEXCURSOR" val="2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50.243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1}{s}$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320.959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 e^{-sT}\frac{1}{s}$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625.421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(1-e^{-sT})\frac{1}{s}$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8.365"/>
  <p:tag name="ORIGINALWIDTH" val="1578.55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 U(s) &amp;= (1-e^{-sT})\frac{1}{s}\\&#10;   D_d(z) &amp;=\mathcal{Z}( D_c(s)\cdot U(s))\\&#10;          &amp;= \mathcal{Z}((1-e^{-sT}) \frac{D_c(s)}{s})\\&#10;          &amp;= (1-z^{-1})\mathcal{Z}(\frac{D_c(s)}{s})&#10;\end{align*}&#10;&#10; \end{document}&#10;"/>
  <p:tag name="IGUANATEXSIZE" val="20"/>
  <p:tag name="IGUANATEXCURSOR" val="35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73.715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value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40.719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d_c(t)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48.21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d_d(t)$&#10;&#10; \end{document}&#10;"/>
  <p:tag name="IGUANATEXSIZE" val="20"/>
  <p:tag name="IGUANATEXCURSOR" val="2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5.7068"/>
  <p:tag name="ORIGINALWIDTH" val="1694.78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 \sum_{k=0}^{\infty}u(t-kT)-u(t-(k+1)T)&#10;\end{align*}&#10;&#10; \end{document}&#10;"/>
  <p:tag name="IGUANATEXSIZE" val="20"/>
  <p:tag name="IGUANATEXCURSOR" val="25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04.6495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u(t)-u(t-T)&#10;\end{align*}&#10;&#10; \end{document}&#10;"/>
  <p:tag name="IGUANATEXSIZE" val="20"/>
  <p:tag name="IGUANATEXCURSOR" val="22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t&#10;\end{align*}&#10;&#10; \end{document}&#10;"/>
  <p:tag name="IGUANATEXSIZE" val="20"/>
  <p:tag name="IGUANATEXCURSOR" val="21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41.9947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1&#10;\end{align*}&#10;&#10; \end{document}&#10;"/>
  <p:tag name="IGUANATEXSIZE" val="20"/>
  <p:tag name="IGUANATEXCURSOR" val="2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T&#10;\end{align*}&#10;&#10; \end{document}&#10;"/>
  <p:tag name="IGUANATEXSIZE" val="20"/>
  <p:tag name="IGUANATEXCURSOR" val="2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6"/>
  <p:tag name="LAYER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96.06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u(t-kT)-u(t-(k+1)T)&#10;\end{align*}&#10;&#10; \end{document}&#10;"/>
  <p:tag name="IGUANATEXSIZE" val="20"/>
  <p:tag name="IGUANATEXCURSOR" val="22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t&#10;\end{align*}&#10;&#10; \end{document}&#10;"/>
  <p:tag name="IGUANATEXSIZE" val="20"/>
  <p:tag name="IGUANATEXCURSOR" val="21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51.81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continuous-time signal $y(t)$&#10;&#10; \end{document}&#10;"/>
  <p:tag name="IGUANATEXSIZE" val="20"/>
  <p:tag name="IGUANATEXCURSOR" val="2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48969"/>
  <p:tag name="ORIGINALWIDTH" val="41.9947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1&#10;\end{align*}&#10;&#10; \end{document}&#10;"/>
  <p:tag name="IGUANATEXSIZE" val="20"/>
  <p:tag name="IGUANATEXCURSOR" val="2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49.981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kT&#10;\end{align*}&#10;&#10; \end{document}&#10;"/>
  <p:tag name="IGUANATEXSIZE" val="20"/>
  <p:tag name="IGUANATEXCURSOR" val="2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55.943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(k+1)T&#10;\end{align*}&#10;&#10; \end{document}&#10;"/>
  <p:tag name="IGUANATEXSIZE" val="20"/>
  <p:tag name="IGUANATEXCURSOR" val="21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4.484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\cdots&#10;\end{align*}&#10;&#10; \end{document}&#10;"/>
  <p:tag name="IGUANATEXSIZE" val="20"/>
  <p:tag name="IGUANATEXCURSOR" val="2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4.484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\begin{align*}&#10;  \cdots&#10;\end{align*}&#10;&#10; \end{document}&#10;"/>
  <p:tag name="IGUANATEXSIZE" val="20"/>
  <p:tag name="IGUANATEXCURSOR" val="2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09.33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discrete-time signal $y(k)$&#10;&#10; \end{document}&#10;"/>
  <p:tag name="IGUANATEXSIZE" val="20"/>
  <p:tag name="IGUANATEXCURSOR" val="22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09.37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digital signal $y_d(k)$&#10;&#10; \end{document}&#10;"/>
  <p:tag name="IGUANATEXSIZE" val="20"/>
  <p:tag name="IGUANATEXCURSOR" val="21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57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&#10;&#10;\begin{enumerate}\addtocounter{enumi}{6}&#10; \item The D/A converter changes the digital binary number to an analog voltage, and a zeroth-order hold maintains the same voltage throughout the sample period $T$. (DAC and ZOH)&#10;&#10; \begin{itemize}&#10;  \item Because each value of $u(kT)$ in Fig. 8.1(b) is held constant until the next value is available from the computer, the continuous value of $u(t)$ consists of steps (see Fig. 8.2) that, on average, are delayed from a fit to $u(kT)$ by $T/2$ as shown in the figure. &#10;  \item Sample rates should be at least 20 times the bandwidth in order to assure that the digital controller will match the performance of the continuous controller.&#10;  \item If we simply incorporate this $T/2$ delay into a continuous analysis of the system, an excellent prediction results in, especially, for sample rates much slower than 20 times bandwidth.&#10; \end{itemize}&#10; \item A system having both discrete and continuous signals is called a `sampled data system'. &#10;&#10;\end{enumerate}&#10;&#10;\end{document}"/>
  <p:tag name="IGUANATEXSIZE" val="20"/>
  <p:tag name="IGUANATEXCURSOR" val="641"/>
  <p:tag name="TRANSPARENCY" val="True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&#10;\end{document}"/>
  <p:tag name="IGUANATEXSIZE" val="20"/>
  <p:tag name="IGUANATEXCURSOR" val="722"/>
  <p:tag name="TRANSPARENCY" val="True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&#10;\end{document}"/>
  <p:tag name="IGUANATEXSIZE" val="20"/>
  <p:tag name="IGUANATEXCURSOR" val="722"/>
  <p:tag name="TRANSPARENCY" val="True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0.708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\Delta t}(t)$&#10;&#10; \end{document}&#10;"/>
  <p:tag name="IGUANATEXSIZE" val="20"/>
  <p:tag name="IGUANATEXCURSOR" val="2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39.482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\Delta t$&#10;&#10; \end{document}&#10;"/>
  <p:tag name="IGUANATEXSIZE" val="20"/>
  <p:tag name="IGUANATEXCURSOR" val="2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.9779"/>
  <p:tag name="ORIGINALWIDTH" val="898.387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\int_{0}^{\Delta t} F_{\Delta t}(t) dt = 1$&#10;&#10; \end{document}&#10;"/>
  <p:tag name="IGUANATEXSIZE" val="20"/>
  <p:tag name="IGUANATEXCURSOR" val="24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0.708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\Delta t}(t)$&#10;&#10; \end{document}&#10;"/>
  <p:tag name="IGUANATEXSIZE" val="20"/>
  <p:tag name="IGUANATEXCURSOR" val="2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.9779"/>
  <p:tag name="ORIGINALWIDTH" val="898.387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\int_{0}^{\Delta t} F_{\Delta t}(t) dt = 1$&#10;&#10; \end{document}&#10;"/>
  <p:tag name="IGUANATEXSIZE" val="20"/>
  <p:tag name="IGUANATEXCURSOR" val="24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394.450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\Delta t \rightarrow 0$&#10;&#10; \end{document}&#10;"/>
  <p:tag name="IGUANATEXSIZE" val="20"/>
  <p:tag name="IGUANATEXCURSOR" val="2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39.482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\Delta t$&#10;&#10; \end{document}&#10;"/>
  <p:tag name="IGUANATEXSIZE" val="20"/>
  <p:tag name="IGUANATEXCURSOR" val="2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9.9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000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3.2433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0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3.2433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0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1.97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(t)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97.225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p(t)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40.719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_s(t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267.7165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ADC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5.223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(k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43.9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2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45.481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3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4.720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001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304.83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Continuous-Time Signal&#10;&#10; \end{document}&#10;"/>
  <p:tag name="IGUANATEXSIZE" val="20"/>
  <p:tag name="IGUANATEXCURSOR" val="2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129.35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Impulse Train Signal&#10;&#10; \end{document}&#10;"/>
  <p:tag name="IGUANATEXSIZE" val="20"/>
  <p:tag name="IGUANATEXCURSOR" val="2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827.146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Sampled Signal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/>
  <p:tag name="IGUANATEXSIZE" val="20"/>
  <p:tag name="IGUANATEXCURSOR" val="2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95.68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Sampling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812.898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Reconstruction&#10;&#10; \end{document}&#10;"/>
  <p:tag name="IGUANATEXSIZE" val="20"/>
  <p:tag name="IGUANATEXCURSOR" val="2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11.736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88.97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11.736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9.9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010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88.97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/>
  <p:tag name="IGUANATEXSIZE" val="20"/>
  <p:tag name="IGUANATEXCURSOR" val="2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19.160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Time-domain&#10;&#10; \end{document}&#10;"/>
  <p:tag name="IGUANATEXSIZE" val="20"/>
  <p:tag name="IGUANATEXCURSOR" val="20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91.37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Frequency-domain&#10;&#10; \end{document}&#10;"/>
  <p:tag name="IGUANATEXSIZE" val="20"/>
  <p:tag name="IGUANATEXCURSOR" val="2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433.4458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Aliasing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4.720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011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t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3.7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985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08.473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3.7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985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08.473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9.9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100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69.21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max}$&#10;&#10; \end{document}&#10;"/>
  <p:tag name="IGUANATEXSIZE" val="20"/>
  <p:tag name="IGUANATEXCURSOR" val="2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60.704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max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78.215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(F)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3.7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985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11.736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88.97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08.473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4.7206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101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3.7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_s(F)$&#10;&#10; \end{document}&#10;"/>
  <p:tag name="IGUANATEXSIZE" val="20"/>
  <p:tag name="IGUANATEXCURSOR" val="2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16.985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s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11.736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F_{s}}{2}$&#10;&#10; \end{document}&#10;"/>
  <p:tag name="IGUANATEXSIZE" val="20"/>
  <p:tag name="IGUANATEXCURSOR" val="21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188.97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\frac{-F_{s}}{2}$&#10;&#10; \end{document}&#10;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08.473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s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269.2164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F_{max}$&#10;&#10; \end{document}&#10;"/>
  <p:tag name="IGUANATEXSIZE" val="20"/>
  <p:tag name="IGUANATEXCURSOR" val="2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360.7049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-F_{max}$&#10;&#10; \end{document}&#10;"/>
  <p:tag name="IGUANATEXSIZE" val="20"/>
  <p:tag name="IGUANATEXCURSOR" val="1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78.215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$Y(F)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39.97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0110&#10;&#10; \end{document}&#10;"/>
  <p:tag name="IGUANATEXSIZE" val="20"/>
  <p:tag name="IGUANATEXCURSOR" val="1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\geq 2F_{max}$&#10;&#10; \end{document}&#10;"/>
  <p:tag name="IGUANATEXSIZE" val="20"/>
  <p:tag name="IGUANATEXCURSOR" val="2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30.6712"/>
  <p:tag name="LATEXADDIN" val="\documentclass[landscape]{oblivoir}&#10;\usepackage{a4wide}&#10;\usepackage{amsmath}&#10;\usepackage{amsfonts}&#10;\usepackage{amssymb}&#10;\usepackage{derivative}&#10;&#10;\pagestyle{empty}&#10;\singlespacing&#10;&#10;\begin{document}&#10;$F_s &lt; 2F_{max}$&#10;&#10; \end{document}&#10;"/>
  <p:tag name="IGUANATEXSIZE" val="20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1.6423"/>
  <p:tag name="ORIGINALWIDTH" val="5319.835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% Please add the following required packages to your document preamble:&#10;% \usepackage{booktabs}&#10;\begin{table}[]&#10;\begin{tabular}{@{}|c|c|c|@{}}&#10;\toprule&#10;\multicolumn{1}{|l|}{\begin{tabular}[c]{@{}l@{}}\end{tabular}} &amp; Discrete-Time                   &amp; Continuous-Time   \\ \midrule&#10;Periodic Signal                                                                           &amp; Discrete Fourier Series         &amp; Fourier Series    \\ \midrule&#10;Absolute Summable/Integrable Signal                                                       &amp; Discrete-time Fourier Transform &amp; Fourier Transform \\ \midrule&#10;Unstable LTI Signal                                                                       &amp; Z-Transfrom                     &amp; Laplace Transform \\ \bottomrule&#10;\end{tabular}&#10;\end{table}&#10;&#10; \end{document}&#10;"/>
  <p:tag name="IGUANATEXSIZE" val="20"/>
  <p:tag name="IGUANATEXCURSOR" val="6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/>
  <p:tag name="IGUANATEXSIZE" val="20"/>
  <p:tag name="IGUANATEXCURSOR" val="2211"/>
  <p:tag name="TRANSPARENCY" val="True"/>
  <p:tag name="FILENAME" val="C:\Users\wdrac\Desktop\제어시스템설계_강의자료(2022-2)\ppt\tex\1.tex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/>
  <p:tag name="IGUANATEXSIZE" val="20"/>
  <p:tag name="IGUANATEXCURSOR" val="2211"/>
  <p:tag name="TRANSPARENCY" val="True"/>
  <p:tag name="FILENAME" val="C:\Users\wdrac\Desktop\제어시스템설계_강의자료(2022-2)\ppt\tex\1.tex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/>
  <p:tag name="IGUANATEXSIZE" val="20"/>
  <p:tag name="IGUANATEXCURSOR" val="2211"/>
  <p:tag name="TRANSPARENCY" val="True"/>
  <p:tag name="FILENAME" val="C:\Users\wdrac\Desktop\제어시스템설계_강의자료(2022-2)\ppt\tex\1.tex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6.43"/>
  <p:tag name="ORIGINALWIDTH" val="12060.74"/>
  <p:tag name="LATEXADDIN" val="\documentclass[landscape,14pt]{oblivoir}&#10;    \usepackage{a4wide}&#10;    \usepackage{palatino}&#10;    \usepackage{newcent}&#10;    \usepackage{amsmath,amsfonts,amssymb}&#10; \usepackage{graphics} % for pdf, bitmapped graphics files&#10; \usepackage{epsfig} % for postscript graphics files&#10; \usepackage{xcolor}&#10;    \setlength{\parindent}{0mm}&#10;    \setlength{\textheight}{175.0mm}&#10;    \setlength{\oddsidemargin}{-11.0mm}&#10;    \setlength{\textwidth}{340.5mm}&#10;   \setlength{\topmargin}{-16.0mm} &#10;\newcommand{\hlinee}{\begin{tabular}{p{\textwidth}}\hline\ \\\end{tabular}}&#10;&#10;&#10;\begin{document}&#10;\setcounter{chapter}{7}&#10;\setcounter{section}{0}&#10;&#10;%&#10;\section{Digitization}&#10;\vspace{-8pt} \hrule \hrule \hrule \hrule \hrule  \vspace{12pt}&#10;&#10;&#10;\begin{enumerate}&#10; \item Most control systems use digital computers (usually microprocessors) to implement the controller. &#10; \item Sampler and A/D Converter, D/A Converter and ZOH (Zeroth-Order Holding), and Clock&#10; \item The computation of error signal $e(t)$ and the dynamic compensation $D_c(s)$ can all be accomplished in a digital computer. &#10; \item Difference equation for discrete-time system $\leftrightarrow$ Differential equation for continuous-time system &#10; \item Two basic techniques for finding the difference equations for the digital controller, from $D_c(s)$ to $D_d(z)$ &#10; \begin{itemize}&#10;  \item Discrete equivalent - section 8.3 &#10;  \item Discrete design  - section 8.7 &#10; \end{itemize} &#10; \item The analog output of the sensor is sampled and converted to a digital number in the analog-to-digital (A/D) converter. (Sampler and ADC)&#10; \begin{itemize}&#10;  \item Conversion from the continuous analog signal $y(t)$ to the discrete digital samples $y(kT)$ occurs repeatedly at instants of time $T$ apart where $T$ is the sample period [$s$] and $1/T$ is the sample rate [$Hz$].&#10;  \begin{align*}&#10;   y(t) ~~~~ \rightarrow~~~~~y (k) = y(kT) ~~~~\mbox{with} ~~ t = kT  &#10;  \end{align*}&#10;  where $k$ is an integer and $T$ is a fixed value (sample period, or sampling time). &#10;  \item The sampled signal is $y(kT)$, where $k$ can take on any integer value. &#10;  \item It is often written simply as $y(k)$. We call this type of variable a discrete signal. &#10; \end{itemize}   &#10;&#10;&#10;&#10;\end{enumerate}&#10;&#10;\end{document}"/>
  <p:tag name="IGUANATEXSIZE" val="20"/>
  <p:tag name="IGUANATEXCURSOR" val="2211"/>
  <p:tag name="TRANSPARENCY" val="True"/>
  <p:tag name="FILENAME" val="C:\Users\wdrac\Desktop\제어시스템설계_강의자료(2022-2)\ppt\tex\1.tex"/>
  <p:tag name="LATEXENGINEID" val="0"/>
  <p:tag name="TEMPFOLDER" val="c:\temp\"/>
  <p:tag name="LATEXFORMHEIGHT" val="312"/>
  <p:tag name="LATEXFORMWIDTH" val="829.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.227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e(t)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t$&#10;&#10; \end{document}&#10;"/>
  <p:tag name="IGUANATEXSIZE" val="20"/>
  <p:tag name="IGUANATEXCURSOR" val="20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92.201"/>
  <p:tag name="LATEXADDIN" val="\documentclass[landscape]{oblivoir}&#10;\usepackage{a4wide}&#10;\usepackage{amsmath}&#10;\usepackage{amsfonts}&#10;\usepackage{amssymb}&#10;\usepackage{derivative}&#10;&#10;\pagestyle{empty}&#10;\singlespacing&#10;&#10;\begin{document}&#10;&#10;&#10;$kT-T$&#10;&#10; \end{document}&#10;"/>
  <p:tag name="IGUANATEXSIZE" val="20"/>
  <p:tag name="IGUANATEXCURSOR" val="2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149</Words>
  <Application>Microsoft Office PowerPoint</Application>
  <PresentationFormat>와이드스크린</PresentationFormat>
  <Paragraphs>123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 민창</dc:creator>
  <cp:lastModifiedBy>성 민창</cp:lastModifiedBy>
  <cp:revision>8</cp:revision>
  <dcterms:created xsi:type="dcterms:W3CDTF">2022-11-27T10:32:40Z</dcterms:created>
  <dcterms:modified xsi:type="dcterms:W3CDTF">2022-12-02T09:52:17Z</dcterms:modified>
</cp:coreProperties>
</file>